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50" r:id="rId1"/>
    <p:sldMasterId id="2147483873" r:id="rId2"/>
    <p:sldMasterId id="2147483850" r:id="rId3"/>
  </p:sldMasterIdLst>
  <p:notesMasterIdLst>
    <p:notesMasterId r:id="rId33"/>
  </p:notesMasterIdLst>
  <p:handoutMasterIdLst>
    <p:handoutMasterId r:id="rId34"/>
  </p:handoutMasterIdLst>
  <p:sldIdLst>
    <p:sldId id="383" r:id="rId4"/>
    <p:sldId id="2145706922" r:id="rId5"/>
    <p:sldId id="473" r:id="rId6"/>
    <p:sldId id="2145706923" r:id="rId7"/>
    <p:sldId id="2145706924" r:id="rId8"/>
    <p:sldId id="2145706925" r:id="rId9"/>
    <p:sldId id="2145706926" r:id="rId10"/>
    <p:sldId id="2145706927" r:id="rId11"/>
    <p:sldId id="2145706928" r:id="rId12"/>
    <p:sldId id="2145706929" r:id="rId13"/>
    <p:sldId id="2145706930" r:id="rId14"/>
    <p:sldId id="2145706931" r:id="rId15"/>
    <p:sldId id="2145706933" r:id="rId16"/>
    <p:sldId id="2145706934" r:id="rId17"/>
    <p:sldId id="2145706932" r:id="rId18"/>
    <p:sldId id="2145706935" r:id="rId19"/>
    <p:sldId id="2145706937" r:id="rId20"/>
    <p:sldId id="2145706938" r:id="rId21"/>
    <p:sldId id="2145706941" r:id="rId22"/>
    <p:sldId id="2145706939" r:id="rId23"/>
    <p:sldId id="2145706942" r:id="rId24"/>
    <p:sldId id="2145706946" r:id="rId25"/>
    <p:sldId id="2145706944" r:id="rId26"/>
    <p:sldId id="2145706947" r:id="rId27"/>
    <p:sldId id="2145706948" r:id="rId28"/>
    <p:sldId id="2145706945" r:id="rId29"/>
    <p:sldId id="649" r:id="rId30"/>
    <p:sldId id="2145706943" r:id="rId31"/>
    <p:sldId id="2145706949" r:id="rId32"/>
  </p:sldIdLst>
  <p:sldSz cx="9144000" cy="5143500" type="screen16x9"/>
  <p:notesSz cx="7010400" cy="9296400"/>
  <p:embeddedFontLst>
    <p:embeddedFont>
      <p:font typeface="Bebas Neue" panose="020B0606020202050201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Roboto" panose="02000000000000000000" pitchFamily="2" charset="0"/>
      <p:regular r:id="rId42"/>
      <p:bold r:id="rId43"/>
      <p:italic r:id="rId44"/>
      <p:boldItalic r:id="rId45"/>
    </p:embeddedFont>
    <p:embeddedFont>
      <p:font typeface="Roboto Condensed" panose="02000000000000000000" pitchFamily="2" charset="0"/>
      <p:regular r:id="rId46"/>
      <p:bold r:id="rId47"/>
      <p:italic r:id="rId48"/>
      <p:boldItalic r:id="rId49"/>
    </p:embeddedFont>
    <p:embeddedFont>
      <p:font typeface="Roboto Condensed Regular" panose="02000000000000000000" pitchFamily="2" charset="0"/>
      <p:regular r:id="rId50"/>
    </p:embeddedFont>
  </p:embeddedFontLst>
  <p:defaultTextStyle>
    <a:defPPr>
      <a:defRPr lang="en-US"/>
    </a:defPPr>
    <a:lvl1pPr marL="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60" userDrawn="1">
          <p15:clr>
            <a:srgbClr val="A4A3A4"/>
          </p15:clr>
        </p15:guide>
        <p15:guide id="2" orient="horz" pos="156" userDrawn="1">
          <p15:clr>
            <a:srgbClr val="A4A3A4"/>
          </p15:clr>
        </p15:guide>
        <p15:guide id="3" orient="horz" pos="612" userDrawn="1">
          <p15:clr>
            <a:srgbClr val="A4A3A4"/>
          </p15:clr>
        </p15:guide>
        <p15:guide id="5" orient="horz" pos="3240" userDrawn="1">
          <p15:clr>
            <a:srgbClr val="A4A3A4"/>
          </p15:clr>
        </p15:guide>
        <p15:guide id="7" pos="1176" userDrawn="1">
          <p15:clr>
            <a:srgbClr val="A4A3A4"/>
          </p15:clr>
        </p15:guide>
        <p15:guide id="8" pos="5568" userDrawn="1">
          <p15:clr>
            <a:srgbClr val="A4A3A4"/>
          </p15:clr>
        </p15:guide>
        <p15:guide id="9" pos="2880" userDrawn="1">
          <p15:clr>
            <a:srgbClr val="A4A3A4"/>
          </p15:clr>
        </p15:guide>
        <p15:guide id="10" orient="horz" pos="1836" userDrawn="1">
          <p15:clr>
            <a:srgbClr val="A4A3A4"/>
          </p15:clr>
        </p15:guide>
        <p15:guide id="11" pos="4584" userDrawn="1">
          <p15:clr>
            <a:srgbClr val="A4A3A4"/>
          </p15:clr>
        </p15:guide>
        <p15:guide id="12" orient="horz" pos="269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sha Rule" initials="TR" lastIdx="18" clrIdx="0"/>
  <p:cmAuthor id="2" name="Dylan Lebel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7941D"/>
    <a:srgbClr val="CDD4D9"/>
    <a:srgbClr val="01711D"/>
    <a:srgbClr val="5F82A6"/>
    <a:srgbClr val="526D8E"/>
    <a:srgbClr val="A290BF"/>
    <a:srgbClr val="8A70AD"/>
    <a:srgbClr val="B4514C"/>
    <a:srgbClr val="D36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03" autoAdjust="0"/>
    <p:restoredTop sz="70920" autoAdjust="0"/>
  </p:normalViewPr>
  <p:slideViewPr>
    <p:cSldViewPr snapToGrid="0" snapToObjects="1">
      <p:cViewPr>
        <p:scale>
          <a:sx n="100" d="100"/>
          <a:sy n="100" d="100"/>
        </p:scale>
        <p:origin x="804" y="60"/>
      </p:cViewPr>
      <p:guideLst>
        <p:guide orient="horz" pos="2460"/>
        <p:guide orient="horz" pos="156"/>
        <p:guide orient="horz" pos="612"/>
        <p:guide orient="horz" pos="3240"/>
        <p:guide pos="1176"/>
        <p:guide pos="5568"/>
        <p:guide pos="2880"/>
        <p:guide orient="horz" pos="1836"/>
        <p:guide pos="4584"/>
        <p:guide orient="horz" pos="26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200" d="100"/>
        <a:sy n="200" d="100"/>
      </p:scale>
      <p:origin x="0" y="-9600"/>
    </p:cViewPr>
  </p:sorterViewPr>
  <p:notesViewPr>
    <p:cSldViewPr snapToGrid="0" snapToObjects="1">
      <p:cViewPr varScale="1">
        <p:scale>
          <a:sx n="163" d="100"/>
          <a:sy n="163" d="100"/>
        </p:scale>
        <p:origin x="-6576" y="-128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handoutMaster" Target="handoutMasters/handout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5.xml"/><Relationship Id="rId51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0EABB2-A8AD-42AF-95A2-7593642E7C71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4D3CB3-FBEF-4128-88FE-8EF412650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4340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0EF52FE1-206E-194F-AEF2-503A6FC86ED8}" type="datetimeFigureOut">
              <a:rPr lang="en-US" smtClean="0"/>
              <a:t>7/5/2022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26A6CE7-49CE-C645-B306-B08ECDF8980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042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7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1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45715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urnfoundation.org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3" tIns="46582" rIns="93163" bIns="46582" anchor="b"/>
          <a:lstStyle/>
          <a:p>
            <a:pPr algn="r"/>
            <a:fld id="{F57D06E3-AE3D-498F-94DB-DD6B1B9AA1BA}" type="slidenum">
              <a:rPr lang="en-US" sz="1200" noProof="1"/>
              <a:pPr algn="r"/>
              <a:t>1</a:t>
            </a:fld>
            <a:endParaRPr lang="en-US" sz="12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974184" y="8834809"/>
            <a:ext cx="3036217" cy="4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10" tIns="48310" rIns="96610" bIns="48310" anchor="b"/>
          <a:lstStyle/>
          <a:p>
            <a:pPr algn="r" defTabSz="965596"/>
            <a:fld id="{4325F0E8-AEB7-4879-A06E-A5A28001E07F}" type="slidenum">
              <a:rPr lang="en-US" sz="1300"/>
              <a:pPr algn="r" defTabSz="965596"/>
              <a:t>1</a:t>
            </a:fld>
            <a:endParaRPr lang="en-US" sz="13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9188" cy="3487737"/>
          </a:xfrm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2" y="4415791"/>
            <a:ext cx="5140960" cy="4183380"/>
          </a:xfrm>
          <a:noFill/>
          <a:ln/>
        </p:spPr>
        <p:txBody>
          <a:bodyPr lIns="96610" tIns="48310" rIns="96610" bIns="48310"/>
          <a:lstStyle/>
          <a:p>
            <a:pPr eaLnBrk="1" hangingPunct="1"/>
            <a:endParaRPr lang="en-US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830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6313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Question – </a:t>
            </a:r>
          </a:p>
          <a:p>
            <a:endParaRPr lang="en-US" dirty="0"/>
          </a:p>
          <a:p>
            <a:r>
              <a:rPr lang="en-US" dirty="0"/>
              <a:t>What could go wrong with this fryer on fire?</a:t>
            </a:r>
          </a:p>
          <a:p>
            <a:endParaRPr lang="en-US" dirty="0"/>
          </a:p>
          <a:p>
            <a:r>
              <a:rPr lang="en-US" dirty="0"/>
              <a:t>Employees put out fire quickly with fire extinguisher.</a:t>
            </a:r>
          </a:p>
          <a:p>
            <a:r>
              <a:rPr lang="en-US" dirty="0"/>
              <a:t>Employees run off to get help.</a:t>
            </a:r>
          </a:p>
          <a:p>
            <a:r>
              <a:rPr lang="en-US" dirty="0"/>
              <a:t>Employee throws a bucket of water on the grease fire.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257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27125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498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893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7331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Can </a:t>
            </a:r>
            <a:r>
              <a:rPr lang="en-US" sz="1600" b="1" dirty="0">
                <a:solidFill>
                  <a:srgbClr val="F7941D"/>
                </a:solidFill>
              </a:rPr>
              <a:t>B</a:t>
            </a:r>
            <a:r>
              <a:rPr lang="en-US" sz="1200" b="1" dirty="0"/>
              <a:t>URNS</a:t>
            </a:r>
            <a:r>
              <a:rPr lang="en-US" sz="1200" dirty="0"/>
              <a:t> be avoided?</a:t>
            </a:r>
          </a:p>
          <a:p>
            <a:r>
              <a:rPr lang="en-US" sz="1200" dirty="0"/>
              <a:t>Is my </a:t>
            </a:r>
            <a:r>
              <a:rPr lang="en-US" sz="1600" b="1" dirty="0">
                <a:solidFill>
                  <a:srgbClr val="F7941D"/>
                </a:solidFill>
              </a:rPr>
              <a:t>E</a:t>
            </a:r>
            <a:r>
              <a:rPr lang="en-US" sz="1200" b="1" dirty="0"/>
              <a:t>NVIRONMENT</a:t>
            </a:r>
            <a:r>
              <a:rPr lang="en-US" sz="1200" dirty="0"/>
              <a:t> uncluttered? </a:t>
            </a:r>
          </a:p>
          <a:p>
            <a:r>
              <a:rPr lang="en-US" sz="1200" dirty="0"/>
              <a:t>Did I get my </a:t>
            </a:r>
            <a:r>
              <a:rPr lang="en-US" sz="1600" b="1" dirty="0">
                <a:solidFill>
                  <a:srgbClr val="F7941D"/>
                </a:solidFill>
              </a:rPr>
              <a:t>S</a:t>
            </a:r>
            <a:r>
              <a:rPr lang="en-US" sz="1200" b="1" dirty="0"/>
              <a:t>AFETY</a:t>
            </a:r>
            <a:r>
              <a:rPr lang="en-US" sz="1200" dirty="0"/>
              <a:t> training?</a:t>
            </a:r>
          </a:p>
          <a:p>
            <a:r>
              <a:rPr lang="en-US" sz="1200" dirty="0"/>
              <a:t>Am I </a:t>
            </a:r>
            <a:r>
              <a:rPr lang="en-US" sz="1600" b="1" dirty="0">
                <a:solidFill>
                  <a:srgbClr val="F7941D"/>
                </a:solidFill>
              </a:rPr>
              <a:t>A</a:t>
            </a:r>
            <a:r>
              <a:rPr lang="en-US" sz="1200" b="1" dirty="0"/>
              <a:t>WARE</a:t>
            </a:r>
            <a:r>
              <a:rPr lang="en-US" sz="1200" dirty="0"/>
              <a:t> of the risks?</a:t>
            </a:r>
          </a:p>
          <a:p>
            <a:r>
              <a:rPr lang="en-US" sz="1200" dirty="0"/>
              <a:t>Do I have a plan for </a:t>
            </a:r>
            <a:r>
              <a:rPr lang="en-US" sz="1600" b="1" dirty="0">
                <a:solidFill>
                  <a:srgbClr val="F7941D"/>
                </a:solidFill>
              </a:rPr>
              <a:t>F</a:t>
            </a:r>
            <a:r>
              <a:rPr lang="en-US" sz="1200" b="1" dirty="0"/>
              <a:t>LAMES</a:t>
            </a:r>
            <a:r>
              <a:rPr lang="en-US" sz="1200" dirty="0"/>
              <a:t>?</a:t>
            </a:r>
          </a:p>
          <a:p>
            <a:r>
              <a:rPr lang="en-US" sz="1200" dirty="0"/>
              <a:t>Is my </a:t>
            </a:r>
            <a:r>
              <a:rPr lang="en-US" sz="1600" b="1" dirty="0">
                <a:solidFill>
                  <a:srgbClr val="F7941D"/>
                </a:solidFill>
              </a:rPr>
              <a:t>E</a:t>
            </a:r>
            <a:r>
              <a:rPr lang="en-US" sz="1200" b="1" dirty="0"/>
              <a:t>QUIPMENT</a:t>
            </a:r>
            <a:r>
              <a:rPr lang="en-US" sz="1200" dirty="0"/>
              <a:t> maintained?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3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9305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0819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718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3" tIns="46582" rIns="93163" bIns="46582" anchor="b"/>
          <a:lstStyle/>
          <a:p>
            <a:pPr algn="r"/>
            <a:fld id="{F57D06E3-AE3D-498F-94DB-DD6B1B9AA1BA}" type="slidenum">
              <a:rPr lang="en-US" sz="1200" noProof="1"/>
              <a:pPr algn="r"/>
              <a:t>2</a:t>
            </a:fld>
            <a:endParaRPr lang="en-US" sz="1200" noProof="1"/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974184" y="8834809"/>
            <a:ext cx="3036217" cy="4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10" tIns="48310" rIns="96610" bIns="48310" anchor="b"/>
          <a:lstStyle/>
          <a:p>
            <a:pPr algn="r" defTabSz="965596"/>
            <a:fld id="{4325F0E8-AEB7-4879-A06E-A5A28001E07F}" type="slidenum">
              <a:rPr lang="en-US" sz="1300"/>
              <a:pPr algn="r" defTabSz="965596"/>
              <a:t>2</a:t>
            </a:fld>
            <a:endParaRPr lang="en-US" sz="1300" dirty="0"/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9188" cy="3487737"/>
          </a:xfrm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2" y="4415791"/>
            <a:ext cx="5140960" cy="4183380"/>
          </a:xfrm>
          <a:noFill/>
          <a:ln/>
        </p:spPr>
        <p:txBody>
          <a:bodyPr lIns="96610" tIns="48310" rIns="96610" bIns="48310"/>
          <a:lstStyle/>
          <a:p>
            <a:pPr eaLnBrk="1" hangingPunct="1"/>
            <a:endParaRPr lang="en-US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4198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094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06" tIns="47104" rIns="94206" bIns="47104" anchor="b"/>
          <a:lstStyle/>
          <a:p>
            <a:pPr marL="0" marR="0" lvl="0" indent="0" algn="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06E3-AE3D-498F-94DB-DD6B1B9AA1BA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6382" y="8922312"/>
            <a:ext cx="3076095" cy="46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692" tIns="48851" rIns="97692" bIns="48851" anchor="b"/>
          <a:lstStyle/>
          <a:p>
            <a:pPr marL="0" marR="0" lvl="0" indent="0" algn="r" defTabSz="976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F0E8-AEB7-4879-A06E-A5A28001E07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76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3263"/>
            <a:ext cx="6262687" cy="3522662"/>
          </a:xfrm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9" y="4459527"/>
            <a:ext cx="5208482" cy="4224814"/>
          </a:xfrm>
          <a:noFill/>
          <a:ln/>
        </p:spPr>
        <p:txBody>
          <a:bodyPr lIns="97692" tIns="48851" rIns="97692" bIns="48851"/>
          <a:lstStyle/>
          <a:p>
            <a:pPr eaLnBrk="1" hangingPunct="1"/>
            <a:endParaRPr lang="en-US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835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4023094" y="8917422"/>
            <a:ext cx="3077739" cy="46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206" tIns="47104" rIns="94206" bIns="47104" anchor="b"/>
          <a:lstStyle/>
          <a:p>
            <a:pPr marL="0" marR="0" lvl="0" indent="0" algn="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06E3-AE3D-498F-94DB-DD6B1B9AA1BA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4026382" y="8922312"/>
            <a:ext cx="3076095" cy="466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7692" tIns="48851" rIns="97692" bIns="48851" anchor="b"/>
          <a:lstStyle/>
          <a:p>
            <a:pPr marL="0" marR="0" lvl="0" indent="0" algn="r" defTabSz="97641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F0E8-AEB7-4879-A06E-A5A28001E07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7641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20688" y="703263"/>
            <a:ext cx="6262687" cy="3522662"/>
          </a:xfrm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6999" y="4459527"/>
            <a:ext cx="5208482" cy="4224814"/>
          </a:xfrm>
          <a:noFill/>
          <a:ln/>
        </p:spPr>
        <p:txBody>
          <a:bodyPr lIns="97692" tIns="48851" rIns="97692" bIns="48851"/>
          <a:lstStyle/>
          <a:p>
            <a:pPr eaLnBrk="1" hangingPunct="1"/>
            <a:endParaRPr lang="en-US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1509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7"/>
          <p:cNvSpPr txBox="1">
            <a:spLocks noGrp="1" noChangeArrowheads="1"/>
          </p:cNvSpPr>
          <p:nvPr/>
        </p:nvSpPr>
        <p:spPr bwMode="auto">
          <a:xfrm>
            <a:off x="3970939" y="8829967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3" tIns="46582" rIns="93163" bIns="46582" anchor="b"/>
          <a:lstStyle/>
          <a:p>
            <a:pPr marL="0" marR="0" lvl="0" indent="0" algn="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06E3-AE3D-498F-94DB-DD6B1B9AA1BA}" type="slidenum">
              <a:rPr kumimoji="0" lang="en-US" sz="1200" b="0" i="0" u="none" strike="noStrike" kern="1200" cap="none" spc="0" normalizeH="0" baseline="0" noProof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427" name="Rectangle 7"/>
          <p:cNvSpPr txBox="1">
            <a:spLocks noGrp="1" noChangeArrowheads="1"/>
          </p:cNvSpPr>
          <p:nvPr/>
        </p:nvSpPr>
        <p:spPr bwMode="auto">
          <a:xfrm>
            <a:off x="3974184" y="8834809"/>
            <a:ext cx="3036217" cy="461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610" tIns="48310" rIns="96610" bIns="48310" anchor="b"/>
          <a:lstStyle/>
          <a:p>
            <a:pPr marL="0" marR="0" lvl="0" indent="0" algn="r" defTabSz="96559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25F0E8-AEB7-4879-A06E-A5A28001E07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6559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142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9188" cy="3487737"/>
          </a:xfrm>
          <a:ln/>
        </p:spPr>
      </p:sp>
      <p:sp>
        <p:nvSpPr>
          <p:cNvPr id="231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2" y="4415791"/>
            <a:ext cx="5140960" cy="4183380"/>
          </a:xfrm>
          <a:noFill/>
          <a:ln/>
        </p:spPr>
        <p:txBody>
          <a:bodyPr lIns="96610" tIns="48310" rIns="96610" bIns="48310"/>
          <a:lstStyle/>
          <a:p>
            <a:pPr eaLnBrk="1" hangingPunct="1"/>
            <a:endParaRPr lang="en-US" noProof="1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848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5348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Poll Question – </a:t>
            </a:r>
          </a:p>
          <a:p>
            <a:endParaRPr lang="en-US" dirty="0"/>
          </a:p>
          <a:p>
            <a:r>
              <a:rPr lang="en-US" dirty="0"/>
              <a:t>What could go wrong with this man welding on his back?</a:t>
            </a:r>
          </a:p>
          <a:p>
            <a:endParaRPr lang="en-US" dirty="0"/>
          </a:p>
          <a:p>
            <a:r>
              <a:rPr lang="en-US" dirty="0"/>
              <a:t>Slag hits his shirt, and he gets burned</a:t>
            </a:r>
          </a:p>
          <a:p>
            <a:r>
              <a:rPr lang="en-US" dirty="0"/>
              <a:t>His shirt catches on fire</a:t>
            </a:r>
          </a:p>
          <a:p>
            <a:r>
              <a:rPr lang="en-US" dirty="0"/>
              <a:t>Boat catches on fire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003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167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964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Look around -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Make sure there’s </a:t>
            </a:r>
            <a:r>
              <a:rPr lang="en-US" sz="1200" b="1" dirty="0">
                <a:solidFill>
                  <a:prstClr val="white"/>
                </a:solidFill>
                <a:latin typeface="Calibri"/>
              </a:rPr>
              <a:t>no clutter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 in your workspace. This includes work surface, floor and unnecessary equipment in surrounding area.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Use PPE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Wear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Personal Protection Equipment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including safety coverings, gloves, footwear. Don’t wear polyester, nylon or tattered clothing, ever!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Expect heat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Assume all metal in the welding environment is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HOT and act accordingly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Make sure all others around you are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aware and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safe, too!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Get training -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operating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maintaining the tools, be sure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you </a:t>
            </a:r>
            <a:r>
              <a:rPr lang="en-US" sz="1200" b="1" dirty="0">
                <a:solidFill>
                  <a:prstClr val="white"/>
                </a:solidFill>
                <a:latin typeface="Calibri"/>
              </a:rPr>
              <a:t>know the correct use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and storage of the equipment you’re using. Read the manuals!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marR="0" lvl="0" indent="-17145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Be Ready –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Always have a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fire extinguisher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within reach so you’re prepared if something goes wrong. Also, know the location of the fire alarm. 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06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dirty="0"/>
              <a:t>ICW Group Claim Data suggests Coffee, Tea, Water, and Steam are highest frequency</a:t>
            </a:r>
          </a:p>
          <a:p>
            <a:r>
              <a:rPr lang="en-US" sz="1200" dirty="0"/>
              <a:t>Think about;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Who is getting burned at your Restaurant?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What lessons were learned, or changes made from the last 5 AI’s?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200" dirty="0"/>
              <a:t>What else besides ‘re-training’?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445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fact, according to the </a:t>
            </a:r>
            <a:r>
              <a:rPr lang="en-US" dirty="0">
                <a:hlinkClick r:id="rId3"/>
              </a:rPr>
              <a:t>Burn Foundation</a:t>
            </a:r>
            <a:r>
              <a:rPr lang="en-US" dirty="0"/>
              <a:t>, the restaurant and food service industry reports around 12,000 burns every year, </a:t>
            </a:r>
            <a:r>
              <a:rPr lang="en-US" b="1" dirty="0"/>
              <a:t>the highest number of burns of any employment sector.</a:t>
            </a:r>
            <a:r>
              <a:rPr lang="en-US" dirty="0"/>
              <a:t> </a:t>
            </a:r>
            <a:r>
              <a:rPr lang="en-US" dirty="0">
                <a:hlinkClick r:id="rId3"/>
              </a:rPr>
              <a:t>http://www.burnfoundation.org/</a:t>
            </a:r>
            <a:endParaRPr lang="en-US" sz="1200" dirty="0"/>
          </a:p>
          <a:p>
            <a:pPr marL="0" indent="0">
              <a:buNone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26A6CE7-49CE-C645-B306-B08ECDF8980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027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gray">
          <a:xfrm>
            <a:off x="3" y="0"/>
            <a:ext cx="6095997" cy="5156975"/>
          </a:xfrm>
          <a:custGeom>
            <a:avLst/>
            <a:gdLst>
              <a:gd name="T0" fmla="*/ 6428 w 6428"/>
              <a:gd name="T1" fmla="*/ 5177 h 5177"/>
              <a:gd name="T2" fmla="*/ 0 w 6428"/>
              <a:gd name="T3" fmla="*/ 5177 h 5177"/>
              <a:gd name="T4" fmla="*/ 0 w 6428"/>
              <a:gd name="T5" fmla="*/ 0 h 5177"/>
              <a:gd name="T6" fmla="*/ 3494 w 6428"/>
              <a:gd name="T7" fmla="*/ 0 h 5177"/>
              <a:gd name="T8" fmla="*/ 6428 w 6428"/>
              <a:gd name="T9" fmla="*/ 5177 h 5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8" h="5177">
                <a:moveTo>
                  <a:pt x="6428" y="5177"/>
                </a:moveTo>
                <a:lnTo>
                  <a:pt x="0" y="5177"/>
                </a:lnTo>
                <a:lnTo>
                  <a:pt x="0" y="0"/>
                </a:lnTo>
                <a:lnTo>
                  <a:pt x="3494" y="0"/>
                </a:lnTo>
                <a:lnTo>
                  <a:pt x="6428" y="5177"/>
                </a:lnTo>
                <a:close/>
              </a:path>
            </a:pathLst>
          </a:custGeom>
          <a:solidFill>
            <a:srgbClr val="0C2D44">
              <a:alpha val="62745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96D8247-5556-2231-CDF2-23A7E978D5A8}"/>
              </a:ext>
            </a:extLst>
          </p:cNvPr>
          <p:cNvSpPr>
            <a:spLocks/>
          </p:cNvSpPr>
          <p:nvPr userDrawn="1"/>
        </p:nvSpPr>
        <p:spPr bwMode="gray">
          <a:xfrm>
            <a:off x="-17459" y="0"/>
            <a:ext cx="4091780" cy="5156975"/>
          </a:xfrm>
          <a:custGeom>
            <a:avLst/>
            <a:gdLst>
              <a:gd name="connsiteX0" fmla="*/ 0 w 4091780"/>
              <a:gd name="connsiteY0" fmla="*/ 0 h 5156975"/>
              <a:gd name="connsiteX1" fmla="*/ 1309320 w 4091780"/>
              <a:gd name="connsiteY1" fmla="*/ 0 h 5156975"/>
              <a:gd name="connsiteX2" fmla="*/ 4091780 w 4091780"/>
              <a:gd name="connsiteY2" fmla="*/ 5156975 h 5156975"/>
              <a:gd name="connsiteX3" fmla="*/ 0 w 4091780"/>
              <a:gd name="connsiteY3" fmla="*/ 5156975 h 515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1780" h="5156975">
                <a:moveTo>
                  <a:pt x="0" y="0"/>
                </a:moveTo>
                <a:lnTo>
                  <a:pt x="1309320" y="0"/>
                </a:lnTo>
                <a:lnTo>
                  <a:pt x="4091780" y="5156975"/>
                </a:lnTo>
                <a:lnTo>
                  <a:pt x="0" y="5156975"/>
                </a:lnTo>
                <a:close/>
              </a:path>
            </a:pathLst>
          </a:custGeom>
          <a:solidFill>
            <a:srgbClr val="0C2D44">
              <a:alpha val="62745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05C48FF-89D6-33D9-4FA5-A8CC67598B66}"/>
              </a:ext>
            </a:extLst>
          </p:cNvPr>
          <p:cNvSpPr/>
          <p:nvPr userDrawn="1"/>
        </p:nvSpPr>
        <p:spPr>
          <a:xfrm>
            <a:off x="-12697" y="2006380"/>
            <a:ext cx="6106087" cy="3137120"/>
          </a:xfrm>
          <a:custGeom>
            <a:avLst/>
            <a:gdLst>
              <a:gd name="connsiteX0" fmla="*/ 4413445 w 6106087"/>
              <a:gd name="connsiteY0" fmla="*/ 0 h 3137120"/>
              <a:gd name="connsiteX1" fmla="*/ 6106087 w 6106087"/>
              <a:gd name="connsiteY1" fmla="*/ 3137120 h 3137120"/>
              <a:gd name="connsiteX2" fmla="*/ 12699 w 6106087"/>
              <a:gd name="connsiteY2" fmla="*/ 3137120 h 3137120"/>
              <a:gd name="connsiteX3" fmla="*/ 6602 w 6106087"/>
              <a:gd name="connsiteY3" fmla="*/ 2853350 h 3137120"/>
              <a:gd name="connsiteX4" fmla="*/ 0 w 6106087"/>
              <a:gd name="connsiteY4" fmla="*/ 2749311 h 3137120"/>
              <a:gd name="connsiteX5" fmla="*/ 0 w 6106087"/>
              <a:gd name="connsiteY5" fmla="*/ 1209623 h 313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06087" h="3137120">
                <a:moveTo>
                  <a:pt x="4413445" y="0"/>
                </a:moveTo>
                <a:lnTo>
                  <a:pt x="6106087" y="3137120"/>
                </a:lnTo>
                <a:lnTo>
                  <a:pt x="12699" y="3137120"/>
                </a:lnTo>
                <a:cubicBezTo>
                  <a:pt x="12699" y="3029943"/>
                  <a:pt x="10578" y="2935900"/>
                  <a:pt x="6602" y="2853350"/>
                </a:cubicBezTo>
                <a:lnTo>
                  <a:pt x="0" y="2749311"/>
                </a:lnTo>
                <a:lnTo>
                  <a:pt x="0" y="1209623"/>
                </a:lnTo>
                <a:close/>
              </a:path>
            </a:pathLst>
          </a:custGeom>
          <a:solidFill>
            <a:srgbClr val="092131">
              <a:alpha val="62353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>
              <a:latin typeface="+mj-lt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2738" y="3424555"/>
            <a:ext cx="5938837" cy="1590040"/>
          </a:xfrm>
          <a:prstGeom prst="rect">
            <a:avLst/>
          </a:prstGeom>
        </p:spPr>
        <p:txBody>
          <a:bodyPr/>
          <a:lstStyle>
            <a:lvl1pPr marL="0" indent="0" algn="l" defTabSz="68552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None/>
              <a:defRPr lang="en-US" sz="3200" b="0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0" indent="0">
              <a:buNone/>
              <a:defRPr lang="en-US" sz="2400" b="0" i="1" kern="1200" dirty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2pPr>
            <a:lvl3pPr>
              <a:defRPr b="0"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defRPr b="0"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defRPr b="0"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12737" y="1090004"/>
            <a:ext cx="3821113" cy="2477208"/>
          </a:xfrm>
          <a:prstGeom prst="rect">
            <a:avLst/>
          </a:prstGeom>
        </p:spPr>
        <p:txBody>
          <a:bodyPr anchor="b" anchorCtr="0"/>
          <a:lstStyle>
            <a:lvl1pPr marL="0" indent="0">
              <a:lnSpc>
                <a:spcPct val="85000"/>
              </a:lnSpc>
              <a:spcAft>
                <a:spcPts val="600"/>
              </a:spcAft>
              <a:buNone/>
              <a:defRPr lang="en-US" sz="3600" b="1" kern="1200" cap="all" baseline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  <a:cs typeface="+mn-cs"/>
              </a:defRPr>
            </a:lvl1pPr>
            <a:lvl2pPr marL="0" indent="0">
              <a:lnSpc>
                <a:spcPct val="85000"/>
              </a:lnSpc>
              <a:spcAft>
                <a:spcPts val="600"/>
              </a:spcAft>
              <a:buNone/>
              <a:defRPr sz="6000" b="1" i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" panose="02000000000000000000" pitchFamily="2" charset="0"/>
                <a:ea typeface="Roboto Condensed" panose="02000000000000000000" pitchFamily="2" charset="0"/>
              </a:defRPr>
            </a:lvl2pPr>
            <a:lvl3pPr>
              <a:lnSpc>
                <a:spcPct val="85000"/>
              </a:lnSpc>
              <a:spcAft>
                <a:spcPts val="600"/>
              </a:spcAft>
              <a:defRPr sz="1100">
                <a:latin typeface="Roboto Condensed" panose="02000000000000000000" pitchFamily="2" charset="0"/>
                <a:ea typeface="Roboto Condensed" panose="02000000000000000000" pitchFamily="2" charset="0"/>
              </a:defRPr>
            </a:lvl3pPr>
            <a:lvl4pPr>
              <a:lnSpc>
                <a:spcPct val="85000"/>
              </a:lnSpc>
              <a:spcAft>
                <a:spcPts val="600"/>
              </a:spcAft>
              <a:defRPr sz="1050">
                <a:latin typeface="Roboto Condensed" panose="02000000000000000000" pitchFamily="2" charset="0"/>
                <a:ea typeface="Roboto Condensed" panose="02000000000000000000" pitchFamily="2" charset="0"/>
              </a:defRPr>
            </a:lvl4pPr>
            <a:lvl5pPr>
              <a:lnSpc>
                <a:spcPct val="85000"/>
              </a:lnSpc>
              <a:spcAft>
                <a:spcPts val="600"/>
              </a:spcAft>
              <a:defRPr sz="1050">
                <a:latin typeface="Roboto Condensed" panose="02000000000000000000" pitchFamily="2" charset="0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464425" y="5595938"/>
            <a:ext cx="1500188" cy="622300"/>
            <a:chOff x="4644" y="2673"/>
            <a:chExt cx="945" cy="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935" y="2673"/>
              <a:ext cx="115" cy="115"/>
            </a:xfrm>
            <a:custGeom>
              <a:avLst/>
              <a:gdLst>
                <a:gd name="T0" fmla="*/ 1948 w 1953"/>
                <a:gd name="T1" fmla="*/ 1077 h 1955"/>
                <a:gd name="T2" fmla="*/ 1923 w 1953"/>
                <a:gd name="T3" fmla="*/ 1222 h 1955"/>
                <a:gd name="T4" fmla="*/ 1877 w 1953"/>
                <a:gd name="T5" fmla="*/ 1357 h 1955"/>
                <a:gd name="T6" fmla="*/ 1811 w 1953"/>
                <a:gd name="T7" fmla="*/ 1484 h 1955"/>
                <a:gd name="T8" fmla="*/ 1730 w 1953"/>
                <a:gd name="T9" fmla="*/ 1598 h 1955"/>
                <a:gd name="T10" fmla="*/ 1634 w 1953"/>
                <a:gd name="T11" fmla="*/ 1701 h 1955"/>
                <a:gd name="T12" fmla="*/ 1522 w 1953"/>
                <a:gd name="T13" fmla="*/ 1787 h 1955"/>
                <a:gd name="T14" fmla="*/ 1400 w 1953"/>
                <a:gd name="T15" fmla="*/ 1859 h 1955"/>
                <a:gd name="T16" fmla="*/ 1267 w 1953"/>
                <a:gd name="T17" fmla="*/ 1911 h 1955"/>
                <a:gd name="T18" fmla="*/ 1126 w 1953"/>
                <a:gd name="T19" fmla="*/ 1943 h 1955"/>
                <a:gd name="T20" fmla="*/ 977 w 1953"/>
                <a:gd name="T21" fmla="*/ 1955 h 1955"/>
                <a:gd name="T22" fmla="*/ 827 w 1953"/>
                <a:gd name="T23" fmla="*/ 1943 h 1955"/>
                <a:gd name="T24" fmla="*/ 686 w 1953"/>
                <a:gd name="T25" fmla="*/ 1911 h 1955"/>
                <a:gd name="T26" fmla="*/ 553 w 1953"/>
                <a:gd name="T27" fmla="*/ 1859 h 1955"/>
                <a:gd name="T28" fmla="*/ 431 w 1953"/>
                <a:gd name="T29" fmla="*/ 1787 h 1955"/>
                <a:gd name="T30" fmla="*/ 320 w 1953"/>
                <a:gd name="T31" fmla="*/ 1701 h 1955"/>
                <a:gd name="T32" fmla="*/ 223 w 1953"/>
                <a:gd name="T33" fmla="*/ 1598 h 1955"/>
                <a:gd name="T34" fmla="*/ 142 w 1953"/>
                <a:gd name="T35" fmla="*/ 1484 h 1955"/>
                <a:gd name="T36" fmla="*/ 76 w 1953"/>
                <a:gd name="T37" fmla="*/ 1357 h 1955"/>
                <a:gd name="T38" fmla="*/ 31 w 1953"/>
                <a:gd name="T39" fmla="*/ 1222 h 1955"/>
                <a:gd name="T40" fmla="*/ 5 w 1953"/>
                <a:gd name="T41" fmla="*/ 1077 h 1955"/>
                <a:gd name="T42" fmla="*/ 1 w 1953"/>
                <a:gd name="T43" fmla="*/ 926 h 1955"/>
                <a:gd name="T44" fmla="*/ 20 w 1953"/>
                <a:gd name="T45" fmla="*/ 780 h 1955"/>
                <a:gd name="T46" fmla="*/ 59 w 1953"/>
                <a:gd name="T47" fmla="*/ 641 h 1955"/>
                <a:gd name="T48" fmla="*/ 117 w 1953"/>
                <a:gd name="T49" fmla="*/ 511 h 1955"/>
                <a:gd name="T50" fmla="*/ 194 w 1953"/>
                <a:gd name="T51" fmla="*/ 393 h 1955"/>
                <a:gd name="T52" fmla="*/ 286 w 1953"/>
                <a:gd name="T53" fmla="*/ 286 h 1955"/>
                <a:gd name="T54" fmla="*/ 393 w 1953"/>
                <a:gd name="T55" fmla="*/ 194 h 1955"/>
                <a:gd name="T56" fmla="*/ 511 w 1953"/>
                <a:gd name="T57" fmla="*/ 118 h 1955"/>
                <a:gd name="T58" fmla="*/ 641 w 1953"/>
                <a:gd name="T59" fmla="*/ 59 h 1955"/>
                <a:gd name="T60" fmla="*/ 780 w 1953"/>
                <a:gd name="T61" fmla="*/ 20 h 1955"/>
                <a:gd name="T62" fmla="*/ 927 w 1953"/>
                <a:gd name="T63" fmla="*/ 1 h 1955"/>
                <a:gd name="T64" fmla="*/ 1076 w 1953"/>
                <a:gd name="T65" fmla="*/ 5 h 1955"/>
                <a:gd name="T66" fmla="*/ 1221 w 1953"/>
                <a:gd name="T67" fmla="*/ 31 h 1955"/>
                <a:gd name="T68" fmla="*/ 1356 w 1953"/>
                <a:gd name="T69" fmla="*/ 76 h 1955"/>
                <a:gd name="T70" fmla="*/ 1483 w 1953"/>
                <a:gd name="T71" fmla="*/ 142 h 1955"/>
                <a:gd name="T72" fmla="*/ 1597 w 1953"/>
                <a:gd name="T73" fmla="*/ 223 h 1955"/>
                <a:gd name="T74" fmla="*/ 1700 w 1953"/>
                <a:gd name="T75" fmla="*/ 320 h 1955"/>
                <a:gd name="T76" fmla="*/ 1786 w 1953"/>
                <a:gd name="T77" fmla="*/ 431 h 1955"/>
                <a:gd name="T78" fmla="*/ 1857 w 1953"/>
                <a:gd name="T79" fmla="*/ 554 h 1955"/>
                <a:gd name="T80" fmla="*/ 1910 w 1953"/>
                <a:gd name="T81" fmla="*/ 686 h 1955"/>
                <a:gd name="T82" fmla="*/ 1942 w 1953"/>
                <a:gd name="T83" fmla="*/ 828 h 1955"/>
                <a:gd name="T84" fmla="*/ 1953 w 1953"/>
                <a:gd name="T85" fmla="*/ 978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5">
                  <a:moveTo>
                    <a:pt x="1953" y="978"/>
                  </a:moveTo>
                  <a:lnTo>
                    <a:pt x="1952" y="1028"/>
                  </a:lnTo>
                  <a:lnTo>
                    <a:pt x="1948" y="1077"/>
                  </a:lnTo>
                  <a:lnTo>
                    <a:pt x="1942" y="1126"/>
                  </a:lnTo>
                  <a:lnTo>
                    <a:pt x="1933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1" y="1484"/>
                  </a:lnTo>
                  <a:lnTo>
                    <a:pt x="1786" y="1524"/>
                  </a:lnTo>
                  <a:lnTo>
                    <a:pt x="1759" y="1562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7" y="1669"/>
                  </a:lnTo>
                  <a:lnTo>
                    <a:pt x="1634" y="1701"/>
                  </a:lnTo>
                  <a:lnTo>
                    <a:pt x="1597" y="1731"/>
                  </a:lnTo>
                  <a:lnTo>
                    <a:pt x="1561" y="1760"/>
                  </a:lnTo>
                  <a:lnTo>
                    <a:pt x="1522" y="1787"/>
                  </a:lnTo>
                  <a:lnTo>
                    <a:pt x="1483" y="1813"/>
                  </a:lnTo>
                  <a:lnTo>
                    <a:pt x="1442" y="1837"/>
                  </a:lnTo>
                  <a:lnTo>
                    <a:pt x="1400" y="1859"/>
                  </a:lnTo>
                  <a:lnTo>
                    <a:pt x="1356" y="1878"/>
                  </a:lnTo>
                  <a:lnTo>
                    <a:pt x="1312" y="1896"/>
                  </a:lnTo>
                  <a:lnTo>
                    <a:pt x="1267" y="1911"/>
                  </a:lnTo>
                  <a:lnTo>
                    <a:pt x="1221" y="1924"/>
                  </a:lnTo>
                  <a:lnTo>
                    <a:pt x="1174" y="1935"/>
                  </a:lnTo>
                  <a:lnTo>
                    <a:pt x="1126" y="1943"/>
                  </a:lnTo>
                  <a:lnTo>
                    <a:pt x="1076" y="1950"/>
                  </a:lnTo>
                  <a:lnTo>
                    <a:pt x="1027" y="1953"/>
                  </a:lnTo>
                  <a:lnTo>
                    <a:pt x="977" y="1955"/>
                  </a:lnTo>
                  <a:lnTo>
                    <a:pt x="927" y="1953"/>
                  </a:lnTo>
                  <a:lnTo>
                    <a:pt x="877" y="1950"/>
                  </a:lnTo>
                  <a:lnTo>
                    <a:pt x="827" y="1943"/>
                  </a:lnTo>
                  <a:lnTo>
                    <a:pt x="780" y="1935"/>
                  </a:lnTo>
                  <a:lnTo>
                    <a:pt x="733" y="1924"/>
                  </a:lnTo>
                  <a:lnTo>
                    <a:pt x="686" y="1911"/>
                  </a:lnTo>
                  <a:lnTo>
                    <a:pt x="641" y="1896"/>
                  </a:lnTo>
                  <a:lnTo>
                    <a:pt x="596" y="1878"/>
                  </a:lnTo>
                  <a:lnTo>
                    <a:pt x="553" y="1859"/>
                  </a:lnTo>
                  <a:lnTo>
                    <a:pt x="511" y="1837"/>
                  </a:lnTo>
                  <a:lnTo>
                    <a:pt x="470" y="1813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9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4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1" y="1028"/>
                  </a:lnTo>
                  <a:lnTo>
                    <a:pt x="0" y="978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6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7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2" y="59"/>
                  </a:lnTo>
                  <a:lnTo>
                    <a:pt x="1356" y="76"/>
                  </a:lnTo>
                  <a:lnTo>
                    <a:pt x="1400" y="96"/>
                  </a:lnTo>
                  <a:lnTo>
                    <a:pt x="1442" y="118"/>
                  </a:lnTo>
                  <a:lnTo>
                    <a:pt x="1483" y="142"/>
                  </a:lnTo>
                  <a:lnTo>
                    <a:pt x="1522" y="167"/>
                  </a:lnTo>
                  <a:lnTo>
                    <a:pt x="1561" y="194"/>
                  </a:lnTo>
                  <a:lnTo>
                    <a:pt x="1597" y="223"/>
                  </a:lnTo>
                  <a:lnTo>
                    <a:pt x="1634" y="254"/>
                  </a:lnTo>
                  <a:lnTo>
                    <a:pt x="1667" y="286"/>
                  </a:lnTo>
                  <a:lnTo>
                    <a:pt x="1700" y="320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1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89" y="2673"/>
              <a:ext cx="115" cy="115"/>
            </a:xfrm>
            <a:custGeom>
              <a:avLst/>
              <a:gdLst>
                <a:gd name="T0" fmla="*/ 1949 w 1954"/>
                <a:gd name="T1" fmla="*/ 1077 h 1954"/>
                <a:gd name="T2" fmla="*/ 1923 w 1954"/>
                <a:gd name="T3" fmla="*/ 1222 h 1954"/>
                <a:gd name="T4" fmla="*/ 1877 w 1954"/>
                <a:gd name="T5" fmla="*/ 1357 h 1954"/>
                <a:gd name="T6" fmla="*/ 1812 w 1954"/>
                <a:gd name="T7" fmla="*/ 1484 h 1954"/>
                <a:gd name="T8" fmla="*/ 1731 w 1954"/>
                <a:gd name="T9" fmla="*/ 1598 h 1954"/>
                <a:gd name="T10" fmla="*/ 1634 w 1954"/>
                <a:gd name="T11" fmla="*/ 1700 h 1954"/>
                <a:gd name="T12" fmla="*/ 1523 w 1954"/>
                <a:gd name="T13" fmla="*/ 1787 h 1954"/>
                <a:gd name="T14" fmla="*/ 1401 w 1954"/>
                <a:gd name="T15" fmla="*/ 1858 h 1954"/>
                <a:gd name="T16" fmla="*/ 1267 w 1954"/>
                <a:gd name="T17" fmla="*/ 1910 h 1954"/>
                <a:gd name="T18" fmla="*/ 1126 w 1954"/>
                <a:gd name="T19" fmla="*/ 1943 h 1954"/>
                <a:gd name="T20" fmla="*/ 977 w 1954"/>
                <a:gd name="T21" fmla="*/ 1954 h 1954"/>
                <a:gd name="T22" fmla="*/ 828 w 1954"/>
                <a:gd name="T23" fmla="*/ 1943 h 1954"/>
                <a:gd name="T24" fmla="*/ 687 w 1954"/>
                <a:gd name="T25" fmla="*/ 1910 h 1954"/>
                <a:gd name="T26" fmla="*/ 553 w 1954"/>
                <a:gd name="T27" fmla="*/ 1858 h 1954"/>
                <a:gd name="T28" fmla="*/ 431 w 1954"/>
                <a:gd name="T29" fmla="*/ 1787 h 1954"/>
                <a:gd name="T30" fmla="*/ 320 w 1954"/>
                <a:gd name="T31" fmla="*/ 1700 h 1954"/>
                <a:gd name="T32" fmla="*/ 223 w 1954"/>
                <a:gd name="T33" fmla="*/ 1598 h 1954"/>
                <a:gd name="T34" fmla="*/ 142 w 1954"/>
                <a:gd name="T35" fmla="*/ 1484 h 1954"/>
                <a:gd name="T36" fmla="*/ 77 w 1954"/>
                <a:gd name="T37" fmla="*/ 1357 h 1954"/>
                <a:gd name="T38" fmla="*/ 31 w 1954"/>
                <a:gd name="T39" fmla="*/ 1222 h 1954"/>
                <a:gd name="T40" fmla="*/ 5 w 1954"/>
                <a:gd name="T41" fmla="*/ 1077 h 1954"/>
                <a:gd name="T42" fmla="*/ 2 w 1954"/>
                <a:gd name="T43" fmla="*/ 927 h 1954"/>
                <a:gd name="T44" fmla="*/ 20 w 1954"/>
                <a:gd name="T45" fmla="*/ 781 h 1954"/>
                <a:gd name="T46" fmla="*/ 59 w 1954"/>
                <a:gd name="T47" fmla="*/ 641 h 1954"/>
                <a:gd name="T48" fmla="*/ 118 w 1954"/>
                <a:gd name="T49" fmla="*/ 511 h 1954"/>
                <a:gd name="T50" fmla="*/ 194 w 1954"/>
                <a:gd name="T51" fmla="*/ 393 h 1954"/>
                <a:gd name="T52" fmla="*/ 286 w 1954"/>
                <a:gd name="T53" fmla="*/ 286 h 1954"/>
                <a:gd name="T54" fmla="*/ 393 w 1954"/>
                <a:gd name="T55" fmla="*/ 194 h 1954"/>
                <a:gd name="T56" fmla="*/ 511 w 1954"/>
                <a:gd name="T57" fmla="*/ 118 h 1954"/>
                <a:gd name="T58" fmla="*/ 641 w 1954"/>
                <a:gd name="T59" fmla="*/ 59 h 1954"/>
                <a:gd name="T60" fmla="*/ 780 w 1954"/>
                <a:gd name="T61" fmla="*/ 20 h 1954"/>
                <a:gd name="T62" fmla="*/ 927 w 1954"/>
                <a:gd name="T63" fmla="*/ 1 h 1954"/>
                <a:gd name="T64" fmla="*/ 1076 w 1954"/>
                <a:gd name="T65" fmla="*/ 5 h 1954"/>
                <a:gd name="T66" fmla="*/ 1221 w 1954"/>
                <a:gd name="T67" fmla="*/ 31 h 1954"/>
                <a:gd name="T68" fmla="*/ 1357 w 1954"/>
                <a:gd name="T69" fmla="*/ 77 h 1954"/>
                <a:gd name="T70" fmla="*/ 1483 w 1954"/>
                <a:gd name="T71" fmla="*/ 142 h 1954"/>
                <a:gd name="T72" fmla="*/ 1598 w 1954"/>
                <a:gd name="T73" fmla="*/ 223 h 1954"/>
                <a:gd name="T74" fmla="*/ 1700 w 1954"/>
                <a:gd name="T75" fmla="*/ 320 h 1954"/>
                <a:gd name="T76" fmla="*/ 1787 w 1954"/>
                <a:gd name="T77" fmla="*/ 431 h 1954"/>
                <a:gd name="T78" fmla="*/ 1858 w 1954"/>
                <a:gd name="T79" fmla="*/ 554 h 1954"/>
                <a:gd name="T80" fmla="*/ 1910 w 1954"/>
                <a:gd name="T81" fmla="*/ 686 h 1954"/>
                <a:gd name="T82" fmla="*/ 1943 w 1954"/>
                <a:gd name="T83" fmla="*/ 828 h 1954"/>
                <a:gd name="T84" fmla="*/ 1954 w 1954"/>
                <a:gd name="T85" fmla="*/ 97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4" h="1954">
                  <a:moveTo>
                    <a:pt x="1954" y="978"/>
                  </a:moveTo>
                  <a:lnTo>
                    <a:pt x="1953" y="1028"/>
                  </a:lnTo>
                  <a:lnTo>
                    <a:pt x="1949" y="1077"/>
                  </a:lnTo>
                  <a:lnTo>
                    <a:pt x="1943" y="1126"/>
                  </a:lnTo>
                  <a:lnTo>
                    <a:pt x="1934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5" y="1313"/>
                  </a:lnTo>
                  <a:lnTo>
                    <a:pt x="1877" y="1357"/>
                  </a:lnTo>
                  <a:lnTo>
                    <a:pt x="1858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7" y="1523"/>
                  </a:lnTo>
                  <a:lnTo>
                    <a:pt x="1760" y="1562"/>
                  </a:lnTo>
                  <a:lnTo>
                    <a:pt x="1731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0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3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6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7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3"/>
                  </a:lnTo>
                  <a:lnTo>
                    <a:pt x="687" y="1910"/>
                  </a:lnTo>
                  <a:lnTo>
                    <a:pt x="641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0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0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8" y="1443"/>
                  </a:lnTo>
                  <a:lnTo>
                    <a:pt x="96" y="1401"/>
                  </a:lnTo>
                  <a:lnTo>
                    <a:pt x="77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2" y="1028"/>
                  </a:lnTo>
                  <a:lnTo>
                    <a:pt x="0" y="978"/>
                  </a:lnTo>
                  <a:lnTo>
                    <a:pt x="2" y="927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1"/>
                  </a:lnTo>
                  <a:lnTo>
                    <a:pt x="31" y="733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7" y="597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7"/>
                  </a:lnTo>
                  <a:lnTo>
                    <a:pt x="641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7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0"/>
                  </a:lnTo>
                  <a:lnTo>
                    <a:pt x="1731" y="356"/>
                  </a:lnTo>
                  <a:lnTo>
                    <a:pt x="1760" y="393"/>
                  </a:lnTo>
                  <a:lnTo>
                    <a:pt x="1787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8" y="554"/>
                  </a:lnTo>
                  <a:lnTo>
                    <a:pt x="1877" y="597"/>
                  </a:lnTo>
                  <a:lnTo>
                    <a:pt x="1895" y="641"/>
                  </a:lnTo>
                  <a:lnTo>
                    <a:pt x="1910" y="686"/>
                  </a:lnTo>
                  <a:lnTo>
                    <a:pt x="1923" y="733"/>
                  </a:lnTo>
                  <a:lnTo>
                    <a:pt x="1934" y="781"/>
                  </a:lnTo>
                  <a:lnTo>
                    <a:pt x="1943" y="828"/>
                  </a:lnTo>
                  <a:lnTo>
                    <a:pt x="1949" y="877"/>
                  </a:lnTo>
                  <a:lnTo>
                    <a:pt x="1953" y="927"/>
                  </a:lnTo>
                  <a:lnTo>
                    <a:pt x="1954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4644" y="2674"/>
              <a:ext cx="115" cy="114"/>
            </a:xfrm>
            <a:custGeom>
              <a:avLst/>
              <a:gdLst>
                <a:gd name="T0" fmla="*/ 1948 w 1953"/>
                <a:gd name="T1" fmla="*/ 1077 h 1954"/>
                <a:gd name="T2" fmla="*/ 1923 w 1953"/>
                <a:gd name="T3" fmla="*/ 1221 h 1954"/>
                <a:gd name="T4" fmla="*/ 1877 w 1953"/>
                <a:gd name="T5" fmla="*/ 1357 h 1954"/>
                <a:gd name="T6" fmla="*/ 1812 w 1953"/>
                <a:gd name="T7" fmla="*/ 1484 h 1954"/>
                <a:gd name="T8" fmla="*/ 1730 w 1953"/>
                <a:gd name="T9" fmla="*/ 1598 h 1954"/>
                <a:gd name="T10" fmla="*/ 1634 w 1953"/>
                <a:gd name="T11" fmla="*/ 1701 h 1954"/>
                <a:gd name="T12" fmla="*/ 1523 w 1953"/>
                <a:gd name="T13" fmla="*/ 1787 h 1954"/>
                <a:gd name="T14" fmla="*/ 1401 w 1953"/>
                <a:gd name="T15" fmla="*/ 1858 h 1954"/>
                <a:gd name="T16" fmla="*/ 1267 w 1953"/>
                <a:gd name="T17" fmla="*/ 1910 h 1954"/>
                <a:gd name="T18" fmla="*/ 1126 w 1953"/>
                <a:gd name="T19" fmla="*/ 1943 h 1954"/>
                <a:gd name="T20" fmla="*/ 977 w 1953"/>
                <a:gd name="T21" fmla="*/ 1954 h 1954"/>
                <a:gd name="T22" fmla="*/ 828 w 1953"/>
                <a:gd name="T23" fmla="*/ 1943 h 1954"/>
                <a:gd name="T24" fmla="*/ 687 w 1953"/>
                <a:gd name="T25" fmla="*/ 1910 h 1954"/>
                <a:gd name="T26" fmla="*/ 553 w 1953"/>
                <a:gd name="T27" fmla="*/ 1858 h 1954"/>
                <a:gd name="T28" fmla="*/ 431 w 1953"/>
                <a:gd name="T29" fmla="*/ 1787 h 1954"/>
                <a:gd name="T30" fmla="*/ 320 w 1953"/>
                <a:gd name="T31" fmla="*/ 1701 h 1954"/>
                <a:gd name="T32" fmla="*/ 223 w 1953"/>
                <a:gd name="T33" fmla="*/ 1598 h 1954"/>
                <a:gd name="T34" fmla="*/ 142 w 1953"/>
                <a:gd name="T35" fmla="*/ 1484 h 1954"/>
                <a:gd name="T36" fmla="*/ 76 w 1953"/>
                <a:gd name="T37" fmla="*/ 1357 h 1954"/>
                <a:gd name="T38" fmla="*/ 31 w 1953"/>
                <a:gd name="T39" fmla="*/ 1221 h 1954"/>
                <a:gd name="T40" fmla="*/ 5 w 1953"/>
                <a:gd name="T41" fmla="*/ 1077 h 1954"/>
                <a:gd name="T42" fmla="*/ 1 w 1953"/>
                <a:gd name="T43" fmla="*/ 926 h 1954"/>
                <a:gd name="T44" fmla="*/ 20 w 1953"/>
                <a:gd name="T45" fmla="*/ 780 h 1954"/>
                <a:gd name="T46" fmla="*/ 59 w 1953"/>
                <a:gd name="T47" fmla="*/ 641 h 1954"/>
                <a:gd name="T48" fmla="*/ 117 w 1953"/>
                <a:gd name="T49" fmla="*/ 511 h 1954"/>
                <a:gd name="T50" fmla="*/ 194 w 1953"/>
                <a:gd name="T51" fmla="*/ 393 h 1954"/>
                <a:gd name="T52" fmla="*/ 286 w 1953"/>
                <a:gd name="T53" fmla="*/ 286 h 1954"/>
                <a:gd name="T54" fmla="*/ 393 w 1953"/>
                <a:gd name="T55" fmla="*/ 194 h 1954"/>
                <a:gd name="T56" fmla="*/ 511 w 1953"/>
                <a:gd name="T57" fmla="*/ 118 h 1954"/>
                <a:gd name="T58" fmla="*/ 642 w 1953"/>
                <a:gd name="T59" fmla="*/ 59 h 1954"/>
                <a:gd name="T60" fmla="*/ 780 w 1953"/>
                <a:gd name="T61" fmla="*/ 20 h 1954"/>
                <a:gd name="T62" fmla="*/ 927 w 1953"/>
                <a:gd name="T63" fmla="*/ 1 h 1954"/>
                <a:gd name="T64" fmla="*/ 1077 w 1953"/>
                <a:gd name="T65" fmla="*/ 5 h 1954"/>
                <a:gd name="T66" fmla="*/ 1221 w 1953"/>
                <a:gd name="T67" fmla="*/ 31 h 1954"/>
                <a:gd name="T68" fmla="*/ 1357 w 1953"/>
                <a:gd name="T69" fmla="*/ 76 h 1954"/>
                <a:gd name="T70" fmla="*/ 1483 w 1953"/>
                <a:gd name="T71" fmla="*/ 142 h 1954"/>
                <a:gd name="T72" fmla="*/ 1598 w 1953"/>
                <a:gd name="T73" fmla="*/ 223 h 1954"/>
                <a:gd name="T74" fmla="*/ 1700 w 1953"/>
                <a:gd name="T75" fmla="*/ 321 h 1954"/>
                <a:gd name="T76" fmla="*/ 1786 w 1953"/>
                <a:gd name="T77" fmla="*/ 431 h 1954"/>
                <a:gd name="T78" fmla="*/ 1857 w 1953"/>
                <a:gd name="T79" fmla="*/ 554 h 1954"/>
                <a:gd name="T80" fmla="*/ 1910 w 1953"/>
                <a:gd name="T81" fmla="*/ 686 h 1954"/>
                <a:gd name="T82" fmla="*/ 1942 w 1953"/>
                <a:gd name="T83" fmla="*/ 828 h 1954"/>
                <a:gd name="T84" fmla="*/ 1953 w 1953"/>
                <a:gd name="T85" fmla="*/ 977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4">
                  <a:moveTo>
                    <a:pt x="1953" y="977"/>
                  </a:moveTo>
                  <a:lnTo>
                    <a:pt x="1952" y="1027"/>
                  </a:lnTo>
                  <a:lnTo>
                    <a:pt x="1948" y="1077"/>
                  </a:lnTo>
                  <a:lnTo>
                    <a:pt x="1942" y="1125"/>
                  </a:lnTo>
                  <a:lnTo>
                    <a:pt x="1933" y="1174"/>
                  </a:lnTo>
                  <a:lnTo>
                    <a:pt x="1923" y="1221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6" y="1523"/>
                  </a:lnTo>
                  <a:lnTo>
                    <a:pt x="1759" y="1561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1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4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7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8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4"/>
                  </a:lnTo>
                  <a:lnTo>
                    <a:pt x="687" y="1910"/>
                  </a:lnTo>
                  <a:lnTo>
                    <a:pt x="642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1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1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1"/>
                  </a:lnTo>
                  <a:lnTo>
                    <a:pt x="20" y="1174"/>
                  </a:lnTo>
                  <a:lnTo>
                    <a:pt x="11" y="1125"/>
                  </a:lnTo>
                  <a:lnTo>
                    <a:pt x="5" y="1077"/>
                  </a:lnTo>
                  <a:lnTo>
                    <a:pt x="1" y="1027"/>
                  </a:lnTo>
                  <a:lnTo>
                    <a:pt x="0" y="977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1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1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8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7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6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1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4673" y="2819"/>
              <a:ext cx="49" cy="13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826" y="2819"/>
              <a:ext cx="204" cy="136"/>
            </a:xfrm>
            <a:custGeom>
              <a:avLst/>
              <a:gdLst>
                <a:gd name="T0" fmla="*/ 624 w 3471"/>
                <a:gd name="T1" fmla="*/ 2313 h 2313"/>
                <a:gd name="T2" fmla="*/ 0 w 3471"/>
                <a:gd name="T3" fmla="*/ 2 h 2313"/>
                <a:gd name="T4" fmla="*/ 809 w 3471"/>
                <a:gd name="T5" fmla="*/ 2 h 2313"/>
                <a:gd name="T6" fmla="*/ 1089 w 3471"/>
                <a:gd name="T7" fmla="*/ 1645 h 2313"/>
                <a:gd name="T8" fmla="*/ 1417 w 3471"/>
                <a:gd name="T9" fmla="*/ 2 h 2313"/>
                <a:gd name="T10" fmla="*/ 2105 w 3471"/>
                <a:gd name="T11" fmla="*/ 2 h 2313"/>
                <a:gd name="T12" fmla="*/ 2413 w 3471"/>
                <a:gd name="T13" fmla="*/ 1672 h 2313"/>
                <a:gd name="T14" fmla="*/ 2690 w 3471"/>
                <a:gd name="T15" fmla="*/ 0 h 2313"/>
                <a:gd name="T16" fmla="*/ 3471 w 3471"/>
                <a:gd name="T17" fmla="*/ 0 h 2313"/>
                <a:gd name="T18" fmla="*/ 2860 w 3471"/>
                <a:gd name="T19" fmla="*/ 2313 h 2313"/>
                <a:gd name="T20" fmla="*/ 2041 w 3471"/>
                <a:gd name="T21" fmla="*/ 2313 h 2313"/>
                <a:gd name="T22" fmla="*/ 1748 w 3471"/>
                <a:gd name="T23" fmla="*/ 928 h 2313"/>
                <a:gd name="T24" fmla="*/ 1460 w 3471"/>
                <a:gd name="T25" fmla="*/ 2313 h 2313"/>
                <a:gd name="T26" fmla="*/ 624 w 3471"/>
                <a:gd name="T27" fmla="*/ 2313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1" h="2313">
                  <a:moveTo>
                    <a:pt x="624" y="2313"/>
                  </a:moveTo>
                  <a:lnTo>
                    <a:pt x="0" y="2"/>
                  </a:lnTo>
                  <a:lnTo>
                    <a:pt x="809" y="2"/>
                  </a:lnTo>
                  <a:lnTo>
                    <a:pt x="1089" y="1645"/>
                  </a:lnTo>
                  <a:lnTo>
                    <a:pt x="1417" y="2"/>
                  </a:lnTo>
                  <a:lnTo>
                    <a:pt x="2105" y="2"/>
                  </a:lnTo>
                  <a:lnTo>
                    <a:pt x="2413" y="1672"/>
                  </a:lnTo>
                  <a:lnTo>
                    <a:pt x="2690" y="0"/>
                  </a:lnTo>
                  <a:lnTo>
                    <a:pt x="3471" y="0"/>
                  </a:lnTo>
                  <a:lnTo>
                    <a:pt x="2860" y="2313"/>
                  </a:lnTo>
                  <a:lnTo>
                    <a:pt x="2041" y="2313"/>
                  </a:lnTo>
                  <a:lnTo>
                    <a:pt x="1748" y="928"/>
                  </a:lnTo>
                  <a:lnTo>
                    <a:pt x="1460" y="2313"/>
                  </a:lnTo>
                  <a:lnTo>
                    <a:pt x="624" y="23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4732" y="2818"/>
              <a:ext cx="148" cy="141"/>
            </a:xfrm>
            <a:custGeom>
              <a:avLst/>
              <a:gdLst>
                <a:gd name="T0" fmla="*/ 1969 w 2509"/>
                <a:gd name="T1" fmla="*/ 2264 h 2389"/>
                <a:gd name="T2" fmla="*/ 1786 w 2509"/>
                <a:gd name="T3" fmla="*/ 2329 h 2389"/>
                <a:gd name="T4" fmla="*/ 1581 w 2509"/>
                <a:gd name="T5" fmla="*/ 2372 h 2389"/>
                <a:gd name="T6" fmla="*/ 1355 w 2509"/>
                <a:gd name="T7" fmla="*/ 2389 h 2389"/>
                <a:gd name="T8" fmla="*/ 1159 w 2509"/>
                <a:gd name="T9" fmla="*/ 2385 h 2389"/>
                <a:gd name="T10" fmla="*/ 985 w 2509"/>
                <a:gd name="T11" fmla="*/ 2363 h 2389"/>
                <a:gd name="T12" fmla="*/ 823 w 2509"/>
                <a:gd name="T13" fmla="*/ 2328 h 2389"/>
                <a:gd name="T14" fmla="*/ 675 w 2509"/>
                <a:gd name="T15" fmla="*/ 2276 h 2389"/>
                <a:gd name="T16" fmla="*/ 538 w 2509"/>
                <a:gd name="T17" fmla="*/ 2210 h 2389"/>
                <a:gd name="T18" fmla="*/ 416 w 2509"/>
                <a:gd name="T19" fmla="*/ 2127 h 2389"/>
                <a:gd name="T20" fmla="*/ 305 w 2509"/>
                <a:gd name="T21" fmla="*/ 2029 h 2389"/>
                <a:gd name="T22" fmla="*/ 212 w 2509"/>
                <a:gd name="T23" fmla="*/ 1918 h 2389"/>
                <a:gd name="T24" fmla="*/ 135 w 2509"/>
                <a:gd name="T25" fmla="*/ 1797 h 2389"/>
                <a:gd name="T26" fmla="*/ 75 w 2509"/>
                <a:gd name="T27" fmla="*/ 1663 h 2389"/>
                <a:gd name="T28" fmla="*/ 33 w 2509"/>
                <a:gd name="T29" fmla="*/ 1519 h 2389"/>
                <a:gd name="T30" fmla="*/ 8 w 2509"/>
                <a:gd name="T31" fmla="*/ 1362 h 2389"/>
                <a:gd name="T32" fmla="*/ 0 w 2509"/>
                <a:gd name="T33" fmla="*/ 1193 h 2389"/>
                <a:gd name="T34" fmla="*/ 8 w 2509"/>
                <a:gd name="T35" fmla="*/ 1026 h 2389"/>
                <a:gd name="T36" fmla="*/ 33 w 2509"/>
                <a:gd name="T37" fmla="*/ 871 h 2389"/>
                <a:gd name="T38" fmla="*/ 75 w 2509"/>
                <a:gd name="T39" fmla="*/ 726 h 2389"/>
                <a:gd name="T40" fmla="*/ 134 w 2509"/>
                <a:gd name="T41" fmla="*/ 593 h 2389"/>
                <a:gd name="T42" fmla="*/ 210 w 2509"/>
                <a:gd name="T43" fmla="*/ 472 h 2389"/>
                <a:gd name="T44" fmla="*/ 302 w 2509"/>
                <a:gd name="T45" fmla="*/ 360 h 2389"/>
                <a:gd name="T46" fmla="*/ 412 w 2509"/>
                <a:gd name="T47" fmla="*/ 262 h 2389"/>
                <a:gd name="T48" fmla="*/ 533 w 2509"/>
                <a:gd name="T49" fmla="*/ 179 h 2389"/>
                <a:gd name="T50" fmla="*/ 668 w 2509"/>
                <a:gd name="T51" fmla="*/ 112 h 2389"/>
                <a:gd name="T52" fmla="*/ 814 w 2509"/>
                <a:gd name="T53" fmla="*/ 61 h 2389"/>
                <a:gd name="T54" fmla="*/ 973 w 2509"/>
                <a:gd name="T55" fmla="*/ 26 h 2389"/>
                <a:gd name="T56" fmla="*/ 1144 w 2509"/>
                <a:gd name="T57" fmla="*/ 6 h 2389"/>
                <a:gd name="T58" fmla="*/ 1305 w 2509"/>
                <a:gd name="T59" fmla="*/ 0 h 2389"/>
                <a:gd name="T60" fmla="*/ 1497 w 2509"/>
                <a:gd name="T61" fmla="*/ 596 h 2389"/>
                <a:gd name="T62" fmla="*/ 1362 w 2509"/>
                <a:gd name="T63" fmla="*/ 569 h 2389"/>
                <a:gd name="T64" fmla="*/ 1213 w 2509"/>
                <a:gd name="T65" fmla="*/ 572 h 2389"/>
                <a:gd name="T66" fmla="*/ 1089 w 2509"/>
                <a:gd name="T67" fmla="*/ 604 h 2389"/>
                <a:gd name="T68" fmla="*/ 988 w 2509"/>
                <a:gd name="T69" fmla="*/ 668 h 2389"/>
                <a:gd name="T70" fmla="*/ 910 w 2509"/>
                <a:gd name="T71" fmla="*/ 763 h 2389"/>
                <a:gd name="T72" fmla="*/ 857 w 2509"/>
                <a:gd name="T73" fmla="*/ 890 h 2389"/>
                <a:gd name="T74" fmla="*/ 826 w 2509"/>
                <a:gd name="T75" fmla="*/ 1045 h 2389"/>
                <a:gd name="T76" fmla="*/ 819 w 2509"/>
                <a:gd name="T77" fmla="*/ 1231 h 2389"/>
                <a:gd name="T78" fmla="*/ 837 w 2509"/>
                <a:gd name="T79" fmla="*/ 1405 h 2389"/>
                <a:gd name="T80" fmla="*/ 880 w 2509"/>
                <a:gd name="T81" fmla="*/ 1548 h 2389"/>
                <a:gd name="T82" fmla="*/ 945 w 2509"/>
                <a:gd name="T83" fmla="*/ 1662 h 2389"/>
                <a:gd name="T84" fmla="*/ 1037 w 2509"/>
                <a:gd name="T85" fmla="*/ 1745 h 2389"/>
                <a:gd name="T86" fmla="*/ 1152 w 2509"/>
                <a:gd name="T87" fmla="*/ 1798 h 2389"/>
                <a:gd name="T88" fmla="*/ 1290 w 2509"/>
                <a:gd name="T89" fmla="*/ 1820 h 2389"/>
                <a:gd name="T90" fmla="*/ 1410 w 2509"/>
                <a:gd name="T91" fmla="*/ 1814 h 2389"/>
                <a:gd name="T92" fmla="*/ 1508 w 2509"/>
                <a:gd name="T93" fmla="*/ 1790 h 2389"/>
                <a:gd name="T94" fmla="*/ 1592 w 2509"/>
                <a:gd name="T95" fmla="*/ 1746 h 2389"/>
                <a:gd name="T96" fmla="*/ 1659 w 2509"/>
                <a:gd name="T97" fmla="*/ 1684 h 2389"/>
                <a:gd name="T98" fmla="*/ 1707 w 2509"/>
                <a:gd name="T99" fmla="*/ 1608 h 2389"/>
                <a:gd name="T100" fmla="*/ 1739 w 2509"/>
                <a:gd name="T101" fmla="*/ 1517 h 2389"/>
                <a:gd name="T102" fmla="*/ 2258 w 2509"/>
                <a:gd name="T103" fmla="*/ 331 h 2389"/>
                <a:gd name="T104" fmla="*/ 2377 w 2509"/>
                <a:gd name="T105" fmla="*/ 485 h 2389"/>
                <a:gd name="T106" fmla="*/ 2459 w 2509"/>
                <a:gd name="T107" fmla="*/ 665 h 2389"/>
                <a:gd name="T108" fmla="*/ 2504 w 2509"/>
                <a:gd name="T109" fmla="*/ 872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9" h="2389">
                  <a:moveTo>
                    <a:pt x="2469" y="1447"/>
                  </a:moveTo>
                  <a:lnTo>
                    <a:pt x="2477" y="1447"/>
                  </a:lnTo>
                  <a:lnTo>
                    <a:pt x="2473" y="1465"/>
                  </a:lnTo>
                  <a:lnTo>
                    <a:pt x="2469" y="1447"/>
                  </a:lnTo>
                  <a:close/>
                  <a:moveTo>
                    <a:pt x="1969" y="2264"/>
                  </a:moveTo>
                  <a:lnTo>
                    <a:pt x="1934" y="2279"/>
                  </a:lnTo>
                  <a:lnTo>
                    <a:pt x="1899" y="2293"/>
                  </a:lnTo>
                  <a:lnTo>
                    <a:pt x="1862" y="2306"/>
                  </a:lnTo>
                  <a:lnTo>
                    <a:pt x="1824" y="2318"/>
                  </a:lnTo>
                  <a:lnTo>
                    <a:pt x="1786" y="2329"/>
                  </a:lnTo>
                  <a:lnTo>
                    <a:pt x="1747" y="2339"/>
                  </a:lnTo>
                  <a:lnTo>
                    <a:pt x="1707" y="2349"/>
                  </a:lnTo>
                  <a:lnTo>
                    <a:pt x="1666" y="2357"/>
                  </a:lnTo>
                  <a:lnTo>
                    <a:pt x="1624" y="2364"/>
                  </a:lnTo>
                  <a:lnTo>
                    <a:pt x="1581" y="2372"/>
                  </a:lnTo>
                  <a:lnTo>
                    <a:pt x="1537" y="2377"/>
                  </a:lnTo>
                  <a:lnTo>
                    <a:pt x="1493" y="2382"/>
                  </a:lnTo>
                  <a:lnTo>
                    <a:pt x="1448" y="2385"/>
                  </a:lnTo>
                  <a:lnTo>
                    <a:pt x="1402" y="2387"/>
                  </a:lnTo>
                  <a:lnTo>
                    <a:pt x="1355" y="2389"/>
                  </a:lnTo>
                  <a:lnTo>
                    <a:pt x="1306" y="2389"/>
                  </a:lnTo>
                  <a:lnTo>
                    <a:pt x="1269" y="2389"/>
                  </a:lnTo>
                  <a:lnTo>
                    <a:pt x="1232" y="2388"/>
                  </a:lnTo>
                  <a:lnTo>
                    <a:pt x="1195" y="2387"/>
                  </a:lnTo>
                  <a:lnTo>
                    <a:pt x="1159" y="2385"/>
                  </a:lnTo>
                  <a:lnTo>
                    <a:pt x="1124" y="2382"/>
                  </a:lnTo>
                  <a:lnTo>
                    <a:pt x="1087" y="2378"/>
                  </a:lnTo>
                  <a:lnTo>
                    <a:pt x="1053" y="2374"/>
                  </a:lnTo>
                  <a:lnTo>
                    <a:pt x="1019" y="2370"/>
                  </a:lnTo>
                  <a:lnTo>
                    <a:pt x="985" y="2363"/>
                  </a:lnTo>
                  <a:lnTo>
                    <a:pt x="952" y="2357"/>
                  </a:lnTo>
                  <a:lnTo>
                    <a:pt x="919" y="2351"/>
                  </a:lnTo>
                  <a:lnTo>
                    <a:pt x="887" y="2344"/>
                  </a:lnTo>
                  <a:lnTo>
                    <a:pt x="855" y="2336"/>
                  </a:lnTo>
                  <a:lnTo>
                    <a:pt x="823" y="2328"/>
                  </a:lnTo>
                  <a:lnTo>
                    <a:pt x="793" y="2319"/>
                  </a:lnTo>
                  <a:lnTo>
                    <a:pt x="762" y="2309"/>
                  </a:lnTo>
                  <a:lnTo>
                    <a:pt x="733" y="2299"/>
                  </a:lnTo>
                  <a:lnTo>
                    <a:pt x="704" y="2288"/>
                  </a:lnTo>
                  <a:lnTo>
                    <a:pt x="675" y="2276"/>
                  </a:lnTo>
                  <a:lnTo>
                    <a:pt x="647" y="2264"/>
                  </a:lnTo>
                  <a:lnTo>
                    <a:pt x="619" y="2252"/>
                  </a:lnTo>
                  <a:lnTo>
                    <a:pt x="591" y="2238"/>
                  </a:lnTo>
                  <a:lnTo>
                    <a:pt x="565" y="2224"/>
                  </a:lnTo>
                  <a:lnTo>
                    <a:pt x="538" y="2210"/>
                  </a:lnTo>
                  <a:lnTo>
                    <a:pt x="513" y="2195"/>
                  </a:lnTo>
                  <a:lnTo>
                    <a:pt x="488" y="2179"/>
                  </a:lnTo>
                  <a:lnTo>
                    <a:pt x="463" y="2162"/>
                  </a:lnTo>
                  <a:lnTo>
                    <a:pt x="439" y="2144"/>
                  </a:lnTo>
                  <a:lnTo>
                    <a:pt x="416" y="2127"/>
                  </a:lnTo>
                  <a:lnTo>
                    <a:pt x="393" y="2109"/>
                  </a:lnTo>
                  <a:lnTo>
                    <a:pt x="370" y="2090"/>
                  </a:lnTo>
                  <a:lnTo>
                    <a:pt x="347" y="2070"/>
                  </a:lnTo>
                  <a:lnTo>
                    <a:pt x="326" y="2050"/>
                  </a:lnTo>
                  <a:lnTo>
                    <a:pt x="305" y="2029"/>
                  </a:lnTo>
                  <a:lnTo>
                    <a:pt x="285" y="2008"/>
                  </a:lnTo>
                  <a:lnTo>
                    <a:pt x="266" y="1987"/>
                  </a:lnTo>
                  <a:lnTo>
                    <a:pt x="247" y="1965"/>
                  </a:lnTo>
                  <a:lnTo>
                    <a:pt x="229" y="1942"/>
                  </a:lnTo>
                  <a:lnTo>
                    <a:pt x="212" y="1918"/>
                  </a:lnTo>
                  <a:lnTo>
                    <a:pt x="195" y="1895"/>
                  </a:lnTo>
                  <a:lnTo>
                    <a:pt x="179" y="1871"/>
                  </a:lnTo>
                  <a:lnTo>
                    <a:pt x="164" y="1847"/>
                  </a:lnTo>
                  <a:lnTo>
                    <a:pt x="149" y="1822"/>
                  </a:lnTo>
                  <a:lnTo>
                    <a:pt x="135" y="1797"/>
                  </a:lnTo>
                  <a:lnTo>
                    <a:pt x="122" y="1771"/>
                  </a:lnTo>
                  <a:lnTo>
                    <a:pt x="110" y="1745"/>
                  </a:lnTo>
                  <a:lnTo>
                    <a:pt x="97" y="1718"/>
                  </a:lnTo>
                  <a:lnTo>
                    <a:pt x="86" y="1691"/>
                  </a:lnTo>
                  <a:lnTo>
                    <a:pt x="75" y="1663"/>
                  </a:lnTo>
                  <a:lnTo>
                    <a:pt x="66" y="1635"/>
                  </a:lnTo>
                  <a:lnTo>
                    <a:pt x="56" y="1607"/>
                  </a:lnTo>
                  <a:lnTo>
                    <a:pt x="48" y="1578"/>
                  </a:lnTo>
                  <a:lnTo>
                    <a:pt x="40" y="1549"/>
                  </a:lnTo>
                  <a:lnTo>
                    <a:pt x="33" y="1519"/>
                  </a:lnTo>
                  <a:lnTo>
                    <a:pt x="27" y="1488"/>
                  </a:lnTo>
                  <a:lnTo>
                    <a:pt x="21" y="1457"/>
                  </a:lnTo>
                  <a:lnTo>
                    <a:pt x="16" y="1426"/>
                  </a:lnTo>
                  <a:lnTo>
                    <a:pt x="12" y="1394"/>
                  </a:lnTo>
                  <a:lnTo>
                    <a:pt x="8" y="1362"/>
                  </a:lnTo>
                  <a:lnTo>
                    <a:pt x="5" y="1329"/>
                  </a:lnTo>
                  <a:lnTo>
                    <a:pt x="3" y="1296"/>
                  </a:lnTo>
                  <a:lnTo>
                    <a:pt x="1" y="1262"/>
                  </a:lnTo>
                  <a:lnTo>
                    <a:pt x="0" y="1228"/>
                  </a:lnTo>
                  <a:lnTo>
                    <a:pt x="0" y="1193"/>
                  </a:lnTo>
                  <a:lnTo>
                    <a:pt x="0" y="1159"/>
                  </a:lnTo>
                  <a:lnTo>
                    <a:pt x="1" y="1125"/>
                  </a:lnTo>
                  <a:lnTo>
                    <a:pt x="3" y="1092"/>
                  </a:lnTo>
                  <a:lnTo>
                    <a:pt x="5" y="1058"/>
                  </a:lnTo>
                  <a:lnTo>
                    <a:pt x="8" y="1026"/>
                  </a:lnTo>
                  <a:lnTo>
                    <a:pt x="12" y="994"/>
                  </a:lnTo>
                  <a:lnTo>
                    <a:pt x="16" y="962"/>
                  </a:lnTo>
                  <a:lnTo>
                    <a:pt x="21" y="932"/>
                  </a:lnTo>
                  <a:lnTo>
                    <a:pt x="27" y="901"/>
                  </a:lnTo>
                  <a:lnTo>
                    <a:pt x="33" y="871"/>
                  </a:lnTo>
                  <a:lnTo>
                    <a:pt x="40" y="840"/>
                  </a:lnTo>
                  <a:lnTo>
                    <a:pt x="48" y="811"/>
                  </a:lnTo>
                  <a:lnTo>
                    <a:pt x="56" y="782"/>
                  </a:lnTo>
                  <a:lnTo>
                    <a:pt x="65" y="754"/>
                  </a:lnTo>
                  <a:lnTo>
                    <a:pt x="75" y="726"/>
                  </a:lnTo>
                  <a:lnTo>
                    <a:pt x="85" y="699"/>
                  </a:lnTo>
                  <a:lnTo>
                    <a:pt x="96" y="672"/>
                  </a:lnTo>
                  <a:lnTo>
                    <a:pt x="109" y="645"/>
                  </a:lnTo>
                  <a:lnTo>
                    <a:pt x="121" y="619"/>
                  </a:lnTo>
                  <a:lnTo>
                    <a:pt x="134" y="593"/>
                  </a:lnTo>
                  <a:lnTo>
                    <a:pt x="148" y="568"/>
                  </a:lnTo>
                  <a:lnTo>
                    <a:pt x="163" y="543"/>
                  </a:lnTo>
                  <a:lnTo>
                    <a:pt x="178" y="519"/>
                  </a:lnTo>
                  <a:lnTo>
                    <a:pt x="193" y="495"/>
                  </a:lnTo>
                  <a:lnTo>
                    <a:pt x="210" y="472"/>
                  </a:lnTo>
                  <a:lnTo>
                    <a:pt x="227" y="449"/>
                  </a:lnTo>
                  <a:lnTo>
                    <a:pt x="244" y="425"/>
                  </a:lnTo>
                  <a:lnTo>
                    <a:pt x="263" y="403"/>
                  </a:lnTo>
                  <a:lnTo>
                    <a:pt x="282" y="382"/>
                  </a:lnTo>
                  <a:lnTo>
                    <a:pt x="302" y="360"/>
                  </a:lnTo>
                  <a:lnTo>
                    <a:pt x="322" y="340"/>
                  </a:lnTo>
                  <a:lnTo>
                    <a:pt x="343" y="319"/>
                  </a:lnTo>
                  <a:lnTo>
                    <a:pt x="366" y="300"/>
                  </a:lnTo>
                  <a:lnTo>
                    <a:pt x="389" y="281"/>
                  </a:lnTo>
                  <a:lnTo>
                    <a:pt x="412" y="262"/>
                  </a:lnTo>
                  <a:lnTo>
                    <a:pt x="435" y="244"/>
                  </a:lnTo>
                  <a:lnTo>
                    <a:pt x="459" y="227"/>
                  </a:lnTo>
                  <a:lnTo>
                    <a:pt x="483" y="210"/>
                  </a:lnTo>
                  <a:lnTo>
                    <a:pt x="508" y="194"/>
                  </a:lnTo>
                  <a:lnTo>
                    <a:pt x="533" y="179"/>
                  </a:lnTo>
                  <a:lnTo>
                    <a:pt x="559" y="164"/>
                  </a:lnTo>
                  <a:lnTo>
                    <a:pt x="586" y="150"/>
                  </a:lnTo>
                  <a:lnTo>
                    <a:pt x="613" y="137"/>
                  </a:lnTo>
                  <a:lnTo>
                    <a:pt x="641" y="124"/>
                  </a:lnTo>
                  <a:lnTo>
                    <a:pt x="668" y="112"/>
                  </a:lnTo>
                  <a:lnTo>
                    <a:pt x="696" y="101"/>
                  </a:lnTo>
                  <a:lnTo>
                    <a:pt x="725" y="90"/>
                  </a:lnTo>
                  <a:lnTo>
                    <a:pt x="754" y="80"/>
                  </a:lnTo>
                  <a:lnTo>
                    <a:pt x="784" y="70"/>
                  </a:lnTo>
                  <a:lnTo>
                    <a:pt x="814" y="61"/>
                  </a:lnTo>
                  <a:lnTo>
                    <a:pt x="845" y="53"/>
                  </a:lnTo>
                  <a:lnTo>
                    <a:pt x="877" y="45"/>
                  </a:lnTo>
                  <a:lnTo>
                    <a:pt x="908" y="38"/>
                  </a:lnTo>
                  <a:lnTo>
                    <a:pt x="940" y="32"/>
                  </a:lnTo>
                  <a:lnTo>
                    <a:pt x="973" y="26"/>
                  </a:lnTo>
                  <a:lnTo>
                    <a:pt x="1006" y="21"/>
                  </a:lnTo>
                  <a:lnTo>
                    <a:pt x="1039" y="16"/>
                  </a:lnTo>
                  <a:lnTo>
                    <a:pt x="1073" y="12"/>
                  </a:lnTo>
                  <a:lnTo>
                    <a:pt x="1109" y="9"/>
                  </a:lnTo>
                  <a:lnTo>
                    <a:pt x="1144" y="6"/>
                  </a:lnTo>
                  <a:lnTo>
                    <a:pt x="1179" y="3"/>
                  </a:lnTo>
                  <a:lnTo>
                    <a:pt x="1215" y="2"/>
                  </a:lnTo>
                  <a:lnTo>
                    <a:pt x="1251" y="1"/>
                  </a:lnTo>
                  <a:lnTo>
                    <a:pt x="1288" y="0"/>
                  </a:lnTo>
                  <a:lnTo>
                    <a:pt x="1305" y="0"/>
                  </a:lnTo>
                  <a:lnTo>
                    <a:pt x="1322" y="0"/>
                  </a:lnTo>
                  <a:lnTo>
                    <a:pt x="1340" y="0"/>
                  </a:lnTo>
                  <a:lnTo>
                    <a:pt x="1357" y="0"/>
                  </a:lnTo>
                  <a:lnTo>
                    <a:pt x="1521" y="606"/>
                  </a:lnTo>
                  <a:lnTo>
                    <a:pt x="1497" y="596"/>
                  </a:lnTo>
                  <a:lnTo>
                    <a:pt x="1473" y="587"/>
                  </a:lnTo>
                  <a:lnTo>
                    <a:pt x="1447" y="581"/>
                  </a:lnTo>
                  <a:lnTo>
                    <a:pt x="1420" y="575"/>
                  </a:lnTo>
                  <a:lnTo>
                    <a:pt x="1392" y="571"/>
                  </a:lnTo>
                  <a:lnTo>
                    <a:pt x="1362" y="569"/>
                  </a:lnTo>
                  <a:lnTo>
                    <a:pt x="1331" y="567"/>
                  </a:lnTo>
                  <a:lnTo>
                    <a:pt x="1299" y="567"/>
                  </a:lnTo>
                  <a:lnTo>
                    <a:pt x="1270" y="567"/>
                  </a:lnTo>
                  <a:lnTo>
                    <a:pt x="1241" y="569"/>
                  </a:lnTo>
                  <a:lnTo>
                    <a:pt x="1213" y="572"/>
                  </a:lnTo>
                  <a:lnTo>
                    <a:pt x="1187" y="576"/>
                  </a:lnTo>
                  <a:lnTo>
                    <a:pt x="1161" y="581"/>
                  </a:lnTo>
                  <a:lnTo>
                    <a:pt x="1136" y="588"/>
                  </a:lnTo>
                  <a:lnTo>
                    <a:pt x="1112" y="596"/>
                  </a:lnTo>
                  <a:lnTo>
                    <a:pt x="1089" y="604"/>
                  </a:lnTo>
                  <a:lnTo>
                    <a:pt x="1067" y="615"/>
                  </a:lnTo>
                  <a:lnTo>
                    <a:pt x="1046" y="626"/>
                  </a:lnTo>
                  <a:lnTo>
                    <a:pt x="1025" y="639"/>
                  </a:lnTo>
                  <a:lnTo>
                    <a:pt x="1006" y="653"/>
                  </a:lnTo>
                  <a:lnTo>
                    <a:pt x="988" y="668"/>
                  </a:lnTo>
                  <a:lnTo>
                    <a:pt x="970" y="685"/>
                  </a:lnTo>
                  <a:lnTo>
                    <a:pt x="954" y="702"/>
                  </a:lnTo>
                  <a:lnTo>
                    <a:pt x="938" y="721"/>
                  </a:lnTo>
                  <a:lnTo>
                    <a:pt x="924" y="742"/>
                  </a:lnTo>
                  <a:lnTo>
                    <a:pt x="910" y="763"/>
                  </a:lnTo>
                  <a:lnTo>
                    <a:pt x="898" y="786"/>
                  </a:lnTo>
                  <a:lnTo>
                    <a:pt x="886" y="810"/>
                  </a:lnTo>
                  <a:lnTo>
                    <a:pt x="876" y="835"/>
                  </a:lnTo>
                  <a:lnTo>
                    <a:pt x="866" y="861"/>
                  </a:lnTo>
                  <a:lnTo>
                    <a:pt x="857" y="890"/>
                  </a:lnTo>
                  <a:lnTo>
                    <a:pt x="849" y="918"/>
                  </a:lnTo>
                  <a:lnTo>
                    <a:pt x="841" y="948"/>
                  </a:lnTo>
                  <a:lnTo>
                    <a:pt x="835" y="979"/>
                  </a:lnTo>
                  <a:lnTo>
                    <a:pt x="830" y="1011"/>
                  </a:lnTo>
                  <a:lnTo>
                    <a:pt x="826" y="1045"/>
                  </a:lnTo>
                  <a:lnTo>
                    <a:pt x="823" y="1081"/>
                  </a:lnTo>
                  <a:lnTo>
                    <a:pt x="821" y="1117"/>
                  </a:lnTo>
                  <a:lnTo>
                    <a:pt x="819" y="1154"/>
                  </a:lnTo>
                  <a:lnTo>
                    <a:pt x="819" y="1193"/>
                  </a:lnTo>
                  <a:lnTo>
                    <a:pt x="819" y="1231"/>
                  </a:lnTo>
                  <a:lnTo>
                    <a:pt x="821" y="1268"/>
                  </a:lnTo>
                  <a:lnTo>
                    <a:pt x="823" y="1305"/>
                  </a:lnTo>
                  <a:lnTo>
                    <a:pt x="827" y="1339"/>
                  </a:lnTo>
                  <a:lnTo>
                    <a:pt x="831" y="1373"/>
                  </a:lnTo>
                  <a:lnTo>
                    <a:pt x="837" y="1405"/>
                  </a:lnTo>
                  <a:lnTo>
                    <a:pt x="843" y="1436"/>
                  </a:lnTo>
                  <a:lnTo>
                    <a:pt x="852" y="1465"/>
                  </a:lnTo>
                  <a:lnTo>
                    <a:pt x="860" y="1494"/>
                  </a:lnTo>
                  <a:lnTo>
                    <a:pt x="869" y="1522"/>
                  </a:lnTo>
                  <a:lnTo>
                    <a:pt x="880" y="1548"/>
                  </a:lnTo>
                  <a:lnTo>
                    <a:pt x="891" y="1574"/>
                  </a:lnTo>
                  <a:lnTo>
                    <a:pt x="903" y="1597"/>
                  </a:lnTo>
                  <a:lnTo>
                    <a:pt x="916" y="1620"/>
                  </a:lnTo>
                  <a:lnTo>
                    <a:pt x="930" y="1642"/>
                  </a:lnTo>
                  <a:lnTo>
                    <a:pt x="945" y="1662"/>
                  </a:lnTo>
                  <a:lnTo>
                    <a:pt x="962" y="1681"/>
                  </a:lnTo>
                  <a:lnTo>
                    <a:pt x="979" y="1699"/>
                  </a:lnTo>
                  <a:lnTo>
                    <a:pt x="997" y="1715"/>
                  </a:lnTo>
                  <a:lnTo>
                    <a:pt x="1017" y="1731"/>
                  </a:lnTo>
                  <a:lnTo>
                    <a:pt x="1037" y="1745"/>
                  </a:lnTo>
                  <a:lnTo>
                    <a:pt x="1058" y="1758"/>
                  </a:lnTo>
                  <a:lnTo>
                    <a:pt x="1080" y="1770"/>
                  </a:lnTo>
                  <a:lnTo>
                    <a:pt x="1104" y="1780"/>
                  </a:lnTo>
                  <a:lnTo>
                    <a:pt x="1128" y="1790"/>
                  </a:lnTo>
                  <a:lnTo>
                    <a:pt x="1152" y="1798"/>
                  </a:lnTo>
                  <a:lnTo>
                    <a:pt x="1178" y="1805"/>
                  </a:lnTo>
                  <a:lnTo>
                    <a:pt x="1205" y="1810"/>
                  </a:lnTo>
                  <a:lnTo>
                    <a:pt x="1232" y="1814"/>
                  </a:lnTo>
                  <a:lnTo>
                    <a:pt x="1261" y="1818"/>
                  </a:lnTo>
                  <a:lnTo>
                    <a:pt x="1290" y="1820"/>
                  </a:lnTo>
                  <a:lnTo>
                    <a:pt x="1320" y="1820"/>
                  </a:lnTo>
                  <a:lnTo>
                    <a:pt x="1345" y="1820"/>
                  </a:lnTo>
                  <a:lnTo>
                    <a:pt x="1367" y="1819"/>
                  </a:lnTo>
                  <a:lnTo>
                    <a:pt x="1389" y="1817"/>
                  </a:lnTo>
                  <a:lnTo>
                    <a:pt x="1410" y="1814"/>
                  </a:lnTo>
                  <a:lnTo>
                    <a:pt x="1431" y="1811"/>
                  </a:lnTo>
                  <a:lnTo>
                    <a:pt x="1451" y="1807"/>
                  </a:lnTo>
                  <a:lnTo>
                    <a:pt x="1471" y="1802"/>
                  </a:lnTo>
                  <a:lnTo>
                    <a:pt x="1490" y="1796"/>
                  </a:lnTo>
                  <a:lnTo>
                    <a:pt x="1508" y="1790"/>
                  </a:lnTo>
                  <a:lnTo>
                    <a:pt x="1526" y="1783"/>
                  </a:lnTo>
                  <a:lnTo>
                    <a:pt x="1543" y="1775"/>
                  </a:lnTo>
                  <a:lnTo>
                    <a:pt x="1560" y="1766"/>
                  </a:lnTo>
                  <a:lnTo>
                    <a:pt x="1576" y="1757"/>
                  </a:lnTo>
                  <a:lnTo>
                    <a:pt x="1592" y="1746"/>
                  </a:lnTo>
                  <a:lnTo>
                    <a:pt x="1607" y="1735"/>
                  </a:lnTo>
                  <a:lnTo>
                    <a:pt x="1622" y="1723"/>
                  </a:lnTo>
                  <a:lnTo>
                    <a:pt x="1635" y="1710"/>
                  </a:lnTo>
                  <a:lnTo>
                    <a:pt x="1647" y="1697"/>
                  </a:lnTo>
                  <a:lnTo>
                    <a:pt x="1659" y="1684"/>
                  </a:lnTo>
                  <a:lnTo>
                    <a:pt x="1670" y="1670"/>
                  </a:lnTo>
                  <a:lnTo>
                    <a:pt x="1680" y="1655"/>
                  </a:lnTo>
                  <a:lnTo>
                    <a:pt x="1690" y="1640"/>
                  </a:lnTo>
                  <a:lnTo>
                    <a:pt x="1699" y="1624"/>
                  </a:lnTo>
                  <a:lnTo>
                    <a:pt x="1707" y="1608"/>
                  </a:lnTo>
                  <a:lnTo>
                    <a:pt x="1715" y="1591"/>
                  </a:lnTo>
                  <a:lnTo>
                    <a:pt x="1722" y="1573"/>
                  </a:lnTo>
                  <a:lnTo>
                    <a:pt x="1728" y="1555"/>
                  </a:lnTo>
                  <a:lnTo>
                    <a:pt x="1734" y="1536"/>
                  </a:lnTo>
                  <a:lnTo>
                    <a:pt x="1739" y="1517"/>
                  </a:lnTo>
                  <a:lnTo>
                    <a:pt x="1743" y="1496"/>
                  </a:lnTo>
                  <a:lnTo>
                    <a:pt x="1747" y="1476"/>
                  </a:lnTo>
                  <a:lnTo>
                    <a:pt x="1750" y="1454"/>
                  </a:lnTo>
                  <a:lnTo>
                    <a:pt x="1969" y="2264"/>
                  </a:lnTo>
                  <a:close/>
                  <a:moveTo>
                    <a:pt x="2258" y="331"/>
                  </a:moveTo>
                  <a:lnTo>
                    <a:pt x="2285" y="359"/>
                  </a:lnTo>
                  <a:lnTo>
                    <a:pt x="2310" y="389"/>
                  </a:lnTo>
                  <a:lnTo>
                    <a:pt x="2335" y="419"/>
                  </a:lnTo>
                  <a:lnTo>
                    <a:pt x="2357" y="452"/>
                  </a:lnTo>
                  <a:lnTo>
                    <a:pt x="2377" y="485"/>
                  </a:lnTo>
                  <a:lnTo>
                    <a:pt x="2397" y="518"/>
                  </a:lnTo>
                  <a:lnTo>
                    <a:pt x="2414" y="553"/>
                  </a:lnTo>
                  <a:lnTo>
                    <a:pt x="2431" y="589"/>
                  </a:lnTo>
                  <a:lnTo>
                    <a:pt x="2445" y="626"/>
                  </a:lnTo>
                  <a:lnTo>
                    <a:pt x="2459" y="665"/>
                  </a:lnTo>
                  <a:lnTo>
                    <a:pt x="2471" y="704"/>
                  </a:lnTo>
                  <a:lnTo>
                    <a:pt x="2481" y="744"/>
                  </a:lnTo>
                  <a:lnTo>
                    <a:pt x="2490" y="785"/>
                  </a:lnTo>
                  <a:lnTo>
                    <a:pt x="2498" y="828"/>
                  </a:lnTo>
                  <a:lnTo>
                    <a:pt x="2504" y="872"/>
                  </a:lnTo>
                  <a:lnTo>
                    <a:pt x="2509" y="917"/>
                  </a:lnTo>
                  <a:lnTo>
                    <a:pt x="2370" y="917"/>
                  </a:lnTo>
                  <a:lnTo>
                    <a:pt x="2258" y="3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5027" y="2819"/>
              <a:ext cx="132" cy="139"/>
            </a:xfrm>
            <a:custGeom>
              <a:avLst/>
              <a:gdLst>
                <a:gd name="T0" fmla="*/ 2254 w 2259"/>
                <a:gd name="T1" fmla="*/ 1400 h 2367"/>
                <a:gd name="T2" fmla="*/ 2238 w 2259"/>
                <a:gd name="T3" fmla="*/ 1530 h 2367"/>
                <a:gd name="T4" fmla="*/ 2207 w 2259"/>
                <a:gd name="T5" fmla="*/ 1655 h 2367"/>
                <a:gd name="T6" fmla="*/ 2160 w 2259"/>
                <a:gd name="T7" fmla="*/ 1776 h 2367"/>
                <a:gd name="T8" fmla="*/ 2093 w 2259"/>
                <a:gd name="T9" fmla="*/ 1892 h 2367"/>
                <a:gd name="T10" fmla="*/ 2002 w 2259"/>
                <a:gd name="T11" fmla="*/ 2007 h 2367"/>
                <a:gd name="T12" fmla="*/ 1894 w 2259"/>
                <a:gd name="T13" fmla="*/ 2109 h 2367"/>
                <a:gd name="T14" fmla="*/ 1772 w 2259"/>
                <a:gd name="T15" fmla="*/ 2197 h 2367"/>
                <a:gd name="T16" fmla="*/ 1641 w 2259"/>
                <a:gd name="T17" fmla="*/ 2266 h 2367"/>
                <a:gd name="T18" fmla="*/ 1500 w 2259"/>
                <a:gd name="T19" fmla="*/ 2318 h 2367"/>
                <a:gd name="T20" fmla="*/ 1355 w 2259"/>
                <a:gd name="T21" fmla="*/ 2351 h 2367"/>
                <a:gd name="T22" fmla="*/ 1206 w 2259"/>
                <a:gd name="T23" fmla="*/ 2366 h 2367"/>
                <a:gd name="T24" fmla="*/ 941 w 2259"/>
                <a:gd name="T25" fmla="*/ 2342 h 2367"/>
                <a:gd name="T26" fmla="*/ 670 w 2259"/>
                <a:gd name="T27" fmla="*/ 2249 h 2367"/>
                <a:gd name="T28" fmla="*/ 431 w 2259"/>
                <a:gd name="T29" fmla="*/ 2095 h 2367"/>
                <a:gd name="T30" fmla="*/ 236 w 2259"/>
                <a:gd name="T31" fmla="*/ 1890 h 2367"/>
                <a:gd name="T32" fmla="*/ 94 w 2259"/>
                <a:gd name="T33" fmla="*/ 1644 h 2367"/>
                <a:gd name="T34" fmla="*/ 14 w 2259"/>
                <a:gd name="T35" fmla="*/ 1367 h 2367"/>
                <a:gd name="T36" fmla="*/ 6 w 2259"/>
                <a:gd name="T37" fmla="*/ 1067 h 2367"/>
                <a:gd name="T38" fmla="*/ 73 w 2259"/>
                <a:gd name="T39" fmla="*/ 781 h 2367"/>
                <a:gd name="T40" fmla="*/ 204 w 2259"/>
                <a:gd name="T41" fmla="*/ 525 h 2367"/>
                <a:gd name="T42" fmla="*/ 391 w 2259"/>
                <a:gd name="T43" fmla="*/ 309 h 2367"/>
                <a:gd name="T44" fmla="*/ 624 w 2259"/>
                <a:gd name="T45" fmla="*/ 144 h 2367"/>
                <a:gd name="T46" fmla="*/ 894 w 2259"/>
                <a:gd name="T47" fmla="*/ 38 h 2367"/>
                <a:gd name="T48" fmla="*/ 1192 w 2259"/>
                <a:gd name="T49" fmla="*/ 0 h 2367"/>
                <a:gd name="T50" fmla="*/ 1374 w 2259"/>
                <a:gd name="T51" fmla="*/ 13 h 2367"/>
                <a:gd name="T52" fmla="*/ 1545 w 2259"/>
                <a:gd name="T53" fmla="*/ 51 h 2367"/>
                <a:gd name="T54" fmla="*/ 1704 w 2259"/>
                <a:gd name="T55" fmla="*/ 114 h 2367"/>
                <a:gd name="T56" fmla="*/ 1852 w 2259"/>
                <a:gd name="T57" fmla="*/ 199 h 2367"/>
                <a:gd name="T58" fmla="*/ 1988 w 2259"/>
                <a:gd name="T59" fmla="*/ 308 h 2367"/>
                <a:gd name="T60" fmla="*/ 2113 w 2259"/>
                <a:gd name="T61" fmla="*/ 437 h 2367"/>
                <a:gd name="T62" fmla="*/ 1937 w 2259"/>
                <a:gd name="T63" fmla="*/ 618 h 2367"/>
                <a:gd name="T64" fmla="*/ 1839 w 2259"/>
                <a:gd name="T65" fmla="*/ 507 h 2367"/>
                <a:gd name="T66" fmla="*/ 1730 w 2259"/>
                <a:gd name="T67" fmla="*/ 412 h 2367"/>
                <a:gd name="T68" fmla="*/ 1612 w 2259"/>
                <a:gd name="T69" fmla="*/ 337 h 2367"/>
                <a:gd name="T70" fmla="*/ 1481 w 2259"/>
                <a:gd name="T71" fmla="*/ 282 h 2367"/>
                <a:gd name="T72" fmla="*/ 1341 w 2259"/>
                <a:gd name="T73" fmla="*/ 248 h 2367"/>
                <a:gd name="T74" fmla="*/ 1189 w 2259"/>
                <a:gd name="T75" fmla="*/ 237 h 2367"/>
                <a:gd name="T76" fmla="*/ 953 w 2259"/>
                <a:gd name="T77" fmla="*/ 268 h 2367"/>
                <a:gd name="T78" fmla="*/ 741 w 2259"/>
                <a:gd name="T79" fmla="*/ 354 h 2367"/>
                <a:gd name="T80" fmla="*/ 559 w 2259"/>
                <a:gd name="T81" fmla="*/ 489 h 2367"/>
                <a:gd name="T82" fmla="*/ 413 w 2259"/>
                <a:gd name="T83" fmla="*/ 664 h 2367"/>
                <a:gd name="T84" fmla="*/ 311 w 2259"/>
                <a:gd name="T85" fmla="*/ 869 h 2367"/>
                <a:gd name="T86" fmla="*/ 259 w 2259"/>
                <a:gd name="T87" fmla="*/ 1097 h 2367"/>
                <a:gd name="T88" fmla="*/ 257 w 2259"/>
                <a:gd name="T89" fmla="*/ 1260 h 2367"/>
                <a:gd name="T90" fmla="*/ 272 w 2259"/>
                <a:gd name="T91" fmla="*/ 1371 h 2367"/>
                <a:gd name="T92" fmla="*/ 302 w 2259"/>
                <a:gd name="T93" fmla="*/ 1479 h 2367"/>
                <a:gd name="T94" fmla="*/ 343 w 2259"/>
                <a:gd name="T95" fmla="*/ 1582 h 2367"/>
                <a:gd name="T96" fmla="*/ 396 w 2259"/>
                <a:gd name="T97" fmla="*/ 1680 h 2367"/>
                <a:gd name="T98" fmla="*/ 461 w 2259"/>
                <a:gd name="T99" fmla="*/ 1771 h 2367"/>
                <a:gd name="T100" fmla="*/ 554 w 2259"/>
                <a:gd name="T101" fmla="*/ 1869 h 2367"/>
                <a:gd name="T102" fmla="*/ 737 w 2259"/>
                <a:gd name="T103" fmla="*/ 2004 h 2367"/>
                <a:gd name="T104" fmla="*/ 840 w 2259"/>
                <a:gd name="T105" fmla="*/ 2056 h 2367"/>
                <a:gd name="T106" fmla="*/ 947 w 2259"/>
                <a:gd name="T107" fmla="*/ 2096 h 2367"/>
                <a:gd name="T108" fmla="*/ 1059 w 2259"/>
                <a:gd name="T109" fmla="*/ 2121 h 2367"/>
                <a:gd name="T110" fmla="*/ 1171 w 2259"/>
                <a:gd name="T111" fmla="*/ 2129 h 2367"/>
                <a:gd name="T112" fmla="*/ 1357 w 2259"/>
                <a:gd name="T113" fmla="*/ 2109 h 2367"/>
                <a:gd name="T114" fmla="*/ 1536 w 2259"/>
                <a:gd name="T115" fmla="*/ 2049 h 2367"/>
                <a:gd name="T116" fmla="*/ 1698 w 2259"/>
                <a:gd name="T117" fmla="*/ 1954 h 2367"/>
                <a:gd name="T118" fmla="*/ 1833 w 2259"/>
                <a:gd name="T119" fmla="*/ 1827 h 2367"/>
                <a:gd name="T120" fmla="*/ 1931 w 2259"/>
                <a:gd name="T121" fmla="*/ 1671 h 2367"/>
                <a:gd name="T122" fmla="*/ 1981 w 2259"/>
                <a:gd name="T123" fmla="*/ 1491 h 2367"/>
                <a:gd name="T124" fmla="*/ 2259 w 2259"/>
                <a:gd name="T125" fmla="*/ 117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9" h="2367">
                  <a:moveTo>
                    <a:pt x="2259" y="1177"/>
                  </a:moveTo>
                  <a:lnTo>
                    <a:pt x="2259" y="1234"/>
                  </a:lnTo>
                  <a:lnTo>
                    <a:pt x="2259" y="1291"/>
                  </a:lnTo>
                  <a:lnTo>
                    <a:pt x="2257" y="1346"/>
                  </a:lnTo>
                  <a:lnTo>
                    <a:pt x="2254" y="1400"/>
                  </a:lnTo>
                  <a:lnTo>
                    <a:pt x="2251" y="1426"/>
                  </a:lnTo>
                  <a:lnTo>
                    <a:pt x="2249" y="1452"/>
                  </a:lnTo>
                  <a:lnTo>
                    <a:pt x="2246" y="1478"/>
                  </a:lnTo>
                  <a:lnTo>
                    <a:pt x="2242" y="1505"/>
                  </a:lnTo>
                  <a:lnTo>
                    <a:pt x="2238" y="1530"/>
                  </a:lnTo>
                  <a:lnTo>
                    <a:pt x="2233" y="1556"/>
                  </a:lnTo>
                  <a:lnTo>
                    <a:pt x="2227" y="1581"/>
                  </a:lnTo>
                  <a:lnTo>
                    <a:pt x="2221" y="1606"/>
                  </a:lnTo>
                  <a:lnTo>
                    <a:pt x="2215" y="1630"/>
                  </a:lnTo>
                  <a:lnTo>
                    <a:pt x="2207" y="1655"/>
                  </a:lnTo>
                  <a:lnTo>
                    <a:pt x="2200" y="1679"/>
                  </a:lnTo>
                  <a:lnTo>
                    <a:pt x="2191" y="1703"/>
                  </a:lnTo>
                  <a:lnTo>
                    <a:pt x="2181" y="1728"/>
                  </a:lnTo>
                  <a:lnTo>
                    <a:pt x="2171" y="1752"/>
                  </a:lnTo>
                  <a:lnTo>
                    <a:pt x="2160" y="1776"/>
                  </a:lnTo>
                  <a:lnTo>
                    <a:pt x="2149" y="1799"/>
                  </a:lnTo>
                  <a:lnTo>
                    <a:pt x="2136" y="1823"/>
                  </a:lnTo>
                  <a:lnTo>
                    <a:pt x="2123" y="1846"/>
                  </a:lnTo>
                  <a:lnTo>
                    <a:pt x="2108" y="1869"/>
                  </a:lnTo>
                  <a:lnTo>
                    <a:pt x="2093" y="1892"/>
                  </a:lnTo>
                  <a:lnTo>
                    <a:pt x="2077" y="1915"/>
                  </a:lnTo>
                  <a:lnTo>
                    <a:pt x="2060" y="1939"/>
                  </a:lnTo>
                  <a:lnTo>
                    <a:pt x="2042" y="1962"/>
                  </a:lnTo>
                  <a:lnTo>
                    <a:pt x="2022" y="1984"/>
                  </a:lnTo>
                  <a:lnTo>
                    <a:pt x="2002" y="2007"/>
                  </a:lnTo>
                  <a:lnTo>
                    <a:pt x="1982" y="2029"/>
                  </a:lnTo>
                  <a:lnTo>
                    <a:pt x="1961" y="2050"/>
                  </a:lnTo>
                  <a:lnTo>
                    <a:pt x="1939" y="2070"/>
                  </a:lnTo>
                  <a:lnTo>
                    <a:pt x="1917" y="2090"/>
                  </a:lnTo>
                  <a:lnTo>
                    <a:pt x="1894" y="2109"/>
                  </a:lnTo>
                  <a:lnTo>
                    <a:pt x="1871" y="2128"/>
                  </a:lnTo>
                  <a:lnTo>
                    <a:pt x="1847" y="2147"/>
                  </a:lnTo>
                  <a:lnTo>
                    <a:pt x="1823" y="2164"/>
                  </a:lnTo>
                  <a:lnTo>
                    <a:pt x="1798" y="2181"/>
                  </a:lnTo>
                  <a:lnTo>
                    <a:pt x="1772" y="2197"/>
                  </a:lnTo>
                  <a:lnTo>
                    <a:pt x="1747" y="2212"/>
                  </a:lnTo>
                  <a:lnTo>
                    <a:pt x="1721" y="2227"/>
                  </a:lnTo>
                  <a:lnTo>
                    <a:pt x="1694" y="2241"/>
                  </a:lnTo>
                  <a:lnTo>
                    <a:pt x="1668" y="2254"/>
                  </a:lnTo>
                  <a:lnTo>
                    <a:pt x="1641" y="2266"/>
                  </a:lnTo>
                  <a:lnTo>
                    <a:pt x="1613" y="2278"/>
                  </a:lnTo>
                  <a:lnTo>
                    <a:pt x="1586" y="2289"/>
                  </a:lnTo>
                  <a:lnTo>
                    <a:pt x="1558" y="2300"/>
                  </a:lnTo>
                  <a:lnTo>
                    <a:pt x="1530" y="2309"/>
                  </a:lnTo>
                  <a:lnTo>
                    <a:pt x="1500" y="2318"/>
                  </a:lnTo>
                  <a:lnTo>
                    <a:pt x="1472" y="2326"/>
                  </a:lnTo>
                  <a:lnTo>
                    <a:pt x="1443" y="2334"/>
                  </a:lnTo>
                  <a:lnTo>
                    <a:pt x="1414" y="2340"/>
                  </a:lnTo>
                  <a:lnTo>
                    <a:pt x="1385" y="2346"/>
                  </a:lnTo>
                  <a:lnTo>
                    <a:pt x="1355" y="2351"/>
                  </a:lnTo>
                  <a:lnTo>
                    <a:pt x="1326" y="2356"/>
                  </a:lnTo>
                  <a:lnTo>
                    <a:pt x="1296" y="2359"/>
                  </a:lnTo>
                  <a:lnTo>
                    <a:pt x="1266" y="2363"/>
                  </a:lnTo>
                  <a:lnTo>
                    <a:pt x="1236" y="2365"/>
                  </a:lnTo>
                  <a:lnTo>
                    <a:pt x="1206" y="2366"/>
                  </a:lnTo>
                  <a:lnTo>
                    <a:pt x="1177" y="2367"/>
                  </a:lnTo>
                  <a:lnTo>
                    <a:pt x="1117" y="2365"/>
                  </a:lnTo>
                  <a:lnTo>
                    <a:pt x="1058" y="2361"/>
                  </a:lnTo>
                  <a:lnTo>
                    <a:pt x="999" y="2352"/>
                  </a:lnTo>
                  <a:lnTo>
                    <a:pt x="941" y="2342"/>
                  </a:lnTo>
                  <a:lnTo>
                    <a:pt x="885" y="2329"/>
                  </a:lnTo>
                  <a:lnTo>
                    <a:pt x="830" y="2313"/>
                  </a:lnTo>
                  <a:lnTo>
                    <a:pt x="775" y="2294"/>
                  </a:lnTo>
                  <a:lnTo>
                    <a:pt x="721" y="2273"/>
                  </a:lnTo>
                  <a:lnTo>
                    <a:pt x="670" y="2249"/>
                  </a:lnTo>
                  <a:lnTo>
                    <a:pt x="619" y="2223"/>
                  </a:lnTo>
                  <a:lnTo>
                    <a:pt x="570" y="2195"/>
                  </a:lnTo>
                  <a:lnTo>
                    <a:pt x="522" y="2164"/>
                  </a:lnTo>
                  <a:lnTo>
                    <a:pt x="476" y="2130"/>
                  </a:lnTo>
                  <a:lnTo>
                    <a:pt x="431" y="2095"/>
                  </a:lnTo>
                  <a:lnTo>
                    <a:pt x="388" y="2058"/>
                  </a:lnTo>
                  <a:lnTo>
                    <a:pt x="348" y="2019"/>
                  </a:lnTo>
                  <a:lnTo>
                    <a:pt x="309" y="1978"/>
                  </a:lnTo>
                  <a:lnTo>
                    <a:pt x="271" y="1936"/>
                  </a:lnTo>
                  <a:lnTo>
                    <a:pt x="236" y="1890"/>
                  </a:lnTo>
                  <a:lnTo>
                    <a:pt x="203" y="1844"/>
                  </a:lnTo>
                  <a:lnTo>
                    <a:pt x="172" y="1797"/>
                  </a:lnTo>
                  <a:lnTo>
                    <a:pt x="144" y="1748"/>
                  </a:lnTo>
                  <a:lnTo>
                    <a:pt x="118" y="1696"/>
                  </a:lnTo>
                  <a:lnTo>
                    <a:pt x="94" y="1644"/>
                  </a:lnTo>
                  <a:lnTo>
                    <a:pt x="73" y="1591"/>
                  </a:lnTo>
                  <a:lnTo>
                    <a:pt x="54" y="1537"/>
                  </a:lnTo>
                  <a:lnTo>
                    <a:pt x="37" y="1481"/>
                  </a:lnTo>
                  <a:lnTo>
                    <a:pt x="24" y="1424"/>
                  </a:lnTo>
                  <a:lnTo>
                    <a:pt x="14" y="1367"/>
                  </a:lnTo>
                  <a:lnTo>
                    <a:pt x="6" y="1309"/>
                  </a:lnTo>
                  <a:lnTo>
                    <a:pt x="1" y="1249"/>
                  </a:lnTo>
                  <a:lnTo>
                    <a:pt x="0" y="1189"/>
                  </a:lnTo>
                  <a:lnTo>
                    <a:pt x="1" y="1128"/>
                  </a:lnTo>
                  <a:lnTo>
                    <a:pt x="6" y="1067"/>
                  </a:lnTo>
                  <a:lnTo>
                    <a:pt x="14" y="1008"/>
                  </a:lnTo>
                  <a:lnTo>
                    <a:pt x="24" y="950"/>
                  </a:lnTo>
                  <a:lnTo>
                    <a:pt x="37" y="893"/>
                  </a:lnTo>
                  <a:lnTo>
                    <a:pt x="54" y="836"/>
                  </a:lnTo>
                  <a:lnTo>
                    <a:pt x="73" y="781"/>
                  </a:lnTo>
                  <a:lnTo>
                    <a:pt x="94" y="727"/>
                  </a:lnTo>
                  <a:lnTo>
                    <a:pt x="118" y="675"/>
                  </a:lnTo>
                  <a:lnTo>
                    <a:pt x="144" y="623"/>
                  </a:lnTo>
                  <a:lnTo>
                    <a:pt x="173" y="573"/>
                  </a:lnTo>
                  <a:lnTo>
                    <a:pt x="204" y="525"/>
                  </a:lnTo>
                  <a:lnTo>
                    <a:pt x="237" y="479"/>
                  </a:lnTo>
                  <a:lnTo>
                    <a:pt x="272" y="434"/>
                  </a:lnTo>
                  <a:lnTo>
                    <a:pt x="310" y="390"/>
                  </a:lnTo>
                  <a:lnTo>
                    <a:pt x="350" y="349"/>
                  </a:lnTo>
                  <a:lnTo>
                    <a:pt x="391" y="309"/>
                  </a:lnTo>
                  <a:lnTo>
                    <a:pt x="434" y="272"/>
                  </a:lnTo>
                  <a:lnTo>
                    <a:pt x="479" y="237"/>
                  </a:lnTo>
                  <a:lnTo>
                    <a:pt x="525" y="203"/>
                  </a:lnTo>
                  <a:lnTo>
                    <a:pt x="574" y="172"/>
                  </a:lnTo>
                  <a:lnTo>
                    <a:pt x="624" y="144"/>
                  </a:lnTo>
                  <a:lnTo>
                    <a:pt x="675" y="117"/>
                  </a:lnTo>
                  <a:lnTo>
                    <a:pt x="728" y="94"/>
                  </a:lnTo>
                  <a:lnTo>
                    <a:pt x="782" y="72"/>
                  </a:lnTo>
                  <a:lnTo>
                    <a:pt x="838" y="54"/>
                  </a:lnTo>
                  <a:lnTo>
                    <a:pt x="894" y="38"/>
                  </a:lnTo>
                  <a:lnTo>
                    <a:pt x="952" y="24"/>
                  </a:lnTo>
                  <a:lnTo>
                    <a:pt x="1010" y="14"/>
                  </a:lnTo>
                  <a:lnTo>
                    <a:pt x="1070" y="7"/>
                  </a:lnTo>
                  <a:lnTo>
                    <a:pt x="1131" y="2"/>
                  </a:lnTo>
                  <a:lnTo>
                    <a:pt x="1192" y="0"/>
                  </a:lnTo>
                  <a:lnTo>
                    <a:pt x="1229" y="1"/>
                  </a:lnTo>
                  <a:lnTo>
                    <a:pt x="1266" y="2"/>
                  </a:lnTo>
                  <a:lnTo>
                    <a:pt x="1303" y="5"/>
                  </a:lnTo>
                  <a:lnTo>
                    <a:pt x="1339" y="9"/>
                  </a:lnTo>
                  <a:lnTo>
                    <a:pt x="1374" y="13"/>
                  </a:lnTo>
                  <a:lnTo>
                    <a:pt x="1409" y="19"/>
                  </a:lnTo>
                  <a:lnTo>
                    <a:pt x="1443" y="26"/>
                  </a:lnTo>
                  <a:lnTo>
                    <a:pt x="1477" y="33"/>
                  </a:lnTo>
                  <a:lnTo>
                    <a:pt x="1511" y="42"/>
                  </a:lnTo>
                  <a:lnTo>
                    <a:pt x="1545" y="51"/>
                  </a:lnTo>
                  <a:lnTo>
                    <a:pt x="1578" y="62"/>
                  </a:lnTo>
                  <a:lnTo>
                    <a:pt x="1610" y="73"/>
                  </a:lnTo>
                  <a:lnTo>
                    <a:pt x="1642" y="86"/>
                  </a:lnTo>
                  <a:lnTo>
                    <a:pt x="1673" y="99"/>
                  </a:lnTo>
                  <a:lnTo>
                    <a:pt x="1704" y="114"/>
                  </a:lnTo>
                  <a:lnTo>
                    <a:pt x="1734" y="129"/>
                  </a:lnTo>
                  <a:lnTo>
                    <a:pt x="1764" y="145"/>
                  </a:lnTo>
                  <a:lnTo>
                    <a:pt x="1795" y="162"/>
                  </a:lnTo>
                  <a:lnTo>
                    <a:pt x="1824" y="180"/>
                  </a:lnTo>
                  <a:lnTo>
                    <a:pt x="1852" y="199"/>
                  </a:lnTo>
                  <a:lnTo>
                    <a:pt x="1880" y="220"/>
                  </a:lnTo>
                  <a:lnTo>
                    <a:pt x="1908" y="240"/>
                  </a:lnTo>
                  <a:lnTo>
                    <a:pt x="1935" y="262"/>
                  </a:lnTo>
                  <a:lnTo>
                    <a:pt x="1962" y="284"/>
                  </a:lnTo>
                  <a:lnTo>
                    <a:pt x="1988" y="308"/>
                  </a:lnTo>
                  <a:lnTo>
                    <a:pt x="2014" y="332"/>
                  </a:lnTo>
                  <a:lnTo>
                    <a:pt x="2040" y="357"/>
                  </a:lnTo>
                  <a:lnTo>
                    <a:pt x="2065" y="382"/>
                  </a:lnTo>
                  <a:lnTo>
                    <a:pt x="2089" y="409"/>
                  </a:lnTo>
                  <a:lnTo>
                    <a:pt x="2113" y="437"/>
                  </a:lnTo>
                  <a:lnTo>
                    <a:pt x="2136" y="466"/>
                  </a:lnTo>
                  <a:lnTo>
                    <a:pt x="2159" y="495"/>
                  </a:lnTo>
                  <a:lnTo>
                    <a:pt x="1974" y="668"/>
                  </a:lnTo>
                  <a:lnTo>
                    <a:pt x="1956" y="643"/>
                  </a:lnTo>
                  <a:lnTo>
                    <a:pt x="1937" y="618"/>
                  </a:lnTo>
                  <a:lnTo>
                    <a:pt x="1919" y="594"/>
                  </a:lnTo>
                  <a:lnTo>
                    <a:pt x="1899" y="571"/>
                  </a:lnTo>
                  <a:lnTo>
                    <a:pt x="1880" y="549"/>
                  </a:lnTo>
                  <a:lnTo>
                    <a:pt x="1860" y="527"/>
                  </a:lnTo>
                  <a:lnTo>
                    <a:pt x="1839" y="507"/>
                  </a:lnTo>
                  <a:lnTo>
                    <a:pt x="1819" y="486"/>
                  </a:lnTo>
                  <a:lnTo>
                    <a:pt x="1797" y="467"/>
                  </a:lnTo>
                  <a:lnTo>
                    <a:pt x="1775" y="448"/>
                  </a:lnTo>
                  <a:lnTo>
                    <a:pt x="1753" y="430"/>
                  </a:lnTo>
                  <a:lnTo>
                    <a:pt x="1730" y="412"/>
                  </a:lnTo>
                  <a:lnTo>
                    <a:pt x="1707" y="395"/>
                  </a:lnTo>
                  <a:lnTo>
                    <a:pt x="1684" y="380"/>
                  </a:lnTo>
                  <a:lnTo>
                    <a:pt x="1660" y="365"/>
                  </a:lnTo>
                  <a:lnTo>
                    <a:pt x="1636" y="351"/>
                  </a:lnTo>
                  <a:lnTo>
                    <a:pt x="1612" y="337"/>
                  </a:lnTo>
                  <a:lnTo>
                    <a:pt x="1587" y="325"/>
                  </a:lnTo>
                  <a:lnTo>
                    <a:pt x="1561" y="313"/>
                  </a:lnTo>
                  <a:lnTo>
                    <a:pt x="1535" y="302"/>
                  </a:lnTo>
                  <a:lnTo>
                    <a:pt x="1508" y="292"/>
                  </a:lnTo>
                  <a:lnTo>
                    <a:pt x="1481" y="282"/>
                  </a:lnTo>
                  <a:lnTo>
                    <a:pt x="1454" y="274"/>
                  </a:lnTo>
                  <a:lnTo>
                    <a:pt x="1427" y="266"/>
                  </a:lnTo>
                  <a:lnTo>
                    <a:pt x="1399" y="259"/>
                  </a:lnTo>
                  <a:lnTo>
                    <a:pt x="1370" y="253"/>
                  </a:lnTo>
                  <a:lnTo>
                    <a:pt x="1341" y="248"/>
                  </a:lnTo>
                  <a:lnTo>
                    <a:pt x="1312" y="244"/>
                  </a:lnTo>
                  <a:lnTo>
                    <a:pt x="1281" y="241"/>
                  </a:lnTo>
                  <a:lnTo>
                    <a:pt x="1251" y="239"/>
                  </a:lnTo>
                  <a:lnTo>
                    <a:pt x="1220" y="237"/>
                  </a:lnTo>
                  <a:lnTo>
                    <a:pt x="1189" y="237"/>
                  </a:lnTo>
                  <a:lnTo>
                    <a:pt x="1140" y="238"/>
                  </a:lnTo>
                  <a:lnTo>
                    <a:pt x="1093" y="242"/>
                  </a:lnTo>
                  <a:lnTo>
                    <a:pt x="1046" y="248"/>
                  </a:lnTo>
                  <a:lnTo>
                    <a:pt x="999" y="257"/>
                  </a:lnTo>
                  <a:lnTo>
                    <a:pt x="953" y="268"/>
                  </a:lnTo>
                  <a:lnTo>
                    <a:pt x="909" y="281"/>
                  </a:lnTo>
                  <a:lnTo>
                    <a:pt x="866" y="296"/>
                  </a:lnTo>
                  <a:lnTo>
                    <a:pt x="823" y="313"/>
                  </a:lnTo>
                  <a:lnTo>
                    <a:pt x="781" y="333"/>
                  </a:lnTo>
                  <a:lnTo>
                    <a:pt x="741" y="354"/>
                  </a:lnTo>
                  <a:lnTo>
                    <a:pt x="702" y="377"/>
                  </a:lnTo>
                  <a:lnTo>
                    <a:pt x="664" y="403"/>
                  </a:lnTo>
                  <a:lnTo>
                    <a:pt x="628" y="430"/>
                  </a:lnTo>
                  <a:lnTo>
                    <a:pt x="593" y="459"/>
                  </a:lnTo>
                  <a:lnTo>
                    <a:pt x="559" y="489"/>
                  </a:lnTo>
                  <a:lnTo>
                    <a:pt x="526" y="521"/>
                  </a:lnTo>
                  <a:lnTo>
                    <a:pt x="495" y="554"/>
                  </a:lnTo>
                  <a:lnTo>
                    <a:pt x="466" y="589"/>
                  </a:lnTo>
                  <a:lnTo>
                    <a:pt x="439" y="625"/>
                  </a:lnTo>
                  <a:lnTo>
                    <a:pt x="413" y="664"/>
                  </a:lnTo>
                  <a:lnTo>
                    <a:pt x="389" y="702"/>
                  </a:lnTo>
                  <a:lnTo>
                    <a:pt x="367" y="742"/>
                  </a:lnTo>
                  <a:lnTo>
                    <a:pt x="346" y="783"/>
                  </a:lnTo>
                  <a:lnTo>
                    <a:pt x="328" y="825"/>
                  </a:lnTo>
                  <a:lnTo>
                    <a:pt x="311" y="869"/>
                  </a:lnTo>
                  <a:lnTo>
                    <a:pt x="297" y="913"/>
                  </a:lnTo>
                  <a:lnTo>
                    <a:pt x="284" y="958"/>
                  </a:lnTo>
                  <a:lnTo>
                    <a:pt x="273" y="1003"/>
                  </a:lnTo>
                  <a:lnTo>
                    <a:pt x="265" y="1049"/>
                  </a:lnTo>
                  <a:lnTo>
                    <a:pt x="259" y="1097"/>
                  </a:lnTo>
                  <a:lnTo>
                    <a:pt x="256" y="1144"/>
                  </a:lnTo>
                  <a:lnTo>
                    <a:pt x="255" y="1192"/>
                  </a:lnTo>
                  <a:lnTo>
                    <a:pt x="255" y="1215"/>
                  </a:lnTo>
                  <a:lnTo>
                    <a:pt x="256" y="1237"/>
                  </a:lnTo>
                  <a:lnTo>
                    <a:pt x="257" y="1260"/>
                  </a:lnTo>
                  <a:lnTo>
                    <a:pt x="259" y="1282"/>
                  </a:lnTo>
                  <a:lnTo>
                    <a:pt x="262" y="1305"/>
                  </a:lnTo>
                  <a:lnTo>
                    <a:pt x="265" y="1328"/>
                  </a:lnTo>
                  <a:lnTo>
                    <a:pt x="268" y="1350"/>
                  </a:lnTo>
                  <a:lnTo>
                    <a:pt x="272" y="1371"/>
                  </a:lnTo>
                  <a:lnTo>
                    <a:pt x="277" y="1393"/>
                  </a:lnTo>
                  <a:lnTo>
                    <a:pt x="282" y="1415"/>
                  </a:lnTo>
                  <a:lnTo>
                    <a:pt x="288" y="1436"/>
                  </a:lnTo>
                  <a:lnTo>
                    <a:pt x="295" y="1458"/>
                  </a:lnTo>
                  <a:lnTo>
                    <a:pt x="302" y="1479"/>
                  </a:lnTo>
                  <a:lnTo>
                    <a:pt x="309" y="1501"/>
                  </a:lnTo>
                  <a:lnTo>
                    <a:pt x="317" y="1521"/>
                  </a:lnTo>
                  <a:lnTo>
                    <a:pt x="325" y="1542"/>
                  </a:lnTo>
                  <a:lnTo>
                    <a:pt x="334" y="1562"/>
                  </a:lnTo>
                  <a:lnTo>
                    <a:pt x="343" y="1582"/>
                  </a:lnTo>
                  <a:lnTo>
                    <a:pt x="353" y="1602"/>
                  </a:lnTo>
                  <a:lnTo>
                    <a:pt x="363" y="1622"/>
                  </a:lnTo>
                  <a:lnTo>
                    <a:pt x="374" y="1641"/>
                  </a:lnTo>
                  <a:lnTo>
                    <a:pt x="385" y="1661"/>
                  </a:lnTo>
                  <a:lnTo>
                    <a:pt x="396" y="1680"/>
                  </a:lnTo>
                  <a:lnTo>
                    <a:pt x="408" y="1698"/>
                  </a:lnTo>
                  <a:lnTo>
                    <a:pt x="421" y="1718"/>
                  </a:lnTo>
                  <a:lnTo>
                    <a:pt x="434" y="1736"/>
                  </a:lnTo>
                  <a:lnTo>
                    <a:pt x="447" y="1754"/>
                  </a:lnTo>
                  <a:lnTo>
                    <a:pt x="461" y="1771"/>
                  </a:lnTo>
                  <a:lnTo>
                    <a:pt x="476" y="1789"/>
                  </a:lnTo>
                  <a:lnTo>
                    <a:pt x="490" y="1806"/>
                  </a:lnTo>
                  <a:lnTo>
                    <a:pt x="506" y="1822"/>
                  </a:lnTo>
                  <a:lnTo>
                    <a:pt x="521" y="1838"/>
                  </a:lnTo>
                  <a:lnTo>
                    <a:pt x="554" y="1869"/>
                  </a:lnTo>
                  <a:lnTo>
                    <a:pt x="588" y="1899"/>
                  </a:lnTo>
                  <a:lnTo>
                    <a:pt x="623" y="1927"/>
                  </a:lnTo>
                  <a:lnTo>
                    <a:pt x="660" y="1955"/>
                  </a:lnTo>
                  <a:lnTo>
                    <a:pt x="698" y="1980"/>
                  </a:lnTo>
                  <a:lnTo>
                    <a:pt x="737" y="2004"/>
                  </a:lnTo>
                  <a:lnTo>
                    <a:pt x="757" y="2015"/>
                  </a:lnTo>
                  <a:lnTo>
                    <a:pt x="777" y="2026"/>
                  </a:lnTo>
                  <a:lnTo>
                    <a:pt x="799" y="2037"/>
                  </a:lnTo>
                  <a:lnTo>
                    <a:pt x="819" y="2047"/>
                  </a:lnTo>
                  <a:lnTo>
                    <a:pt x="840" y="2056"/>
                  </a:lnTo>
                  <a:lnTo>
                    <a:pt x="861" y="2065"/>
                  </a:lnTo>
                  <a:lnTo>
                    <a:pt x="883" y="2074"/>
                  </a:lnTo>
                  <a:lnTo>
                    <a:pt x="904" y="2081"/>
                  </a:lnTo>
                  <a:lnTo>
                    <a:pt x="926" y="2089"/>
                  </a:lnTo>
                  <a:lnTo>
                    <a:pt x="947" y="2096"/>
                  </a:lnTo>
                  <a:lnTo>
                    <a:pt x="969" y="2102"/>
                  </a:lnTo>
                  <a:lnTo>
                    <a:pt x="991" y="2107"/>
                  </a:lnTo>
                  <a:lnTo>
                    <a:pt x="1013" y="2112"/>
                  </a:lnTo>
                  <a:lnTo>
                    <a:pt x="1037" y="2117"/>
                  </a:lnTo>
                  <a:lnTo>
                    <a:pt x="1059" y="2121"/>
                  </a:lnTo>
                  <a:lnTo>
                    <a:pt x="1081" y="2124"/>
                  </a:lnTo>
                  <a:lnTo>
                    <a:pt x="1103" y="2126"/>
                  </a:lnTo>
                  <a:lnTo>
                    <a:pt x="1126" y="2128"/>
                  </a:lnTo>
                  <a:lnTo>
                    <a:pt x="1148" y="2129"/>
                  </a:lnTo>
                  <a:lnTo>
                    <a:pt x="1171" y="2129"/>
                  </a:lnTo>
                  <a:lnTo>
                    <a:pt x="1208" y="2129"/>
                  </a:lnTo>
                  <a:lnTo>
                    <a:pt x="1245" y="2126"/>
                  </a:lnTo>
                  <a:lnTo>
                    <a:pt x="1283" y="2122"/>
                  </a:lnTo>
                  <a:lnTo>
                    <a:pt x="1320" y="2116"/>
                  </a:lnTo>
                  <a:lnTo>
                    <a:pt x="1357" y="2109"/>
                  </a:lnTo>
                  <a:lnTo>
                    <a:pt x="1393" y="2100"/>
                  </a:lnTo>
                  <a:lnTo>
                    <a:pt x="1430" y="2089"/>
                  </a:lnTo>
                  <a:lnTo>
                    <a:pt x="1465" y="2077"/>
                  </a:lnTo>
                  <a:lnTo>
                    <a:pt x="1501" y="2064"/>
                  </a:lnTo>
                  <a:lnTo>
                    <a:pt x="1536" y="2049"/>
                  </a:lnTo>
                  <a:lnTo>
                    <a:pt x="1570" y="2033"/>
                  </a:lnTo>
                  <a:lnTo>
                    <a:pt x="1603" y="2015"/>
                  </a:lnTo>
                  <a:lnTo>
                    <a:pt x="1636" y="1996"/>
                  </a:lnTo>
                  <a:lnTo>
                    <a:pt x="1667" y="1976"/>
                  </a:lnTo>
                  <a:lnTo>
                    <a:pt x="1698" y="1954"/>
                  </a:lnTo>
                  <a:lnTo>
                    <a:pt x="1727" y="1932"/>
                  </a:lnTo>
                  <a:lnTo>
                    <a:pt x="1755" y="1906"/>
                  </a:lnTo>
                  <a:lnTo>
                    <a:pt x="1783" y="1881"/>
                  </a:lnTo>
                  <a:lnTo>
                    <a:pt x="1809" y="1855"/>
                  </a:lnTo>
                  <a:lnTo>
                    <a:pt x="1833" y="1827"/>
                  </a:lnTo>
                  <a:lnTo>
                    <a:pt x="1856" y="1798"/>
                  </a:lnTo>
                  <a:lnTo>
                    <a:pt x="1877" y="1768"/>
                  </a:lnTo>
                  <a:lnTo>
                    <a:pt x="1897" y="1737"/>
                  </a:lnTo>
                  <a:lnTo>
                    <a:pt x="1915" y="1704"/>
                  </a:lnTo>
                  <a:lnTo>
                    <a:pt x="1931" y="1671"/>
                  </a:lnTo>
                  <a:lnTo>
                    <a:pt x="1945" y="1637"/>
                  </a:lnTo>
                  <a:lnTo>
                    <a:pt x="1957" y="1603"/>
                  </a:lnTo>
                  <a:lnTo>
                    <a:pt x="1967" y="1567"/>
                  </a:lnTo>
                  <a:lnTo>
                    <a:pt x="1975" y="1530"/>
                  </a:lnTo>
                  <a:lnTo>
                    <a:pt x="1981" y="1491"/>
                  </a:lnTo>
                  <a:lnTo>
                    <a:pt x="1985" y="1453"/>
                  </a:lnTo>
                  <a:lnTo>
                    <a:pt x="1986" y="1414"/>
                  </a:lnTo>
                  <a:lnTo>
                    <a:pt x="1308" y="1414"/>
                  </a:lnTo>
                  <a:lnTo>
                    <a:pt x="1308" y="1177"/>
                  </a:lnTo>
                  <a:lnTo>
                    <a:pt x="2259" y="11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5173" y="2821"/>
              <a:ext cx="78" cy="135"/>
            </a:xfrm>
            <a:custGeom>
              <a:avLst/>
              <a:gdLst>
                <a:gd name="T0" fmla="*/ 0 w 1323"/>
                <a:gd name="T1" fmla="*/ 0 h 2287"/>
                <a:gd name="T2" fmla="*/ 412 w 1323"/>
                <a:gd name="T3" fmla="*/ 1 h 2287"/>
                <a:gd name="T4" fmla="*/ 531 w 1323"/>
                <a:gd name="T5" fmla="*/ 9 h 2287"/>
                <a:gd name="T6" fmla="*/ 645 w 1323"/>
                <a:gd name="T7" fmla="*/ 26 h 2287"/>
                <a:gd name="T8" fmla="*/ 752 w 1323"/>
                <a:gd name="T9" fmla="*/ 52 h 2287"/>
                <a:gd name="T10" fmla="*/ 852 w 1323"/>
                <a:gd name="T11" fmla="*/ 89 h 2287"/>
                <a:gd name="T12" fmla="*/ 940 w 1323"/>
                <a:gd name="T13" fmla="*/ 139 h 2287"/>
                <a:gd name="T14" fmla="*/ 1017 w 1323"/>
                <a:gd name="T15" fmla="*/ 204 h 2287"/>
                <a:gd name="T16" fmla="*/ 1081 w 1323"/>
                <a:gd name="T17" fmla="*/ 284 h 2287"/>
                <a:gd name="T18" fmla="*/ 1128 w 1323"/>
                <a:gd name="T19" fmla="*/ 380 h 2287"/>
                <a:gd name="T20" fmla="*/ 1158 w 1323"/>
                <a:gd name="T21" fmla="*/ 496 h 2287"/>
                <a:gd name="T22" fmla="*/ 1168 w 1323"/>
                <a:gd name="T23" fmla="*/ 631 h 2287"/>
                <a:gd name="T24" fmla="*/ 1162 w 1323"/>
                <a:gd name="T25" fmla="*/ 726 h 2287"/>
                <a:gd name="T26" fmla="*/ 1145 w 1323"/>
                <a:gd name="T27" fmla="*/ 817 h 2287"/>
                <a:gd name="T28" fmla="*/ 1118 w 1323"/>
                <a:gd name="T29" fmla="*/ 900 h 2287"/>
                <a:gd name="T30" fmla="*/ 1080 w 1323"/>
                <a:gd name="T31" fmla="*/ 977 h 2287"/>
                <a:gd name="T32" fmla="*/ 1032 w 1323"/>
                <a:gd name="T33" fmla="*/ 1046 h 2287"/>
                <a:gd name="T34" fmla="*/ 974 w 1323"/>
                <a:gd name="T35" fmla="*/ 1106 h 2287"/>
                <a:gd name="T36" fmla="*/ 908 w 1323"/>
                <a:gd name="T37" fmla="*/ 1157 h 2287"/>
                <a:gd name="T38" fmla="*/ 833 w 1323"/>
                <a:gd name="T39" fmla="*/ 1199 h 2287"/>
                <a:gd name="T40" fmla="*/ 749 w 1323"/>
                <a:gd name="T41" fmla="*/ 1231 h 2287"/>
                <a:gd name="T42" fmla="*/ 659 w 1323"/>
                <a:gd name="T43" fmla="*/ 1254 h 2287"/>
                <a:gd name="T44" fmla="*/ 1323 w 1323"/>
                <a:gd name="T45" fmla="*/ 2287 h 2287"/>
                <a:gd name="T46" fmla="*/ 255 w 1323"/>
                <a:gd name="T47" fmla="*/ 1283 h 2287"/>
                <a:gd name="T48" fmla="*/ 334 w 1323"/>
                <a:gd name="T49" fmla="*/ 1059 h 2287"/>
                <a:gd name="T50" fmla="*/ 468 w 1323"/>
                <a:gd name="T51" fmla="*/ 1054 h 2287"/>
                <a:gd name="T52" fmla="*/ 547 w 1323"/>
                <a:gd name="T53" fmla="*/ 1045 h 2287"/>
                <a:gd name="T54" fmla="*/ 620 w 1323"/>
                <a:gd name="T55" fmla="*/ 1028 h 2287"/>
                <a:gd name="T56" fmla="*/ 689 w 1323"/>
                <a:gd name="T57" fmla="*/ 1006 h 2287"/>
                <a:gd name="T58" fmla="*/ 751 w 1323"/>
                <a:gd name="T59" fmla="*/ 975 h 2287"/>
                <a:gd name="T60" fmla="*/ 806 w 1323"/>
                <a:gd name="T61" fmla="*/ 934 h 2287"/>
                <a:gd name="T62" fmla="*/ 851 w 1323"/>
                <a:gd name="T63" fmla="*/ 883 h 2287"/>
                <a:gd name="T64" fmla="*/ 885 w 1323"/>
                <a:gd name="T65" fmla="*/ 819 h 2287"/>
                <a:gd name="T66" fmla="*/ 906 w 1323"/>
                <a:gd name="T67" fmla="*/ 741 h 2287"/>
                <a:gd name="T68" fmla="*/ 913 w 1323"/>
                <a:gd name="T69" fmla="*/ 649 h 2287"/>
                <a:gd name="T70" fmla="*/ 906 w 1323"/>
                <a:gd name="T71" fmla="*/ 551 h 2287"/>
                <a:gd name="T72" fmla="*/ 886 w 1323"/>
                <a:gd name="T73" fmla="*/ 471 h 2287"/>
                <a:gd name="T74" fmla="*/ 853 w 1323"/>
                <a:gd name="T75" fmla="*/ 406 h 2287"/>
                <a:gd name="T76" fmla="*/ 810 w 1323"/>
                <a:gd name="T77" fmla="*/ 352 h 2287"/>
                <a:gd name="T78" fmla="*/ 756 w 1323"/>
                <a:gd name="T79" fmla="*/ 312 h 2287"/>
                <a:gd name="T80" fmla="*/ 695 w 1323"/>
                <a:gd name="T81" fmla="*/ 282 h 2287"/>
                <a:gd name="T82" fmla="*/ 626 w 1323"/>
                <a:gd name="T83" fmla="*/ 261 h 2287"/>
                <a:gd name="T84" fmla="*/ 552 w 1323"/>
                <a:gd name="T85" fmla="*/ 248 h 2287"/>
                <a:gd name="T86" fmla="*/ 471 w 1323"/>
                <a:gd name="T87" fmla="*/ 240 h 2287"/>
                <a:gd name="T88" fmla="*/ 331 w 1323"/>
                <a:gd name="T89" fmla="*/ 236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3" h="2287">
                  <a:moveTo>
                    <a:pt x="255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72" y="0"/>
                  </a:lnTo>
                  <a:lnTo>
                    <a:pt x="412" y="1"/>
                  </a:lnTo>
                  <a:lnTo>
                    <a:pt x="452" y="3"/>
                  </a:lnTo>
                  <a:lnTo>
                    <a:pt x="491" y="6"/>
                  </a:lnTo>
                  <a:lnTo>
                    <a:pt x="531" y="9"/>
                  </a:lnTo>
                  <a:lnTo>
                    <a:pt x="570" y="14"/>
                  </a:lnTo>
                  <a:lnTo>
                    <a:pt x="608" y="19"/>
                  </a:lnTo>
                  <a:lnTo>
                    <a:pt x="645" y="26"/>
                  </a:lnTo>
                  <a:lnTo>
                    <a:pt x="681" y="33"/>
                  </a:lnTo>
                  <a:lnTo>
                    <a:pt x="717" y="42"/>
                  </a:lnTo>
                  <a:lnTo>
                    <a:pt x="752" y="52"/>
                  </a:lnTo>
                  <a:lnTo>
                    <a:pt x="787" y="63"/>
                  </a:lnTo>
                  <a:lnTo>
                    <a:pt x="820" y="76"/>
                  </a:lnTo>
                  <a:lnTo>
                    <a:pt x="852" y="89"/>
                  </a:lnTo>
                  <a:lnTo>
                    <a:pt x="882" y="105"/>
                  </a:lnTo>
                  <a:lnTo>
                    <a:pt x="912" y="121"/>
                  </a:lnTo>
                  <a:lnTo>
                    <a:pt x="940" y="139"/>
                  </a:lnTo>
                  <a:lnTo>
                    <a:pt x="967" y="159"/>
                  </a:lnTo>
                  <a:lnTo>
                    <a:pt x="993" y="181"/>
                  </a:lnTo>
                  <a:lnTo>
                    <a:pt x="1017" y="204"/>
                  </a:lnTo>
                  <a:lnTo>
                    <a:pt x="1041" y="229"/>
                  </a:lnTo>
                  <a:lnTo>
                    <a:pt x="1062" y="256"/>
                  </a:lnTo>
                  <a:lnTo>
                    <a:pt x="1081" y="284"/>
                  </a:lnTo>
                  <a:lnTo>
                    <a:pt x="1098" y="314"/>
                  </a:lnTo>
                  <a:lnTo>
                    <a:pt x="1114" y="346"/>
                  </a:lnTo>
                  <a:lnTo>
                    <a:pt x="1128" y="380"/>
                  </a:lnTo>
                  <a:lnTo>
                    <a:pt x="1140" y="417"/>
                  </a:lnTo>
                  <a:lnTo>
                    <a:pt x="1150" y="455"/>
                  </a:lnTo>
                  <a:lnTo>
                    <a:pt x="1158" y="496"/>
                  </a:lnTo>
                  <a:lnTo>
                    <a:pt x="1163" y="538"/>
                  </a:lnTo>
                  <a:lnTo>
                    <a:pt x="1167" y="583"/>
                  </a:lnTo>
                  <a:lnTo>
                    <a:pt x="1168" y="631"/>
                  </a:lnTo>
                  <a:lnTo>
                    <a:pt x="1167" y="663"/>
                  </a:lnTo>
                  <a:lnTo>
                    <a:pt x="1165" y="695"/>
                  </a:lnTo>
                  <a:lnTo>
                    <a:pt x="1162" y="726"/>
                  </a:lnTo>
                  <a:lnTo>
                    <a:pt x="1158" y="757"/>
                  </a:lnTo>
                  <a:lnTo>
                    <a:pt x="1152" y="787"/>
                  </a:lnTo>
                  <a:lnTo>
                    <a:pt x="1145" y="817"/>
                  </a:lnTo>
                  <a:lnTo>
                    <a:pt x="1137" y="846"/>
                  </a:lnTo>
                  <a:lnTo>
                    <a:pt x="1128" y="873"/>
                  </a:lnTo>
                  <a:lnTo>
                    <a:pt x="1118" y="900"/>
                  </a:lnTo>
                  <a:lnTo>
                    <a:pt x="1106" y="927"/>
                  </a:lnTo>
                  <a:lnTo>
                    <a:pt x="1093" y="952"/>
                  </a:lnTo>
                  <a:lnTo>
                    <a:pt x="1080" y="977"/>
                  </a:lnTo>
                  <a:lnTo>
                    <a:pt x="1065" y="1000"/>
                  </a:lnTo>
                  <a:lnTo>
                    <a:pt x="1049" y="1023"/>
                  </a:lnTo>
                  <a:lnTo>
                    <a:pt x="1032" y="1046"/>
                  </a:lnTo>
                  <a:lnTo>
                    <a:pt x="1013" y="1067"/>
                  </a:lnTo>
                  <a:lnTo>
                    <a:pt x="994" y="1087"/>
                  </a:lnTo>
                  <a:lnTo>
                    <a:pt x="974" y="1106"/>
                  </a:lnTo>
                  <a:lnTo>
                    <a:pt x="953" y="1124"/>
                  </a:lnTo>
                  <a:lnTo>
                    <a:pt x="931" y="1141"/>
                  </a:lnTo>
                  <a:lnTo>
                    <a:pt x="908" y="1157"/>
                  </a:lnTo>
                  <a:lnTo>
                    <a:pt x="884" y="1172"/>
                  </a:lnTo>
                  <a:lnTo>
                    <a:pt x="859" y="1186"/>
                  </a:lnTo>
                  <a:lnTo>
                    <a:pt x="833" y="1199"/>
                  </a:lnTo>
                  <a:lnTo>
                    <a:pt x="806" y="1211"/>
                  </a:lnTo>
                  <a:lnTo>
                    <a:pt x="779" y="1222"/>
                  </a:lnTo>
                  <a:lnTo>
                    <a:pt x="749" y="1231"/>
                  </a:lnTo>
                  <a:lnTo>
                    <a:pt x="720" y="1240"/>
                  </a:lnTo>
                  <a:lnTo>
                    <a:pt x="690" y="1248"/>
                  </a:lnTo>
                  <a:lnTo>
                    <a:pt x="659" y="1254"/>
                  </a:lnTo>
                  <a:lnTo>
                    <a:pt x="628" y="1258"/>
                  </a:lnTo>
                  <a:lnTo>
                    <a:pt x="595" y="1262"/>
                  </a:lnTo>
                  <a:lnTo>
                    <a:pt x="1323" y="2287"/>
                  </a:lnTo>
                  <a:lnTo>
                    <a:pt x="1010" y="2287"/>
                  </a:lnTo>
                  <a:lnTo>
                    <a:pt x="319" y="1283"/>
                  </a:lnTo>
                  <a:lnTo>
                    <a:pt x="255" y="1283"/>
                  </a:lnTo>
                  <a:lnTo>
                    <a:pt x="255" y="2287"/>
                  </a:lnTo>
                  <a:close/>
                  <a:moveTo>
                    <a:pt x="255" y="1059"/>
                  </a:moveTo>
                  <a:lnTo>
                    <a:pt x="334" y="1059"/>
                  </a:lnTo>
                  <a:lnTo>
                    <a:pt x="388" y="1058"/>
                  </a:lnTo>
                  <a:lnTo>
                    <a:pt x="442" y="1056"/>
                  </a:lnTo>
                  <a:lnTo>
                    <a:pt x="468" y="1054"/>
                  </a:lnTo>
                  <a:lnTo>
                    <a:pt x="494" y="1051"/>
                  </a:lnTo>
                  <a:lnTo>
                    <a:pt x="520" y="1048"/>
                  </a:lnTo>
                  <a:lnTo>
                    <a:pt x="547" y="1045"/>
                  </a:lnTo>
                  <a:lnTo>
                    <a:pt x="572" y="1040"/>
                  </a:lnTo>
                  <a:lnTo>
                    <a:pt x="596" y="1035"/>
                  </a:lnTo>
                  <a:lnTo>
                    <a:pt x="620" y="1028"/>
                  </a:lnTo>
                  <a:lnTo>
                    <a:pt x="644" y="1022"/>
                  </a:lnTo>
                  <a:lnTo>
                    <a:pt x="667" y="1014"/>
                  </a:lnTo>
                  <a:lnTo>
                    <a:pt x="689" y="1006"/>
                  </a:lnTo>
                  <a:lnTo>
                    <a:pt x="711" y="997"/>
                  </a:lnTo>
                  <a:lnTo>
                    <a:pt x="731" y="986"/>
                  </a:lnTo>
                  <a:lnTo>
                    <a:pt x="751" y="975"/>
                  </a:lnTo>
                  <a:lnTo>
                    <a:pt x="770" y="963"/>
                  </a:lnTo>
                  <a:lnTo>
                    <a:pt x="789" y="949"/>
                  </a:lnTo>
                  <a:lnTo>
                    <a:pt x="806" y="934"/>
                  </a:lnTo>
                  <a:lnTo>
                    <a:pt x="822" y="918"/>
                  </a:lnTo>
                  <a:lnTo>
                    <a:pt x="837" y="901"/>
                  </a:lnTo>
                  <a:lnTo>
                    <a:pt x="851" y="883"/>
                  </a:lnTo>
                  <a:lnTo>
                    <a:pt x="863" y="863"/>
                  </a:lnTo>
                  <a:lnTo>
                    <a:pt x="875" y="841"/>
                  </a:lnTo>
                  <a:lnTo>
                    <a:pt x="885" y="819"/>
                  </a:lnTo>
                  <a:lnTo>
                    <a:pt x="893" y="794"/>
                  </a:lnTo>
                  <a:lnTo>
                    <a:pt x="900" y="768"/>
                  </a:lnTo>
                  <a:lnTo>
                    <a:pt x="906" y="741"/>
                  </a:lnTo>
                  <a:lnTo>
                    <a:pt x="910" y="712"/>
                  </a:lnTo>
                  <a:lnTo>
                    <a:pt x="912" y="681"/>
                  </a:lnTo>
                  <a:lnTo>
                    <a:pt x="913" y="649"/>
                  </a:lnTo>
                  <a:lnTo>
                    <a:pt x="912" y="615"/>
                  </a:lnTo>
                  <a:lnTo>
                    <a:pt x="910" y="582"/>
                  </a:lnTo>
                  <a:lnTo>
                    <a:pt x="906" y="551"/>
                  </a:lnTo>
                  <a:lnTo>
                    <a:pt x="901" y="523"/>
                  </a:lnTo>
                  <a:lnTo>
                    <a:pt x="894" y="496"/>
                  </a:lnTo>
                  <a:lnTo>
                    <a:pt x="886" y="471"/>
                  </a:lnTo>
                  <a:lnTo>
                    <a:pt x="876" y="448"/>
                  </a:lnTo>
                  <a:lnTo>
                    <a:pt x="865" y="426"/>
                  </a:lnTo>
                  <a:lnTo>
                    <a:pt x="853" y="406"/>
                  </a:lnTo>
                  <a:lnTo>
                    <a:pt x="840" y="387"/>
                  </a:lnTo>
                  <a:lnTo>
                    <a:pt x="826" y="368"/>
                  </a:lnTo>
                  <a:lnTo>
                    <a:pt x="810" y="352"/>
                  </a:lnTo>
                  <a:lnTo>
                    <a:pt x="794" y="338"/>
                  </a:lnTo>
                  <a:lnTo>
                    <a:pt x="776" y="324"/>
                  </a:lnTo>
                  <a:lnTo>
                    <a:pt x="756" y="312"/>
                  </a:lnTo>
                  <a:lnTo>
                    <a:pt x="737" y="301"/>
                  </a:lnTo>
                  <a:lnTo>
                    <a:pt x="716" y="291"/>
                  </a:lnTo>
                  <a:lnTo>
                    <a:pt x="695" y="282"/>
                  </a:lnTo>
                  <a:lnTo>
                    <a:pt x="673" y="274"/>
                  </a:lnTo>
                  <a:lnTo>
                    <a:pt x="650" y="267"/>
                  </a:lnTo>
                  <a:lnTo>
                    <a:pt x="626" y="261"/>
                  </a:lnTo>
                  <a:lnTo>
                    <a:pt x="602" y="256"/>
                  </a:lnTo>
                  <a:lnTo>
                    <a:pt x="577" y="252"/>
                  </a:lnTo>
                  <a:lnTo>
                    <a:pt x="552" y="248"/>
                  </a:lnTo>
                  <a:lnTo>
                    <a:pt x="525" y="245"/>
                  </a:lnTo>
                  <a:lnTo>
                    <a:pt x="498" y="242"/>
                  </a:lnTo>
                  <a:lnTo>
                    <a:pt x="471" y="240"/>
                  </a:lnTo>
                  <a:lnTo>
                    <a:pt x="444" y="238"/>
                  </a:lnTo>
                  <a:lnTo>
                    <a:pt x="388" y="237"/>
                  </a:lnTo>
                  <a:lnTo>
                    <a:pt x="331" y="236"/>
                  </a:lnTo>
                  <a:lnTo>
                    <a:pt x="255" y="236"/>
                  </a:lnTo>
                  <a:lnTo>
                    <a:pt x="255" y="10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250" y="2819"/>
              <a:ext cx="140" cy="139"/>
            </a:xfrm>
            <a:custGeom>
              <a:avLst/>
              <a:gdLst>
                <a:gd name="T0" fmla="*/ 2358 w 2382"/>
                <a:gd name="T1" fmla="*/ 1426 h 2367"/>
                <a:gd name="T2" fmla="*/ 2264 w 2382"/>
                <a:gd name="T3" fmla="*/ 1700 h 2367"/>
                <a:gd name="T4" fmla="*/ 2108 w 2382"/>
                <a:gd name="T5" fmla="*/ 1940 h 2367"/>
                <a:gd name="T6" fmla="*/ 1901 w 2382"/>
                <a:gd name="T7" fmla="*/ 2133 h 2367"/>
                <a:gd name="T8" fmla="*/ 1652 w 2382"/>
                <a:gd name="T9" fmla="*/ 2274 h 2367"/>
                <a:gd name="T10" fmla="*/ 1371 w 2382"/>
                <a:gd name="T11" fmla="*/ 2352 h 2367"/>
                <a:gd name="T12" fmla="*/ 1070 w 2382"/>
                <a:gd name="T13" fmla="*/ 2361 h 2367"/>
                <a:gd name="T14" fmla="*/ 784 w 2382"/>
                <a:gd name="T15" fmla="*/ 2295 h 2367"/>
                <a:gd name="T16" fmla="*/ 528 w 2382"/>
                <a:gd name="T17" fmla="*/ 2167 h 2367"/>
                <a:gd name="T18" fmla="*/ 311 w 2382"/>
                <a:gd name="T19" fmla="*/ 1983 h 2367"/>
                <a:gd name="T20" fmla="*/ 144 w 2382"/>
                <a:gd name="T21" fmla="*/ 1752 h 2367"/>
                <a:gd name="T22" fmla="*/ 37 w 2382"/>
                <a:gd name="T23" fmla="*/ 1483 h 2367"/>
                <a:gd name="T24" fmla="*/ 0 w 2382"/>
                <a:gd name="T25" fmla="*/ 1186 h 2367"/>
                <a:gd name="T26" fmla="*/ 37 w 2382"/>
                <a:gd name="T27" fmla="*/ 890 h 2367"/>
                <a:gd name="T28" fmla="*/ 144 w 2382"/>
                <a:gd name="T29" fmla="*/ 620 h 2367"/>
                <a:gd name="T30" fmla="*/ 311 w 2382"/>
                <a:gd name="T31" fmla="*/ 388 h 2367"/>
                <a:gd name="T32" fmla="*/ 528 w 2382"/>
                <a:gd name="T33" fmla="*/ 202 h 2367"/>
                <a:gd name="T34" fmla="*/ 784 w 2382"/>
                <a:gd name="T35" fmla="*/ 72 h 2367"/>
                <a:gd name="T36" fmla="*/ 1070 w 2382"/>
                <a:gd name="T37" fmla="*/ 6 h 2367"/>
                <a:gd name="T38" fmla="*/ 1371 w 2382"/>
                <a:gd name="T39" fmla="*/ 14 h 2367"/>
                <a:gd name="T40" fmla="*/ 1652 w 2382"/>
                <a:gd name="T41" fmla="*/ 93 h 2367"/>
                <a:gd name="T42" fmla="*/ 1901 w 2382"/>
                <a:gd name="T43" fmla="*/ 236 h 2367"/>
                <a:gd name="T44" fmla="*/ 2108 w 2382"/>
                <a:gd name="T45" fmla="*/ 432 h 2367"/>
                <a:gd name="T46" fmla="*/ 2264 w 2382"/>
                <a:gd name="T47" fmla="*/ 672 h 2367"/>
                <a:gd name="T48" fmla="*/ 2358 w 2382"/>
                <a:gd name="T49" fmla="*/ 947 h 2367"/>
                <a:gd name="T50" fmla="*/ 254 w 2382"/>
                <a:gd name="T51" fmla="*/ 1183 h 2367"/>
                <a:gd name="T52" fmla="*/ 284 w 2382"/>
                <a:gd name="T53" fmla="*/ 1417 h 2367"/>
                <a:gd name="T54" fmla="*/ 367 w 2382"/>
                <a:gd name="T55" fmla="*/ 1631 h 2367"/>
                <a:gd name="T56" fmla="*/ 497 w 2382"/>
                <a:gd name="T57" fmla="*/ 1817 h 2367"/>
                <a:gd name="T58" fmla="*/ 666 w 2382"/>
                <a:gd name="T59" fmla="*/ 1967 h 2367"/>
                <a:gd name="T60" fmla="*/ 868 w 2382"/>
                <a:gd name="T61" fmla="*/ 2071 h 2367"/>
                <a:gd name="T62" fmla="*/ 1095 w 2382"/>
                <a:gd name="T63" fmla="*/ 2124 h 2367"/>
                <a:gd name="T64" fmla="*/ 1334 w 2382"/>
                <a:gd name="T65" fmla="*/ 2118 h 2367"/>
                <a:gd name="T66" fmla="*/ 1556 w 2382"/>
                <a:gd name="T67" fmla="*/ 2054 h 2367"/>
                <a:gd name="T68" fmla="*/ 1752 w 2382"/>
                <a:gd name="T69" fmla="*/ 1940 h 2367"/>
                <a:gd name="T70" fmla="*/ 1914 w 2382"/>
                <a:gd name="T71" fmla="*/ 1783 h 2367"/>
                <a:gd name="T72" fmla="*/ 2036 w 2382"/>
                <a:gd name="T73" fmla="*/ 1591 h 2367"/>
                <a:gd name="T74" fmla="*/ 2109 w 2382"/>
                <a:gd name="T75" fmla="*/ 1372 h 2367"/>
                <a:gd name="T76" fmla="*/ 2126 w 2382"/>
                <a:gd name="T77" fmla="*/ 1135 h 2367"/>
                <a:gd name="T78" fmla="*/ 2086 w 2382"/>
                <a:gd name="T79" fmla="*/ 903 h 2367"/>
                <a:gd name="T80" fmla="*/ 1994 w 2382"/>
                <a:gd name="T81" fmla="*/ 694 h 2367"/>
                <a:gd name="T82" fmla="*/ 1856 w 2382"/>
                <a:gd name="T83" fmla="*/ 515 h 2367"/>
                <a:gd name="T84" fmla="*/ 1680 w 2382"/>
                <a:gd name="T85" fmla="*/ 374 h 2367"/>
                <a:gd name="T86" fmla="*/ 1473 w 2382"/>
                <a:gd name="T87" fmla="*/ 280 h 2367"/>
                <a:gd name="T88" fmla="*/ 1240 w 2382"/>
                <a:gd name="T89" fmla="*/ 238 h 2367"/>
                <a:gd name="T90" fmla="*/ 1001 w 2382"/>
                <a:gd name="T91" fmla="*/ 256 h 2367"/>
                <a:gd name="T92" fmla="*/ 782 w 2382"/>
                <a:gd name="T93" fmla="*/ 331 h 2367"/>
                <a:gd name="T94" fmla="*/ 592 w 2382"/>
                <a:gd name="T95" fmla="*/ 454 h 2367"/>
                <a:gd name="T96" fmla="*/ 438 w 2382"/>
                <a:gd name="T97" fmla="*/ 618 h 2367"/>
                <a:gd name="T98" fmla="*/ 327 w 2382"/>
                <a:gd name="T99" fmla="*/ 816 h 2367"/>
                <a:gd name="T100" fmla="*/ 265 w 2382"/>
                <a:gd name="T101" fmla="*/ 104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82" h="2367">
                  <a:moveTo>
                    <a:pt x="2382" y="1186"/>
                  </a:moveTo>
                  <a:lnTo>
                    <a:pt x="2381" y="1247"/>
                  </a:lnTo>
                  <a:lnTo>
                    <a:pt x="2376" y="1308"/>
                  </a:lnTo>
                  <a:lnTo>
                    <a:pt x="2369" y="1368"/>
                  </a:lnTo>
                  <a:lnTo>
                    <a:pt x="2358" y="1426"/>
                  </a:lnTo>
                  <a:lnTo>
                    <a:pt x="2345" y="1483"/>
                  </a:lnTo>
                  <a:lnTo>
                    <a:pt x="2329" y="1540"/>
                  </a:lnTo>
                  <a:lnTo>
                    <a:pt x="2310" y="1595"/>
                  </a:lnTo>
                  <a:lnTo>
                    <a:pt x="2288" y="1648"/>
                  </a:lnTo>
                  <a:lnTo>
                    <a:pt x="2264" y="1700"/>
                  </a:lnTo>
                  <a:lnTo>
                    <a:pt x="2238" y="1752"/>
                  </a:lnTo>
                  <a:lnTo>
                    <a:pt x="2209" y="1801"/>
                  </a:lnTo>
                  <a:lnTo>
                    <a:pt x="2177" y="1849"/>
                  </a:lnTo>
                  <a:lnTo>
                    <a:pt x="2144" y="1895"/>
                  </a:lnTo>
                  <a:lnTo>
                    <a:pt x="2108" y="1940"/>
                  </a:lnTo>
                  <a:lnTo>
                    <a:pt x="2071" y="1983"/>
                  </a:lnTo>
                  <a:lnTo>
                    <a:pt x="2031" y="2023"/>
                  </a:lnTo>
                  <a:lnTo>
                    <a:pt x="1990" y="2062"/>
                  </a:lnTo>
                  <a:lnTo>
                    <a:pt x="1947" y="2099"/>
                  </a:lnTo>
                  <a:lnTo>
                    <a:pt x="1901" y="2133"/>
                  </a:lnTo>
                  <a:lnTo>
                    <a:pt x="1854" y="2167"/>
                  </a:lnTo>
                  <a:lnTo>
                    <a:pt x="1806" y="2197"/>
                  </a:lnTo>
                  <a:lnTo>
                    <a:pt x="1757" y="2225"/>
                  </a:lnTo>
                  <a:lnTo>
                    <a:pt x="1705" y="2251"/>
                  </a:lnTo>
                  <a:lnTo>
                    <a:pt x="1652" y="2274"/>
                  </a:lnTo>
                  <a:lnTo>
                    <a:pt x="1598" y="2295"/>
                  </a:lnTo>
                  <a:lnTo>
                    <a:pt x="1543" y="2314"/>
                  </a:lnTo>
                  <a:lnTo>
                    <a:pt x="1487" y="2329"/>
                  </a:lnTo>
                  <a:lnTo>
                    <a:pt x="1429" y="2342"/>
                  </a:lnTo>
                  <a:lnTo>
                    <a:pt x="1371" y="2352"/>
                  </a:lnTo>
                  <a:lnTo>
                    <a:pt x="1312" y="2361"/>
                  </a:lnTo>
                  <a:lnTo>
                    <a:pt x="1252" y="2365"/>
                  </a:lnTo>
                  <a:lnTo>
                    <a:pt x="1191" y="2367"/>
                  </a:lnTo>
                  <a:lnTo>
                    <a:pt x="1130" y="2365"/>
                  </a:lnTo>
                  <a:lnTo>
                    <a:pt x="1070" y="2361"/>
                  </a:lnTo>
                  <a:lnTo>
                    <a:pt x="1011" y="2352"/>
                  </a:lnTo>
                  <a:lnTo>
                    <a:pt x="953" y="2342"/>
                  </a:lnTo>
                  <a:lnTo>
                    <a:pt x="895" y="2329"/>
                  </a:lnTo>
                  <a:lnTo>
                    <a:pt x="839" y="2314"/>
                  </a:lnTo>
                  <a:lnTo>
                    <a:pt x="784" y="2295"/>
                  </a:lnTo>
                  <a:lnTo>
                    <a:pt x="730" y="2274"/>
                  </a:lnTo>
                  <a:lnTo>
                    <a:pt x="677" y="2251"/>
                  </a:lnTo>
                  <a:lnTo>
                    <a:pt x="626" y="2225"/>
                  </a:lnTo>
                  <a:lnTo>
                    <a:pt x="576" y="2197"/>
                  </a:lnTo>
                  <a:lnTo>
                    <a:pt x="528" y="2167"/>
                  </a:lnTo>
                  <a:lnTo>
                    <a:pt x="481" y="2133"/>
                  </a:lnTo>
                  <a:lnTo>
                    <a:pt x="435" y="2099"/>
                  </a:lnTo>
                  <a:lnTo>
                    <a:pt x="392" y="2062"/>
                  </a:lnTo>
                  <a:lnTo>
                    <a:pt x="351" y="2023"/>
                  </a:lnTo>
                  <a:lnTo>
                    <a:pt x="311" y="1983"/>
                  </a:lnTo>
                  <a:lnTo>
                    <a:pt x="274" y="1940"/>
                  </a:lnTo>
                  <a:lnTo>
                    <a:pt x="238" y="1895"/>
                  </a:lnTo>
                  <a:lnTo>
                    <a:pt x="204" y="1849"/>
                  </a:lnTo>
                  <a:lnTo>
                    <a:pt x="173" y="1801"/>
                  </a:lnTo>
                  <a:lnTo>
                    <a:pt x="144" y="1752"/>
                  </a:lnTo>
                  <a:lnTo>
                    <a:pt x="118" y="1700"/>
                  </a:lnTo>
                  <a:lnTo>
                    <a:pt x="94" y="1648"/>
                  </a:lnTo>
                  <a:lnTo>
                    <a:pt x="72" y="1595"/>
                  </a:lnTo>
                  <a:lnTo>
                    <a:pt x="54" y="1540"/>
                  </a:lnTo>
                  <a:lnTo>
                    <a:pt x="37" y="1483"/>
                  </a:lnTo>
                  <a:lnTo>
                    <a:pt x="24" y="1426"/>
                  </a:lnTo>
                  <a:lnTo>
                    <a:pt x="14" y="1368"/>
                  </a:lnTo>
                  <a:lnTo>
                    <a:pt x="6" y="1308"/>
                  </a:lnTo>
                  <a:lnTo>
                    <a:pt x="1" y="1247"/>
                  </a:lnTo>
                  <a:lnTo>
                    <a:pt x="0" y="1186"/>
                  </a:lnTo>
                  <a:lnTo>
                    <a:pt x="1" y="1125"/>
                  </a:lnTo>
                  <a:lnTo>
                    <a:pt x="6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7" y="890"/>
                  </a:lnTo>
                  <a:lnTo>
                    <a:pt x="54" y="833"/>
                  </a:lnTo>
                  <a:lnTo>
                    <a:pt x="72" y="778"/>
                  </a:lnTo>
                  <a:lnTo>
                    <a:pt x="94" y="725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3" y="571"/>
                  </a:lnTo>
                  <a:lnTo>
                    <a:pt x="204" y="523"/>
                  </a:lnTo>
                  <a:lnTo>
                    <a:pt x="238" y="477"/>
                  </a:lnTo>
                  <a:lnTo>
                    <a:pt x="274" y="432"/>
                  </a:lnTo>
                  <a:lnTo>
                    <a:pt x="311" y="388"/>
                  </a:lnTo>
                  <a:lnTo>
                    <a:pt x="351" y="347"/>
                  </a:lnTo>
                  <a:lnTo>
                    <a:pt x="392" y="308"/>
                  </a:lnTo>
                  <a:lnTo>
                    <a:pt x="435" y="271"/>
                  </a:lnTo>
                  <a:lnTo>
                    <a:pt x="481" y="236"/>
                  </a:lnTo>
                  <a:lnTo>
                    <a:pt x="528" y="202"/>
                  </a:lnTo>
                  <a:lnTo>
                    <a:pt x="576" y="171"/>
                  </a:lnTo>
                  <a:lnTo>
                    <a:pt x="626" y="143"/>
                  </a:lnTo>
                  <a:lnTo>
                    <a:pt x="677" y="117"/>
                  </a:lnTo>
                  <a:lnTo>
                    <a:pt x="730" y="93"/>
                  </a:lnTo>
                  <a:lnTo>
                    <a:pt x="784" y="72"/>
                  </a:lnTo>
                  <a:lnTo>
                    <a:pt x="839" y="53"/>
                  </a:lnTo>
                  <a:lnTo>
                    <a:pt x="895" y="38"/>
                  </a:lnTo>
                  <a:lnTo>
                    <a:pt x="953" y="24"/>
                  </a:lnTo>
                  <a:lnTo>
                    <a:pt x="1011" y="14"/>
                  </a:lnTo>
                  <a:lnTo>
                    <a:pt x="1070" y="6"/>
                  </a:lnTo>
                  <a:lnTo>
                    <a:pt x="1130" y="2"/>
                  </a:lnTo>
                  <a:lnTo>
                    <a:pt x="1191" y="0"/>
                  </a:lnTo>
                  <a:lnTo>
                    <a:pt x="1252" y="2"/>
                  </a:lnTo>
                  <a:lnTo>
                    <a:pt x="1312" y="6"/>
                  </a:lnTo>
                  <a:lnTo>
                    <a:pt x="1371" y="14"/>
                  </a:lnTo>
                  <a:lnTo>
                    <a:pt x="1429" y="24"/>
                  </a:lnTo>
                  <a:lnTo>
                    <a:pt x="1487" y="38"/>
                  </a:lnTo>
                  <a:lnTo>
                    <a:pt x="1543" y="53"/>
                  </a:lnTo>
                  <a:lnTo>
                    <a:pt x="1598" y="72"/>
                  </a:lnTo>
                  <a:lnTo>
                    <a:pt x="1652" y="93"/>
                  </a:lnTo>
                  <a:lnTo>
                    <a:pt x="1705" y="117"/>
                  </a:lnTo>
                  <a:lnTo>
                    <a:pt x="1757" y="143"/>
                  </a:lnTo>
                  <a:lnTo>
                    <a:pt x="1806" y="171"/>
                  </a:lnTo>
                  <a:lnTo>
                    <a:pt x="1854" y="202"/>
                  </a:lnTo>
                  <a:lnTo>
                    <a:pt x="1901" y="236"/>
                  </a:lnTo>
                  <a:lnTo>
                    <a:pt x="1947" y="271"/>
                  </a:lnTo>
                  <a:lnTo>
                    <a:pt x="1990" y="308"/>
                  </a:lnTo>
                  <a:lnTo>
                    <a:pt x="2031" y="347"/>
                  </a:lnTo>
                  <a:lnTo>
                    <a:pt x="2071" y="388"/>
                  </a:lnTo>
                  <a:lnTo>
                    <a:pt x="2108" y="432"/>
                  </a:lnTo>
                  <a:lnTo>
                    <a:pt x="2144" y="477"/>
                  </a:lnTo>
                  <a:lnTo>
                    <a:pt x="2177" y="523"/>
                  </a:lnTo>
                  <a:lnTo>
                    <a:pt x="2209" y="571"/>
                  </a:lnTo>
                  <a:lnTo>
                    <a:pt x="2238" y="620"/>
                  </a:lnTo>
                  <a:lnTo>
                    <a:pt x="2264" y="672"/>
                  </a:lnTo>
                  <a:lnTo>
                    <a:pt x="2288" y="725"/>
                  </a:lnTo>
                  <a:lnTo>
                    <a:pt x="2310" y="778"/>
                  </a:lnTo>
                  <a:lnTo>
                    <a:pt x="2329" y="833"/>
                  </a:lnTo>
                  <a:lnTo>
                    <a:pt x="2345" y="890"/>
                  </a:lnTo>
                  <a:lnTo>
                    <a:pt x="2358" y="947"/>
                  </a:lnTo>
                  <a:lnTo>
                    <a:pt x="2369" y="1005"/>
                  </a:lnTo>
                  <a:lnTo>
                    <a:pt x="2376" y="1064"/>
                  </a:lnTo>
                  <a:lnTo>
                    <a:pt x="2381" y="1125"/>
                  </a:lnTo>
                  <a:lnTo>
                    <a:pt x="2382" y="1186"/>
                  </a:lnTo>
                  <a:close/>
                  <a:moveTo>
                    <a:pt x="254" y="1183"/>
                  </a:moveTo>
                  <a:lnTo>
                    <a:pt x="256" y="1231"/>
                  </a:lnTo>
                  <a:lnTo>
                    <a:pt x="259" y="1278"/>
                  </a:lnTo>
                  <a:lnTo>
                    <a:pt x="265" y="1326"/>
                  </a:lnTo>
                  <a:lnTo>
                    <a:pt x="273" y="1372"/>
                  </a:lnTo>
                  <a:lnTo>
                    <a:pt x="284" y="1417"/>
                  </a:lnTo>
                  <a:lnTo>
                    <a:pt x="296" y="1462"/>
                  </a:lnTo>
                  <a:lnTo>
                    <a:pt x="311" y="1506"/>
                  </a:lnTo>
                  <a:lnTo>
                    <a:pt x="328" y="1549"/>
                  </a:lnTo>
                  <a:lnTo>
                    <a:pt x="346" y="1591"/>
                  </a:lnTo>
                  <a:lnTo>
                    <a:pt x="367" y="1631"/>
                  </a:lnTo>
                  <a:lnTo>
                    <a:pt x="389" y="1671"/>
                  </a:lnTo>
                  <a:lnTo>
                    <a:pt x="414" y="1709"/>
                  </a:lnTo>
                  <a:lnTo>
                    <a:pt x="439" y="1747"/>
                  </a:lnTo>
                  <a:lnTo>
                    <a:pt x="468" y="1783"/>
                  </a:lnTo>
                  <a:lnTo>
                    <a:pt x="497" y="1817"/>
                  </a:lnTo>
                  <a:lnTo>
                    <a:pt x="528" y="1850"/>
                  </a:lnTo>
                  <a:lnTo>
                    <a:pt x="561" y="1881"/>
                  </a:lnTo>
                  <a:lnTo>
                    <a:pt x="595" y="1911"/>
                  </a:lnTo>
                  <a:lnTo>
                    <a:pt x="630" y="1940"/>
                  </a:lnTo>
                  <a:lnTo>
                    <a:pt x="666" y="1967"/>
                  </a:lnTo>
                  <a:lnTo>
                    <a:pt x="705" y="1991"/>
                  </a:lnTo>
                  <a:lnTo>
                    <a:pt x="744" y="2014"/>
                  </a:lnTo>
                  <a:lnTo>
                    <a:pt x="785" y="2035"/>
                  </a:lnTo>
                  <a:lnTo>
                    <a:pt x="826" y="2054"/>
                  </a:lnTo>
                  <a:lnTo>
                    <a:pt x="868" y="2071"/>
                  </a:lnTo>
                  <a:lnTo>
                    <a:pt x="912" y="2086"/>
                  </a:lnTo>
                  <a:lnTo>
                    <a:pt x="957" y="2099"/>
                  </a:lnTo>
                  <a:lnTo>
                    <a:pt x="1002" y="2110"/>
                  </a:lnTo>
                  <a:lnTo>
                    <a:pt x="1048" y="2118"/>
                  </a:lnTo>
                  <a:lnTo>
                    <a:pt x="1095" y="2124"/>
                  </a:lnTo>
                  <a:lnTo>
                    <a:pt x="1142" y="2128"/>
                  </a:lnTo>
                  <a:lnTo>
                    <a:pt x="1191" y="2129"/>
                  </a:lnTo>
                  <a:lnTo>
                    <a:pt x="1240" y="2128"/>
                  </a:lnTo>
                  <a:lnTo>
                    <a:pt x="1287" y="2124"/>
                  </a:lnTo>
                  <a:lnTo>
                    <a:pt x="1334" y="2118"/>
                  </a:lnTo>
                  <a:lnTo>
                    <a:pt x="1380" y="2110"/>
                  </a:lnTo>
                  <a:lnTo>
                    <a:pt x="1425" y="2099"/>
                  </a:lnTo>
                  <a:lnTo>
                    <a:pt x="1470" y="2086"/>
                  </a:lnTo>
                  <a:lnTo>
                    <a:pt x="1514" y="2071"/>
                  </a:lnTo>
                  <a:lnTo>
                    <a:pt x="1556" y="2054"/>
                  </a:lnTo>
                  <a:lnTo>
                    <a:pt x="1598" y="2035"/>
                  </a:lnTo>
                  <a:lnTo>
                    <a:pt x="1638" y="2014"/>
                  </a:lnTo>
                  <a:lnTo>
                    <a:pt x="1677" y="1991"/>
                  </a:lnTo>
                  <a:lnTo>
                    <a:pt x="1716" y="1967"/>
                  </a:lnTo>
                  <a:lnTo>
                    <a:pt x="1752" y="1940"/>
                  </a:lnTo>
                  <a:lnTo>
                    <a:pt x="1788" y="1911"/>
                  </a:lnTo>
                  <a:lnTo>
                    <a:pt x="1821" y="1881"/>
                  </a:lnTo>
                  <a:lnTo>
                    <a:pt x="1854" y="1850"/>
                  </a:lnTo>
                  <a:lnTo>
                    <a:pt x="1885" y="1817"/>
                  </a:lnTo>
                  <a:lnTo>
                    <a:pt x="1914" y="1783"/>
                  </a:lnTo>
                  <a:lnTo>
                    <a:pt x="1943" y="1747"/>
                  </a:lnTo>
                  <a:lnTo>
                    <a:pt x="1969" y="1709"/>
                  </a:lnTo>
                  <a:lnTo>
                    <a:pt x="1993" y="1671"/>
                  </a:lnTo>
                  <a:lnTo>
                    <a:pt x="2015" y="1631"/>
                  </a:lnTo>
                  <a:lnTo>
                    <a:pt x="2036" y="1591"/>
                  </a:lnTo>
                  <a:lnTo>
                    <a:pt x="2055" y="1549"/>
                  </a:lnTo>
                  <a:lnTo>
                    <a:pt x="2071" y="1506"/>
                  </a:lnTo>
                  <a:lnTo>
                    <a:pt x="2086" y="1462"/>
                  </a:lnTo>
                  <a:lnTo>
                    <a:pt x="2098" y="1417"/>
                  </a:lnTo>
                  <a:lnTo>
                    <a:pt x="2109" y="1372"/>
                  </a:lnTo>
                  <a:lnTo>
                    <a:pt x="2117" y="1326"/>
                  </a:lnTo>
                  <a:lnTo>
                    <a:pt x="2123" y="1278"/>
                  </a:lnTo>
                  <a:lnTo>
                    <a:pt x="2126" y="1231"/>
                  </a:lnTo>
                  <a:lnTo>
                    <a:pt x="2128" y="1183"/>
                  </a:lnTo>
                  <a:lnTo>
                    <a:pt x="2126" y="1135"/>
                  </a:lnTo>
                  <a:lnTo>
                    <a:pt x="2123" y="1087"/>
                  </a:lnTo>
                  <a:lnTo>
                    <a:pt x="2117" y="1040"/>
                  </a:lnTo>
                  <a:lnTo>
                    <a:pt x="2109" y="993"/>
                  </a:lnTo>
                  <a:lnTo>
                    <a:pt x="2099" y="948"/>
                  </a:lnTo>
                  <a:lnTo>
                    <a:pt x="2086" y="903"/>
                  </a:lnTo>
                  <a:lnTo>
                    <a:pt x="2072" y="860"/>
                  </a:lnTo>
                  <a:lnTo>
                    <a:pt x="2055" y="816"/>
                  </a:lnTo>
                  <a:lnTo>
                    <a:pt x="2037" y="774"/>
                  </a:lnTo>
                  <a:lnTo>
                    <a:pt x="2017" y="734"/>
                  </a:lnTo>
                  <a:lnTo>
                    <a:pt x="1994" y="694"/>
                  </a:lnTo>
                  <a:lnTo>
                    <a:pt x="1970" y="656"/>
                  </a:lnTo>
                  <a:lnTo>
                    <a:pt x="1944" y="618"/>
                  </a:lnTo>
                  <a:lnTo>
                    <a:pt x="1916" y="582"/>
                  </a:lnTo>
                  <a:lnTo>
                    <a:pt x="1887" y="548"/>
                  </a:lnTo>
                  <a:lnTo>
                    <a:pt x="1856" y="515"/>
                  </a:lnTo>
                  <a:lnTo>
                    <a:pt x="1824" y="484"/>
                  </a:lnTo>
                  <a:lnTo>
                    <a:pt x="1790" y="454"/>
                  </a:lnTo>
                  <a:lnTo>
                    <a:pt x="1755" y="426"/>
                  </a:lnTo>
                  <a:lnTo>
                    <a:pt x="1718" y="399"/>
                  </a:lnTo>
                  <a:lnTo>
                    <a:pt x="1680" y="374"/>
                  </a:lnTo>
                  <a:lnTo>
                    <a:pt x="1641" y="351"/>
                  </a:lnTo>
                  <a:lnTo>
                    <a:pt x="1600" y="331"/>
                  </a:lnTo>
                  <a:lnTo>
                    <a:pt x="1559" y="312"/>
                  </a:lnTo>
                  <a:lnTo>
                    <a:pt x="1516" y="295"/>
                  </a:lnTo>
                  <a:lnTo>
                    <a:pt x="1473" y="280"/>
                  </a:lnTo>
                  <a:lnTo>
                    <a:pt x="1427" y="267"/>
                  </a:lnTo>
                  <a:lnTo>
                    <a:pt x="1382" y="256"/>
                  </a:lnTo>
                  <a:lnTo>
                    <a:pt x="1335" y="248"/>
                  </a:lnTo>
                  <a:lnTo>
                    <a:pt x="1288" y="242"/>
                  </a:lnTo>
                  <a:lnTo>
                    <a:pt x="1240" y="238"/>
                  </a:lnTo>
                  <a:lnTo>
                    <a:pt x="1191" y="237"/>
                  </a:lnTo>
                  <a:lnTo>
                    <a:pt x="1142" y="238"/>
                  </a:lnTo>
                  <a:lnTo>
                    <a:pt x="1094" y="242"/>
                  </a:lnTo>
                  <a:lnTo>
                    <a:pt x="1047" y="248"/>
                  </a:lnTo>
                  <a:lnTo>
                    <a:pt x="1001" y="256"/>
                  </a:lnTo>
                  <a:lnTo>
                    <a:pt x="955" y="267"/>
                  </a:lnTo>
                  <a:lnTo>
                    <a:pt x="909" y="280"/>
                  </a:lnTo>
                  <a:lnTo>
                    <a:pt x="866" y="295"/>
                  </a:lnTo>
                  <a:lnTo>
                    <a:pt x="823" y="312"/>
                  </a:lnTo>
                  <a:lnTo>
                    <a:pt x="782" y="331"/>
                  </a:lnTo>
                  <a:lnTo>
                    <a:pt x="742" y="351"/>
                  </a:lnTo>
                  <a:lnTo>
                    <a:pt x="703" y="374"/>
                  </a:lnTo>
                  <a:lnTo>
                    <a:pt x="664" y="399"/>
                  </a:lnTo>
                  <a:lnTo>
                    <a:pt x="627" y="426"/>
                  </a:lnTo>
                  <a:lnTo>
                    <a:pt x="592" y="454"/>
                  </a:lnTo>
                  <a:lnTo>
                    <a:pt x="558" y="484"/>
                  </a:lnTo>
                  <a:lnTo>
                    <a:pt x="526" y="515"/>
                  </a:lnTo>
                  <a:lnTo>
                    <a:pt x="495" y="548"/>
                  </a:lnTo>
                  <a:lnTo>
                    <a:pt x="466" y="582"/>
                  </a:lnTo>
                  <a:lnTo>
                    <a:pt x="438" y="618"/>
                  </a:lnTo>
                  <a:lnTo>
                    <a:pt x="412" y="656"/>
                  </a:lnTo>
                  <a:lnTo>
                    <a:pt x="388" y="694"/>
                  </a:lnTo>
                  <a:lnTo>
                    <a:pt x="366" y="734"/>
                  </a:lnTo>
                  <a:lnTo>
                    <a:pt x="345" y="774"/>
                  </a:lnTo>
                  <a:lnTo>
                    <a:pt x="327" y="816"/>
                  </a:lnTo>
                  <a:lnTo>
                    <a:pt x="310" y="860"/>
                  </a:lnTo>
                  <a:lnTo>
                    <a:pt x="296" y="903"/>
                  </a:lnTo>
                  <a:lnTo>
                    <a:pt x="283" y="948"/>
                  </a:lnTo>
                  <a:lnTo>
                    <a:pt x="273" y="993"/>
                  </a:lnTo>
                  <a:lnTo>
                    <a:pt x="265" y="1040"/>
                  </a:lnTo>
                  <a:lnTo>
                    <a:pt x="259" y="1087"/>
                  </a:lnTo>
                  <a:lnTo>
                    <a:pt x="256" y="1135"/>
                  </a:lnTo>
                  <a:lnTo>
                    <a:pt x="254" y="11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403" y="2821"/>
              <a:ext cx="96" cy="137"/>
            </a:xfrm>
            <a:custGeom>
              <a:avLst/>
              <a:gdLst>
                <a:gd name="T0" fmla="*/ 255 w 1632"/>
                <a:gd name="T1" fmla="*/ 1493 h 2327"/>
                <a:gd name="T2" fmla="*/ 261 w 1632"/>
                <a:gd name="T3" fmla="*/ 1592 h 2327"/>
                <a:gd name="T4" fmla="*/ 276 w 1632"/>
                <a:gd name="T5" fmla="*/ 1691 h 2327"/>
                <a:gd name="T6" fmla="*/ 300 w 1632"/>
                <a:gd name="T7" fmla="*/ 1770 h 2327"/>
                <a:gd name="T8" fmla="*/ 321 w 1632"/>
                <a:gd name="T9" fmla="*/ 1814 h 2327"/>
                <a:gd name="T10" fmla="*/ 346 w 1632"/>
                <a:gd name="T11" fmla="*/ 1857 h 2327"/>
                <a:gd name="T12" fmla="*/ 375 w 1632"/>
                <a:gd name="T13" fmla="*/ 1897 h 2327"/>
                <a:gd name="T14" fmla="*/ 408 w 1632"/>
                <a:gd name="T15" fmla="*/ 1933 h 2327"/>
                <a:gd name="T16" fmla="*/ 446 w 1632"/>
                <a:gd name="T17" fmla="*/ 1964 h 2327"/>
                <a:gd name="T18" fmla="*/ 486 w 1632"/>
                <a:gd name="T19" fmla="*/ 1993 h 2327"/>
                <a:gd name="T20" fmla="*/ 560 w 1632"/>
                <a:gd name="T21" fmla="*/ 2033 h 2327"/>
                <a:gd name="T22" fmla="*/ 655 w 1632"/>
                <a:gd name="T23" fmla="*/ 2067 h 2327"/>
                <a:gd name="T24" fmla="*/ 752 w 1632"/>
                <a:gd name="T25" fmla="*/ 2086 h 2327"/>
                <a:gd name="T26" fmla="*/ 847 w 1632"/>
                <a:gd name="T27" fmla="*/ 2088 h 2327"/>
                <a:gd name="T28" fmla="*/ 940 w 1632"/>
                <a:gd name="T29" fmla="*/ 2076 h 2327"/>
                <a:gd name="T30" fmla="*/ 1032 w 1632"/>
                <a:gd name="T31" fmla="*/ 2048 h 2327"/>
                <a:gd name="T32" fmla="*/ 1119 w 1632"/>
                <a:gd name="T33" fmla="*/ 2007 h 2327"/>
                <a:gd name="T34" fmla="*/ 1198 w 1632"/>
                <a:gd name="T35" fmla="*/ 1953 h 2327"/>
                <a:gd name="T36" fmla="*/ 1264 w 1632"/>
                <a:gd name="T37" fmla="*/ 1886 h 2327"/>
                <a:gd name="T38" fmla="*/ 1295 w 1632"/>
                <a:gd name="T39" fmla="*/ 1844 h 2327"/>
                <a:gd name="T40" fmla="*/ 1320 w 1632"/>
                <a:gd name="T41" fmla="*/ 1799 h 2327"/>
                <a:gd name="T42" fmla="*/ 1339 w 1632"/>
                <a:gd name="T43" fmla="*/ 1753 h 2327"/>
                <a:gd name="T44" fmla="*/ 1354 w 1632"/>
                <a:gd name="T45" fmla="*/ 1704 h 2327"/>
                <a:gd name="T46" fmla="*/ 1371 w 1632"/>
                <a:gd name="T47" fmla="*/ 1602 h 2327"/>
                <a:gd name="T48" fmla="*/ 1377 w 1632"/>
                <a:gd name="T49" fmla="*/ 1499 h 2327"/>
                <a:gd name="T50" fmla="*/ 1377 w 1632"/>
                <a:gd name="T51" fmla="*/ 0 h 2327"/>
                <a:gd name="T52" fmla="*/ 1631 w 1632"/>
                <a:gd name="T53" fmla="*/ 1478 h 2327"/>
                <a:gd name="T54" fmla="*/ 1626 w 1632"/>
                <a:gd name="T55" fmla="*/ 1609 h 2327"/>
                <a:gd name="T56" fmla="*/ 1613 w 1632"/>
                <a:gd name="T57" fmla="*/ 1712 h 2327"/>
                <a:gd name="T58" fmla="*/ 1600 w 1632"/>
                <a:gd name="T59" fmla="*/ 1771 h 2327"/>
                <a:gd name="T60" fmla="*/ 1582 w 1632"/>
                <a:gd name="T61" fmla="*/ 1829 h 2327"/>
                <a:gd name="T62" fmla="*/ 1559 w 1632"/>
                <a:gd name="T63" fmla="*/ 1885 h 2327"/>
                <a:gd name="T64" fmla="*/ 1528 w 1632"/>
                <a:gd name="T65" fmla="*/ 1941 h 2327"/>
                <a:gd name="T66" fmla="*/ 1492 w 1632"/>
                <a:gd name="T67" fmla="*/ 1994 h 2327"/>
                <a:gd name="T68" fmla="*/ 1448 w 1632"/>
                <a:gd name="T69" fmla="*/ 2048 h 2327"/>
                <a:gd name="T70" fmla="*/ 1401 w 1632"/>
                <a:gd name="T71" fmla="*/ 2096 h 2327"/>
                <a:gd name="T72" fmla="*/ 1353 w 1632"/>
                <a:gd name="T73" fmla="*/ 2140 h 2327"/>
                <a:gd name="T74" fmla="*/ 1301 w 1632"/>
                <a:gd name="T75" fmla="*/ 2178 h 2327"/>
                <a:gd name="T76" fmla="*/ 1246 w 1632"/>
                <a:gd name="T77" fmla="*/ 2212 h 2327"/>
                <a:gd name="T78" fmla="*/ 1190 w 1632"/>
                <a:gd name="T79" fmla="*/ 2242 h 2327"/>
                <a:gd name="T80" fmla="*/ 1131 w 1632"/>
                <a:gd name="T81" fmla="*/ 2267 h 2327"/>
                <a:gd name="T82" fmla="*/ 1071 w 1632"/>
                <a:gd name="T83" fmla="*/ 2288 h 2327"/>
                <a:gd name="T84" fmla="*/ 1008 w 1632"/>
                <a:gd name="T85" fmla="*/ 2305 h 2327"/>
                <a:gd name="T86" fmla="*/ 945 w 1632"/>
                <a:gd name="T87" fmla="*/ 2316 h 2327"/>
                <a:gd name="T88" fmla="*/ 881 w 1632"/>
                <a:gd name="T89" fmla="*/ 2324 h 2327"/>
                <a:gd name="T90" fmla="*/ 816 w 1632"/>
                <a:gd name="T91" fmla="*/ 2327 h 2327"/>
                <a:gd name="T92" fmla="*/ 694 w 1632"/>
                <a:gd name="T93" fmla="*/ 2317 h 2327"/>
                <a:gd name="T94" fmla="*/ 575 w 1632"/>
                <a:gd name="T95" fmla="*/ 2292 h 2327"/>
                <a:gd name="T96" fmla="*/ 460 w 1632"/>
                <a:gd name="T97" fmla="*/ 2251 h 2327"/>
                <a:gd name="T98" fmla="*/ 387 w 1632"/>
                <a:gd name="T99" fmla="*/ 2214 h 2327"/>
                <a:gd name="T100" fmla="*/ 335 w 1632"/>
                <a:gd name="T101" fmla="*/ 2182 h 2327"/>
                <a:gd name="T102" fmla="*/ 285 w 1632"/>
                <a:gd name="T103" fmla="*/ 2147 h 2327"/>
                <a:gd name="T104" fmla="*/ 239 w 1632"/>
                <a:gd name="T105" fmla="*/ 2107 h 2327"/>
                <a:gd name="T106" fmla="*/ 189 w 1632"/>
                <a:gd name="T107" fmla="*/ 2057 h 2327"/>
                <a:gd name="T108" fmla="*/ 143 w 1632"/>
                <a:gd name="T109" fmla="*/ 2002 h 2327"/>
                <a:gd name="T110" fmla="*/ 105 w 1632"/>
                <a:gd name="T111" fmla="*/ 1946 h 2327"/>
                <a:gd name="T112" fmla="*/ 75 w 1632"/>
                <a:gd name="T113" fmla="*/ 1887 h 2327"/>
                <a:gd name="T114" fmla="*/ 50 w 1632"/>
                <a:gd name="T115" fmla="*/ 1829 h 2327"/>
                <a:gd name="T116" fmla="*/ 31 w 1632"/>
                <a:gd name="T117" fmla="*/ 1768 h 2327"/>
                <a:gd name="T118" fmla="*/ 18 w 1632"/>
                <a:gd name="T119" fmla="*/ 1705 h 2327"/>
                <a:gd name="T120" fmla="*/ 3 w 1632"/>
                <a:gd name="T121" fmla="*/ 1573 h 2327"/>
                <a:gd name="T122" fmla="*/ 0 w 1632"/>
                <a:gd name="T123" fmla="*/ 1431 h 2327"/>
                <a:gd name="T124" fmla="*/ 255 w 1632"/>
                <a:gd name="T125" fmla="*/ 1362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2" h="2327">
                  <a:moveTo>
                    <a:pt x="255" y="1362"/>
                  </a:moveTo>
                  <a:lnTo>
                    <a:pt x="255" y="1426"/>
                  </a:lnTo>
                  <a:lnTo>
                    <a:pt x="255" y="1493"/>
                  </a:lnTo>
                  <a:lnTo>
                    <a:pt x="256" y="1526"/>
                  </a:lnTo>
                  <a:lnTo>
                    <a:pt x="258" y="1559"/>
                  </a:lnTo>
                  <a:lnTo>
                    <a:pt x="261" y="1592"/>
                  </a:lnTo>
                  <a:lnTo>
                    <a:pt x="265" y="1625"/>
                  </a:lnTo>
                  <a:lnTo>
                    <a:pt x="270" y="1658"/>
                  </a:lnTo>
                  <a:lnTo>
                    <a:pt x="276" y="1691"/>
                  </a:lnTo>
                  <a:lnTo>
                    <a:pt x="284" y="1723"/>
                  </a:lnTo>
                  <a:lnTo>
                    <a:pt x="294" y="1754"/>
                  </a:lnTo>
                  <a:lnTo>
                    <a:pt x="300" y="1770"/>
                  </a:lnTo>
                  <a:lnTo>
                    <a:pt x="306" y="1785"/>
                  </a:lnTo>
                  <a:lnTo>
                    <a:pt x="312" y="1800"/>
                  </a:lnTo>
                  <a:lnTo>
                    <a:pt x="321" y="1814"/>
                  </a:lnTo>
                  <a:lnTo>
                    <a:pt x="328" y="1829"/>
                  </a:lnTo>
                  <a:lnTo>
                    <a:pt x="337" y="1843"/>
                  </a:lnTo>
                  <a:lnTo>
                    <a:pt x="346" y="1857"/>
                  </a:lnTo>
                  <a:lnTo>
                    <a:pt x="355" y="1871"/>
                  </a:lnTo>
                  <a:lnTo>
                    <a:pt x="365" y="1884"/>
                  </a:lnTo>
                  <a:lnTo>
                    <a:pt x="375" y="1897"/>
                  </a:lnTo>
                  <a:lnTo>
                    <a:pt x="386" y="1909"/>
                  </a:lnTo>
                  <a:lnTo>
                    <a:pt x="397" y="1921"/>
                  </a:lnTo>
                  <a:lnTo>
                    <a:pt x="408" y="1933"/>
                  </a:lnTo>
                  <a:lnTo>
                    <a:pt x="420" y="1944"/>
                  </a:lnTo>
                  <a:lnTo>
                    <a:pt x="433" y="1954"/>
                  </a:lnTo>
                  <a:lnTo>
                    <a:pt x="446" y="1964"/>
                  </a:lnTo>
                  <a:lnTo>
                    <a:pt x="459" y="1974"/>
                  </a:lnTo>
                  <a:lnTo>
                    <a:pt x="472" y="1984"/>
                  </a:lnTo>
                  <a:lnTo>
                    <a:pt x="486" y="1993"/>
                  </a:lnTo>
                  <a:lnTo>
                    <a:pt x="500" y="2002"/>
                  </a:lnTo>
                  <a:lnTo>
                    <a:pt x="530" y="2018"/>
                  </a:lnTo>
                  <a:lnTo>
                    <a:pt x="560" y="2033"/>
                  </a:lnTo>
                  <a:lnTo>
                    <a:pt x="592" y="2046"/>
                  </a:lnTo>
                  <a:lnTo>
                    <a:pt x="623" y="2057"/>
                  </a:lnTo>
                  <a:lnTo>
                    <a:pt x="655" y="2067"/>
                  </a:lnTo>
                  <a:lnTo>
                    <a:pt x="687" y="2075"/>
                  </a:lnTo>
                  <a:lnTo>
                    <a:pt x="720" y="2081"/>
                  </a:lnTo>
                  <a:lnTo>
                    <a:pt x="752" y="2086"/>
                  </a:lnTo>
                  <a:lnTo>
                    <a:pt x="784" y="2088"/>
                  </a:lnTo>
                  <a:lnTo>
                    <a:pt x="816" y="2089"/>
                  </a:lnTo>
                  <a:lnTo>
                    <a:pt x="847" y="2088"/>
                  </a:lnTo>
                  <a:lnTo>
                    <a:pt x="878" y="2086"/>
                  </a:lnTo>
                  <a:lnTo>
                    <a:pt x="909" y="2082"/>
                  </a:lnTo>
                  <a:lnTo>
                    <a:pt x="940" y="2076"/>
                  </a:lnTo>
                  <a:lnTo>
                    <a:pt x="971" y="2068"/>
                  </a:lnTo>
                  <a:lnTo>
                    <a:pt x="1001" y="2059"/>
                  </a:lnTo>
                  <a:lnTo>
                    <a:pt x="1032" y="2048"/>
                  </a:lnTo>
                  <a:lnTo>
                    <a:pt x="1062" y="2036"/>
                  </a:lnTo>
                  <a:lnTo>
                    <a:pt x="1091" y="2022"/>
                  </a:lnTo>
                  <a:lnTo>
                    <a:pt x="1119" y="2007"/>
                  </a:lnTo>
                  <a:lnTo>
                    <a:pt x="1147" y="1990"/>
                  </a:lnTo>
                  <a:lnTo>
                    <a:pt x="1173" y="1972"/>
                  </a:lnTo>
                  <a:lnTo>
                    <a:pt x="1198" y="1953"/>
                  </a:lnTo>
                  <a:lnTo>
                    <a:pt x="1221" y="1932"/>
                  </a:lnTo>
                  <a:lnTo>
                    <a:pt x="1244" y="1910"/>
                  </a:lnTo>
                  <a:lnTo>
                    <a:pt x="1264" y="1886"/>
                  </a:lnTo>
                  <a:lnTo>
                    <a:pt x="1275" y="1872"/>
                  </a:lnTo>
                  <a:lnTo>
                    <a:pt x="1285" y="1858"/>
                  </a:lnTo>
                  <a:lnTo>
                    <a:pt x="1295" y="1844"/>
                  </a:lnTo>
                  <a:lnTo>
                    <a:pt x="1304" y="1829"/>
                  </a:lnTo>
                  <a:lnTo>
                    <a:pt x="1313" y="1814"/>
                  </a:lnTo>
                  <a:lnTo>
                    <a:pt x="1320" y="1799"/>
                  </a:lnTo>
                  <a:lnTo>
                    <a:pt x="1327" y="1784"/>
                  </a:lnTo>
                  <a:lnTo>
                    <a:pt x="1334" y="1768"/>
                  </a:lnTo>
                  <a:lnTo>
                    <a:pt x="1339" y="1753"/>
                  </a:lnTo>
                  <a:lnTo>
                    <a:pt x="1345" y="1737"/>
                  </a:lnTo>
                  <a:lnTo>
                    <a:pt x="1349" y="1720"/>
                  </a:lnTo>
                  <a:lnTo>
                    <a:pt x="1354" y="1704"/>
                  </a:lnTo>
                  <a:lnTo>
                    <a:pt x="1361" y="1670"/>
                  </a:lnTo>
                  <a:lnTo>
                    <a:pt x="1366" y="1636"/>
                  </a:lnTo>
                  <a:lnTo>
                    <a:pt x="1371" y="1602"/>
                  </a:lnTo>
                  <a:lnTo>
                    <a:pt x="1374" y="1568"/>
                  </a:lnTo>
                  <a:lnTo>
                    <a:pt x="1375" y="1534"/>
                  </a:lnTo>
                  <a:lnTo>
                    <a:pt x="1377" y="1499"/>
                  </a:lnTo>
                  <a:lnTo>
                    <a:pt x="1377" y="1429"/>
                  </a:lnTo>
                  <a:lnTo>
                    <a:pt x="1377" y="1362"/>
                  </a:lnTo>
                  <a:lnTo>
                    <a:pt x="1377" y="0"/>
                  </a:lnTo>
                  <a:lnTo>
                    <a:pt x="1632" y="0"/>
                  </a:lnTo>
                  <a:lnTo>
                    <a:pt x="1632" y="1431"/>
                  </a:lnTo>
                  <a:lnTo>
                    <a:pt x="1631" y="1478"/>
                  </a:lnTo>
                  <a:lnTo>
                    <a:pt x="1630" y="1523"/>
                  </a:lnTo>
                  <a:lnTo>
                    <a:pt x="1629" y="1566"/>
                  </a:lnTo>
                  <a:lnTo>
                    <a:pt x="1626" y="1609"/>
                  </a:lnTo>
                  <a:lnTo>
                    <a:pt x="1622" y="1650"/>
                  </a:lnTo>
                  <a:lnTo>
                    <a:pt x="1616" y="1692"/>
                  </a:lnTo>
                  <a:lnTo>
                    <a:pt x="1613" y="1712"/>
                  </a:lnTo>
                  <a:lnTo>
                    <a:pt x="1609" y="1732"/>
                  </a:lnTo>
                  <a:lnTo>
                    <a:pt x="1605" y="1752"/>
                  </a:lnTo>
                  <a:lnTo>
                    <a:pt x="1600" y="1771"/>
                  </a:lnTo>
                  <a:lnTo>
                    <a:pt x="1595" y="1791"/>
                  </a:lnTo>
                  <a:lnTo>
                    <a:pt x="1589" y="1810"/>
                  </a:lnTo>
                  <a:lnTo>
                    <a:pt x="1582" y="1829"/>
                  </a:lnTo>
                  <a:lnTo>
                    <a:pt x="1575" y="1848"/>
                  </a:lnTo>
                  <a:lnTo>
                    <a:pt x="1567" y="1866"/>
                  </a:lnTo>
                  <a:lnTo>
                    <a:pt x="1559" y="1885"/>
                  </a:lnTo>
                  <a:lnTo>
                    <a:pt x="1549" y="1904"/>
                  </a:lnTo>
                  <a:lnTo>
                    <a:pt x="1539" y="1922"/>
                  </a:lnTo>
                  <a:lnTo>
                    <a:pt x="1528" y="1941"/>
                  </a:lnTo>
                  <a:lnTo>
                    <a:pt x="1517" y="1959"/>
                  </a:lnTo>
                  <a:lnTo>
                    <a:pt x="1505" y="1977"/>
                  </a:lnTo>
                  <a:lnTo>
                    <a:pt x="1492" y="1994"/>
                  </a:lnTo>
                  <a:lnTo>
                    <a:pt x="1478" y="2012"/>
                  </a:lnTo>
                  <a:lnTo>
                    <a:pt x="1463" y="2030"/>
                  </a:lnTo>
                  <a:lnTo>
                    <a:pt x="1448" y="2048"/>
                  </a:lnTo>
                  <a:lnTo>
                    <a:pt x="1431" y="2065"/>
                  </a:lnTo>
                  <a:lnTo>
                    <a:pt x="1416" y="2081"/>
                  </a:lnTo>
                  <a:lnTo>
                    <a:pt x="1401" y="2096"/>
                  </a:lnTo>
                  <a:lnTo>
                    <a:pt x="1385" y="2112"/>
                  </a:lnTo>
                  <a:lnTo>
                    <a:pt x="1369" y="2126"/>
                  </a:lnTo>
                  <a:lnTo>
                    <a:pt x="1353" y="2140"/>
                  </a:lnTo>
                  <a:lnTo>
                    <a:pt x="1336" y="2153"/>
                  </a:lnTo>
                  <a:lnTo>
                    <a:pt x="1319" y="2166"/>
                  </a:lnTo>
                  <a:lnTo>
                    <a:pt x="1301" y="2178"/>
                  </a:lnTo>
                  <a:lnTo>
                    <a:pt x="1283" y="2190"/>
                  </a:lnTo>
                  <a:lnTo>
                    <a:pt x="1265" y="2201"/>
                  </a:lnTo>
                  <a:lnTo>
                    <a:pt x="1246" y="2212"/>
                  </a:lnTo>
                  <a:lnTo>
                    <a:pt x="1228" y="2223"/>
                  </a:lnTo>
                  <a:lnTo>
                    <a:pt x="1209" y="2233"/>
                  </a:lnTo>
                  <a:lnTo>
                    <a:pt x="1190" y="2242"/>
                  </a:lnTo>
                  <a:lnTo>
                    <a:pt x="1171" y="2251"/>
                  </a:lnTo>
                  <a:lnTo>
                    <a:pt x="1151" y="2259"/>
                  </a:lnTo>
                  <a:lnTo>
                    <a:pt x="1131" y="2267"/>
                  </a:lnTo>
                  <a:lnTo>
                    <a:pt x="1111" y="2275"/>
                  </a:lnTo>
                  <a:lnTo>
                    <a:pt x="1091" y="2282"/>
                  </a:lnTo>
                  <a:lnTo>
                    <a:pt x="1071" y="2288"/>
                  </a:lnTo>
                  <a:lnTo>
                    <a:pt x="1049" y="2294"/>
                  </a:lnTo>
                  <a:lnTo>
                    <a:pt x="1028" y="2300"/>
                  </a:lnTo>
                  <a:lnTo>
                    <a:pt x="1008" y="2305"/>
                  </a:lnTo>
                  <a:lnTo>
                    <a:pt x="987" y="2309"/>
                  </a:lnTo>
                  <a:lnTo>
                    <a:pt x="966" y="2313"/>
                  </a:lnTo>
                  <a:lnTo>
                    <a:pt x="945" y="2316"/>
                  </a:lnTo>
                  <a:lnTo>
                    <a:pt x="923" y="2319"/>
                  </a:lnTo>
                  <a:lnTo>
                    <a:pt x="902" y="2323"/>
                  </a:lnTo>
                  <a:lnTo>
                    <a:pt x="881" y="2324"/>
                  </a:lnTo>
                  <a:lnTo>
                    <a:pt x="859" y="2326"/>
                  </a:lnTo>
                  <a:lnTo>
                    <a:pt x="838" y="2327"/>
                  </a:lnTo>
                  <a:lnTo>
                    <a:pt x="816" y="2327"/>
                  </a:lnTo>
                  <a:lnTo>
                    <a:pt x="775" y="2326"/>
                  </a:lnTo>
                  <a:lnTo>
                    <a:pt x="735" y="2323"/>
                  </a:lnTo>
                  <a:lnTo>
                    <a:pt x="694" y="2317"/>
                  </a:lnTo>
                  <a:lnTo>
                    <a:pt x="654" y="2311"/>
                  </a:lnTo>
                  <a:lnTo>
                    <a:pt x="615" y="2302"/>
                  </a:lnTo>
                  <a:lnTo>
                    <a:pt x="575" y="2292"/>
                  </a:lnTo>
                  <a:lnTo>
                    <a:pt x="535" y="2280"/>
                  </a:lnTo>
                  <a:lnTo>
                    <a:pt x="497" y="2266"/>
                  </a:lnTo>
                  <a:lnTo>
                    <a:pt x="460" y="2251"/>
                  </a:lnTo>
                  <a:lnTo>
                    <a:pt x="423" y="2233"/>
                  </a:lnTo>
                  <a:lnTo>
                    <a:pt x="405" y="2224"/>
                  </a:lnTo>
                  <a:lnTo>
                    <a:pt x="387" y="2214"/>
                  </a:lnTo>
                  <a:lnTo>
                    <a:pt x="369" y="2204"/>
                  </a:lnTo>
                  <a:lnTo>
                    <a:pt x="352" y="2193"/>
                  </a:lnTo>
                  <a:lnTo>
                    <a:pt x="335" y="2182"/>
                  </a:lnTo>
                  <a:lnTo>
                    <a:pt x="317" y="2171"/>
                  </a:lnTo>
                  <a:lnTo>
                    <a:pt x="301" y="2159"/>
                  </a:lnTo>
                  <a:lnTo>
                    <a:pt x="285" y="2147"/>
                  </a:lnTo>
                  <a:lnTo>
                    <a:pt x="269" y="2134"/>
                  </a:lnTo>
                  <a:lnTo>
                    <a:pt x="254" y="2121"/>
                  </a:lnTo>
                  <a:lnTo>
                    <a:pt x="239" y="2107"/>
                  </a:lnTo>
                  <a:lnTo>
                    <a:pt x="224" y="2092"/>
                  </a:lnTo>
                  <a:lnTo>
                    <a:pt x="206" y="2075"/>
                  </a:lnTo>
                  <a:lnTo>
                    <a:pt x="189" y="2057"/>
                  </a:lnTo>
                  <a:lnTo>
                    <a:pt x="173" y="2038"/>
                  </a:lnTo>
                  <a:lnTo>
                    <a:pt x="157" y="2020"/>
                  </a:lnTo>
                  <a:lnTo>
                    <a:pt x="143" y="2002"/>
                  </a:lnTo>
                  <a:lnTo>
                    <a:pt x="130" y="1983"/>
                  </a:lnTo>
                  <a:lnTo>
                    <a:pt x="117" y="1965"/>
                  </a:lnTo>
                  <a:lnTo>
                    <a:pt x="105" y="1946"/>
                  </a:lnTo>
                  <a:lnTo>
                    <a:pt x="94" y="1927"/>
                  </a:lnTo>
                  <a:lnTo>
                    <a:pt x="84" y="1908"/>
                  </a:lnTo>
                  <a:lnTo>
                    <a:pt x="75" y="1887"/>
                  </a:lnTo>
                  <a:lnTo>
                    <a:pt x="65" y="1868"/>
                  </a:lnTo>
                  <a:lnTo>
                    <a:pt x="57" y="1848"/>
                  </a:lnTo>
                  <a:lnTo>
                    <a:pt x="50" y="1829"/>
                  </a:lnTo>
                  <a:lnTo>
                    <a:pt x="43" y="1809"/>
                  </a:lnTo>
                  <a:lnTo>
                    <a:pt x="37" y="1788"/>
                  </a:lnTo>
                  <a:lnTo>
                    <a:pt x="31" y="1768"/>
                  </a:lnTo>
                  <a:lnTo>
                    <a:pt x="26" y="1747"/>
                  </a:lnTo>
                  <a:lnTo>
                    <a:pt x="22" y="1726"/>
                  </a:lnTo>
                  <a:lnTo>
                    <a:pt x="18" y="1705"/>
                  </a:lnTo>
                  <a:lnTo>
                    <a:pt x="12" y="1662"/>
                  </a:lnTo>
                  <a:lnTo>
                    <a:pt x="7" y="1618"/>
                  </a:lnTo>
                  <a:lnTo>
                    <a:pt x="3" y="1573"/>
                  </a:lnTo>
                  <a:lnTo>
                    <a:pt x="1" y="1527"/>
                  </a:lnTo>
                  <a:lnTo>
                    <a:pt x="0" y="1480"/>
                  </a:lnTo>
                  <a:lnTo>
                    <a:pt x="0" y="1431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1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 userDrawn="1"/>
          </p:nvSpPr>
          <p:spPr bwMode="auto">
            <a:xfrm>
              <a:off x="5517" y="2821"/>
              <a:ext cx="70" cy="135"/>
            </a:xfrm>
            <a:custGeom>
              <a:avLst/>
              <a:gdLst>
                <a:gd name="T0" fmla="*/ 0 w 1200"/>
                <a:gd name="T1" fmla="*/ 0 h 2287"/>
                <a:gd name="T2" fmla="*/ 524 w 1200"/>
                <a:gd name="T3" fmla="*/ 2 h 2287"/>
                <a:gd name="T4" fmla="*/ 635 w 1200"/>
                <a:gd name="T5" fmla="*/ 12 h 2287"/>
                <a:gd name="T6" fmla="*/ 742 w 1200"/>
                <a:gd name="T7" fmla="*/ 32 h 2287"/>
                <a:gd name="T8" fmla="*/ 828 w 1200"/>
                <a:gd name="T9" fmla="*/ 60 h 2287"/>
                <a:gd name="T10" fmla="*/ 879 w 1200"/>
                <a:gd name="T11" fmla="*/ 82 h 2287"/>
                <a:gd name="T12" fmla="*/ 927 w 1200"/>
                <a:gd name="T13" fmla="*/ 110 h 2287"/>
                <a:gd name="T14" fmla="*/ 974 w 1200"/>
                <a:gd name="T15" fmla="*/ 143 h 2287"/>
                <a:gd name="T16" fmla="*/ 1016 w 1200"/>
                <a:gd name="T17" fmla="*/ 182 h 2287"/>
                <a:gd name="T18" fmla="*/ 1054 w 1200"/>
                <a:gd name="T19" fmla="*/ 224 h 2287"/>
                <a:gd name="T20" fmla="*/ 1088 w 1200"/>
                <a:gd name="T21" fmla="*/ 269 h 2287"/>
                <a:gd name="T22" fmla="*/ 1118 w 1200"/>
                <a:gd name="T23" fmla="*/ 316 h 2287"/>
                <a:gd name="T24" fmla="*/ 1143 w 1200"/>
                <a:gd name="T25" fmla="*/ 366 h 2287"/>
                <a:gd name="T26" fmla="*/ 1164 w 1200"/>
                <a:gd name="T27" fmla="*/ 420 h 2287"/>
                <a:gd name="T28" fmla="*/ 1180 w 1200"/>
                <a:gd name="T29" fmla="*/ 474 h 2287"/>
                <a:gd name="T30" fmla="*/ 1191 w 1200"/>
                <a:gd name="T31" fmla="*/ 529 h 2287"/>
                <a:gd name="T32" fmla="*/ 1198 w 1200"/>
                <a:gd name="T33" fmla="*/ 585 h 2287"/>
                <a:gd name="T34" fmla="*/ 1200 w 1200"/>
                <a:gd name="T35" fmla="*/ 643 h 2287"/>
                <a:gd name="T36" fmla="*/ 1193 w 1200"/>
                <a:gd name="T37" fmla="*/ 746 h 2287"/>
                <a:gd name="T38" fmla="*/ 1169 w 1200"/>
                <a:gd name="T39" fmla="*/ 849 h 2287"/>
                <a:gd name="T40" fmla="*/ 1130 w 1200"/>
                <a:gd name="T41" fmla="*/ 945 h 2287"/>
                <a:gd name="T42" fmla="*/ 1076 w 1200"/>
                <a:gd name="T43" fmla="*/ 1034 h 2287"/>
                <a:gd name="T44" fmla="*/ 1044 w 1200"/>
                <a:gd name="T45" fmla="*/ 1074 h 2287"/>
                <a:gd name="T46" fmla="*/ 1008 w 1200"/>
                <a:gd name="T47" fmla="*/ 1111 h 2287"/>
                <a:gd name="T48" fmla="*/ 967 w 1200"/>
                <a:gd name="T49" fmla="*/ 1146 h 2287"/>
                <a:gd name="T50" fmla="*/ 922 w 1200"/>
                <a:gd name="T51" fmla="*/ 1177 h 2287"/>
                <a:gd name="T52" fmla="*/ 875 w 1200"/>
                <a:gd name="T53" fmla="*/ 1203 h 2287"/>
                <a:gd name="T54" fmla="*/ 792 w 1200"/>
                <a:gd name="T55" fmla="*/ 1238 h 2287"/>
                <a:gd name="T56" fmla="*/ 690 w 1200"/>
                <a:gd name="T57" fmla="*/ 1266 h 2287"/>
                <a:gd name="T58" fmla="*/ 583 w 1200"/>
                <a:gd name="T59" fmla="*/ 1280 h 2287"/>
                <a:gd name="T60" fmla="*/ 475 w 1200"/>
                <a:gd name="T61" fmla="*/ 1286 h 2287"/>
                <a:gd name="T62" fmla="*/ 254 w 1200"/>
                <a:gd name="T63" fmla="*/ 2287 h 2287"/>
                <a:gd name="T64" fmla="*/ 451 w 1200"/>
                <a:gd name="T65" fmla="*/ 1049 h 2287"/>
                <a:gd name="T66" fmla="*/ 527 w 1200"/>
                <a:gd name="T67" fmla="*/ 1045 h 2287"/>
                <a:gd name="T68" fmla="*/ 601 w 1200"/>
                <a:gd name="T69" fmla="*/ 1036 h 2287"/>
                <a:gd name="T70" fmla="*/ 670 w 1200"/>
                <a:gd name="T71" fmla="*/ 1019 h 2287"/>
                <a:gd name="T72" fmla="*/ 734 w 1200"/>
                <a:gd name="T73" fmla="*/ 996 h 2287"/>
                <a:gd name="T74" fmla="*/ 790 w 1200"/>
                <a:gd name="T75" fmla="*/ 966 h 2287"/>
                <a:gd name="T76" fmla="*/ 840 w 1200"/>
                <a:gd name="T77" fmla="*/ 926 h 2287"/>
                <a:gd name="T78" fmla="*/ 882 w 1200"/>
                <a:gd name="T79" fmla="*/ 878 h 2287"/>
                <a:gd name="T80" fmla="*/ 914 w 1200"/>
                <a:gd name="T81" fmla="*/ 819 h 2287"/>
                <a:gd name="T82" fmla="*/ 935 w 1200"/>
                <a:gd name="T83" fmla="*/ 748 h 2287"/>
                <a:gd name="T84" fmla="*/ 945 w 1200"/>
                <a:gd name="T85" fmla="*/ 667 h 2287"/>
                <a:gd name="T86" fmla="*/ 942 w 1200"/>
                <a:gd name="T87" fmla="*/ 570 h 2287"/>
                <a:gd name="T88" fmla="*/ 925 w 1200"/>
                <a:gd name="T89" fmla="*/ 486 h 2287"/>
                <a:gd name="T90" fmla="*/ 894 w 1200"/>
                <a:gd name="T91" fmla="*/ 417 h 2287"/>
                <a:gd name="T92" fmla="*/ 851 w 1200"/>
                <a:gd name="T93" fmla="*/ 361 h 2287"/>
                <a:gd name="T94" fmla="*/ 798 w 1200"/>
                <a:gd name="T95" fmla="*/ 318 h 2287"/>
                <a:gd name="T96" fmla="*/ 737 w 1200"/>
                <a:gd name="T97" fmla="*/ 287 h 2287"/>
                <a:gd name="T98" fmla="*/ 668 w 1200"/>
                <a:gd name="T99" fmla="*/ 264 h 2287"/>
                <a:gd name="T100" fmla="*/ 593 w 1200"/>
                <a:gd name="T101" fmla="*/ 250 h 2287"/>
                <a:gd name="T102" fmla="*/ 514 w 1200"/>
                <a:gd name="T103" fmla="*/ 241 h 2287"/>
                <a:gd name="T104" fmla="*/ 404 w 1200"/>
                <a:gd name="T105" fmla="*/ 237 h 2287"/>
                <a:gd name="T106" fmla="*/ 254 w 1200"/>
                <a:gd name="T107" fmla="*/ 105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0" h="2287">
                  <a:moveTo>
                    <a:pt x="254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450" y="0"/>
                  </a:lnTo>
                  <a:lnTo>
                    <a:pt x="524" y="2"/>
                  </a:lnTo>
                  <a:lnTo>
                    <a:pt x="561" y="5"/>
                  </a:lnTo>
                  <a:lnTo>
                    <a:pt x="597" y="8"/>
                  </a:lnTo>
                  <a:lnTo>
                    <a:pt x="635" y="12"/>
                  </a:lnTo>
                  <a:lnTo>
                    <a:pt x="671" y="17"/>
                  </a:lnTo>
                  <a:lnTo>
                    <a:pt x="706" y="24"/>
                  </a:lnTo>
                  <a:lnTo>
                    <a:pt x="742" y="32"/>
                  </a:lnTo>
                  <a:lnTo>
                    <a:pt x="777" y="42"/>
                  </a:lnTo>
                  <a:lnTo>
                    <a:pt x="811" y="53"/>
                  </a:lnTo>
                  <a:lnTo>
                    <a:pt x="828" y="60"/>
                  </a:lnTo>
                  <a:lnTo>
                    <a:pt x="845" y="67"/>
                  </a:lnTo>
                  <a:lnTo>
                    <a:pt x="862" y="74"/>
                  </a:lnTo>
                  <a:lnTo>
                    <a:pt x="879" y="82"/>
                  </a:lnTo>
                  <a:lnTo>
                    <a:pt x="895" y="91"/>
                  </a:lnTo>
                  <a:lnTo>
                    <a:pt x="911" y="100"/>
                  </a:lnTo>
                  <a:lnTo>
                    <a:pt x="927" y="110"/>
                  </a:lnTo>
                  <a:lnTo>
                    <a:pt x="943" y="120"/>
                  </a:lnTo>
                  <a:lnTo>
                    <a:pt x="958" y="132"/>
                  </a:lnTo>
                  <a:lnTo>
                    <a:pt x="974" y="143"/>
                  </a:lnTo>
                  <a:lnTo>
                    <a:pt x="988" y="156"/>
                  </a:lnTo>
                  <a:lnTo>
                    <a:pt x="1002" y="168"/>
                  </a:lnTo>
                  <a:lnTo>
                    <a:pt x="1016" y="182"/>
                  </a:lnTo>
                  <a:lnTo>
                    <a:pt x="1029" y="196"/>
                  </a:lnTo>
                  <a:lnTo>
                    <a:pt x="1042" y="210"/>
                  </a:lnTo>
                  <a:lnTo>
                    <a:pt x="1054" y="224"/>
                  </a:lnTo>
                  <a:lnTo>
                    <a:pt x="1066" y="238"/>
                  </a:lnTo>
                  <a:lnTo>
                    <a:pt x="1077" y="253"/>
                  </a:lnTo>
                  <a:lnTo>
                    <a:pt x="1088" y="269"/>
                  </a:lnTo>
                  <a:lnTo>
                    <a:pt x="1098" y="284"/>
                  </a:lnTo>
                  <a:lnTo>
                    <a:pt x="1109" y="300"/>
                  </a:lnTo>
                  <a:lnTo>
                    <a:pt x="1118" y="316"/>
                  </a:lnTo>
                  <a:lnTo>
                    <a:pt x="1127" y="333"/>
                  </a:lnTo>
                  <a:lnTo>
                    <a:pt x="1136" y="349"/>
                  </a:lnTo>
                  <a:lnTo>
                    <a:pt x="1143" y="366"/>
                  </a:lnTo>
                  <a:lnTo>
                    <a:pt x="1151" y="384"/>
                  </a:lnTo>
                  <a:lnTo>
                    <a:pt x="1158" y="402"/>
                  </a:lnTo>
                  <a:lnTo>
                    <a:pt x="1164" y="420"/>
                  </a:lnTo>
                  <a:lnTo>
                    <a:pt x="1170" y="437"/>
                  </a:lnTo>
                  <a:lnTo>
                    <a:pt x="1175" y="455"/>
                  </a:lnTo>
                  <a:lnTo>
                    <a:pt x="1180" y="474"/>
                  </a:lnTo>
                  <a:lnTo>
                    <a:pt x="1184" y="492"/>
                  </a:lnTo>
                  <a:lnTo>
                    <a:pt x="1188" y="510"/>
                  </a:lnTo>
                  <a:lnTo>
                    <a:pt x="1191" y="529"/>
                  </a:lnTo>
                  <a:lnTo>
                    <a:pt x="1194" y="548"/>
                  </a:lnTo>
                  <a:lnTo>
                    <a:pt x="1196" y="566"/>
                  </a:lnTo>
                  <a:lnTo>
                    <a:pt x="1198" y="585"/>
                  </a:lnTo>
                  <a:lnTo>
                    <a:pt x="1199" y="605"/>
                  </a:lnTo>
                  <a:lnTo>
                    <a:pt x="1200" y="624"/>
                  </a:lnTo>
                  <a:lnTo>
                    <a:pt x="1200" y="643"/>
                  </a:lnTo>
                  <a:lnTo>
                    <a:pt x="1200" y="677"/>
                  </a:lnTo>
                  <a:lnTo>
                    <a:pt x="1197" y="712"/>
                  </a:lnTo>
                  <a:lnTo>
                    <a:pt x="1193" y="746"/>
                  </a:lnTo>
                  <a:lnTo>
                    <a:pt x="1186" y="780"/>
                  </a:lnTo>
                  <a:lnTo>
                    <a:pt x="1179" y="814"/>
                  </a:lnTo>
                  <a:lnTo>
                    <a:pt x="1169" y="849"/>
                  </a:lnTo>
                  <a:lnTo>
                    <a:pt x="1158" y="881"/>
                  </a:lnTo>
                  <a:lnTo>
                    <a:pt x="1145" y="913"/>
                  </a:lnTo>
                  <a:lnTo>
                    <a:pt x="1130" y="945"/>
                  </a:lnTo>
                  <a:lnTo>
                    <a:pt x="1114" y="975"/>
                  </a:lnTo>
                  <a:lnTo>
                    <a:pt x="1095" y="1005"/>
                  </a:lnTo>
                  <a:lnTo>
                    <a:pt x="1076" y="1034"/>
                  </a:lnTo>
                  <a:lnTo>
                    <a:pt x="1065" y="1048"/>
                  </a:lnTo>
                  <a:lnTo>
                    <a:pt x="1055" y="1061"/>
                  </a:lnTo>
                  <a:lnTo>
                    <a:pt x="1044" y="1074"/>
                  </a:lnTo>
                  <a:lnTo>
                    <a:pt x="1032" y="1087"/>
                  </a:lnTo>
                  <a:lnTo>
                    <a:pt x="1020" y="1099"/>
                  </a:lnTo>
                  <a:lnTo>
                    <a:pt x="1008" y="1111"/>
                  </a:lnTo>
                  <a:lnTo>
                    <a:pt x="995" y="1123"/>
                  </a:lnTo>
                  <a:lnTo>
                    <a:pt x="982" y="1134"/>
                  </a:lnTo>
                  <a:lnTo>
                    <a:pt x="967" y="1146"/>
                  </a:lnTo>
                  <a:lnTo>
                    <a:pt x="953" y="1157"/>
                  </a:lnTo>
                  <a:lnTo>
                    <a:pt x="938" y="1167"/>
                  </a:lnTo>
                  <a:lnTo>
                    <a:pt x="922" y="1177"/>
                  </a:lnTo>
                  <a:lnTo>
                    <a:pt x="907" y="1186"/>
                  </a:lnTo>
                  <a:lnTo>
                    <a:pt x="891" y="1195"/>
                  </a:lnTo>
                  <a:lnTo>
                    <a:pt x="875" y="1203"/>
                  </a:lnTo>
                  <a:lnTo>
                    <a:pt x="859" y="1211"/>
                  </a:lnTo>
                  <a:lnTo>
                    <a:pt x="826" y="1225"/>
                  </a:lnTo>
                  <a:lnTo>
                    <a:pt x="792" y="1238"/>
                  </a:lnTo>
                  <a:lnTo>
                    <a:pt x="759" y="1249"/>
                  </a:lnTo>
                  <a:lnTo>
                    <a:pt x="724" y="1258"/>
                  </a:lnTo>
                  <a:lnTo>
                    <a:pt x="690" y="1266"/>
                  </a:lnTo>
                  <a:lnTo>
                    <a:pt x="655" y="1272"/>
                  </a:lnTo>
                  <a:lnTo>
                    <a:pt x="619" y="1277"/>
                  </a:lnTo>
                  <a:lnTo>
                    <a:pt x="583" y="1280"/>
                  </a:lnTo>
                  <a:lnTo>
                    <a:pt x="547" y="1283"/>
                  </a:lnTo>
                  <a:lnTo>
                    <a:pt x="511" y="1285"/>
                  </a:lnTo>
                  <a:lnTo>
                    <a:pt x="475" y="1286"/>
                  </a:lnTo>
                  <a:lnTo>
                    <a:pt x="440" y="1286"/>
                  </a:lnTo>
                  <a:lnTo>
                    <a:pt x="254" y="1286"/>
                  </a:lnTo>
                  <a:lnTo>
                    <a:pt x="254" y="2287"/>
                  </a:lnTo>
                  <a:close/>
                  <a:moveTo>
                    <a:pt x="254" y="1050"/>
                  </a:moveTo>
                  <a:lnTo>
                    <a:pt x="424" y="1050"/>
                  </a:lnTo>
                  <a:lnTo>
                    <a:pt x="451" y="1049"/>
                  </a:lnTo>
                  <a:lnTo>
                    <a:pt x="476" y="1049"/>
                  </a:lnTo>
                  <a:lnTo>
                    <a:pt x="502" y="1047"/>
                  </a:lnTo>
                  <a:lnTo>
                    <a:pt x="527" y="1045"/>
                  </a:lnTo>
                  <a:lnTo>
                    <a:pt x="552" y="1043"/>
                  </a:lnTo>
                  <a:lnTo>
                    <a:pt x="577" y="1040"/>
                  </a:lnTo>
                  <a:lnTo>
                    <a:pt x="601" y="1036"/>
                  </a:lnTo>
                  <a:lnTo>
                    <a:pt x="625" y="1031"/>
                  </a:lnTo>
                  <a:lnTo>
                    <a:pt x="648" y="1025"/>
                  </a:lnTo>
                  <a:lnTo>
                    <a:pt x="670" y="1019"/>
                  </a:lnTo>
                  <a:lnTo>
                    <a:pt x="692" y="1012"/>
                  </a:lnTo>
                  <a:lnTo>
                    <a:pt x="713" y="1005"/>
                  </a:lnTo>
                  <a:lnTo>
                    <a:pt x="734" y="996"/>
                  </a:lnTo>
                  <a:lnTo>
                    <a:pt x="753" y="987"/>
                  </a:lnTo>
                  <a:lnTo>
                    <a:pt x="772" y="977"/>
                  </a:lnTo>
                  <a:lnTo>
                    <a:pt x="790" y="966"/>
                  </a:lnTo>
                  <a:lnTo>
                    <a:pt x="808" y="953"/>
                  </a:lnTo>
                  <a:lnTo>
                    <a:pt x="824" y="940"/>
                  </a:lnTo>
                  <a:lnTo>
                    <a:pt x="840" y="926"/>
                  </a:lnTo>
                  <a:lnTo>
                    <a:pt x="854" y="911"/>
                  </a:lnTo>
                  <a:lnTo>
                    <a:pt x="869" y="895"/>
                  </a:lnTo>
                  <a:lnTo>
                    <a:pt x="882" y="878"/>
                  </a:lnTo>
                  <a:lnTo>
                    <a:pt x="894" y="859"/>
                  </a:lnTo>
                  <a:lnTo>
                    <a:pt x="904" y="840"/>
                  </a:lnTo>
                  <a:lnTo>
                    <a:pt x="914" y="819"/>
                  </a:lnTo>
                  <a:lnTo>
                    <a:pt x="922" y="796"/>
                  </a:lnTo>
                  <a:lnTo>
                    <a:pt x="929" y="773"/>
                  </a:lnTo>
                  <a:lnTo>
                    <a:pt x="935" y="748"/>
                  </a:lnTo>
                  <a:lnTo>
                    <a:pt x="940" y="722"/>
                  </a:lnTo>
                  <a:lnTo>
                    <a:pt x="943" y="695"/>
                  </a:lnTo>
                  <a:lnTo>
                    <a:pt x="945" y="667"/>
                  </a:lnTo>
                  <a:lnTo>
                    <a:pt x="946" y="637"/>
                  </a:lnTo>
                  <a:lnTo>
                    <a:pt x="945" y="603"/>
                  </a:lnTo>
                  <a:lnTo>
                    <a:pt x="942" y="570"/>
                  </a:lnTo>
                  <a:lnTo>
                    <a:pt x="938" y="540"/>
                  </a:lnTo>
                  <a:lnTo>
                    <a:pt x="932" y="512"/>
                  </a:lnTo>
                  <a:lnTo>
                    <a:pt x="925" y="486"/>
                  </a:lnTo>
                  <a:lnTo>
                    <a:pt x="916" y="461"/>
                  </a:lnTo>
                  <a:lnTo>
                    <a:pt x="906" y="438"/>
                  </a:lnTo>
                  <a:lnTo>
                    <a:pt x="894" y="417"/>
                  </a:lnTo>
                  <a:lnTo>
                    <a:pt x="882" y="397"/>
                  </a:lnTo>
                  <a:lnTo>
                    <a:pt x="867" y="378"/>
                  </a:lnTo>
                  <a:lnTo>
                    <a:pt x="851" y="361"/>
                  </a:lnTo>
                  <a:lnTo>
                    <a:pt x="835" y="346"/>
                  </a:lnTo>
                  <a:lnTo>
                    <a:pt x="817" y="331"/>
                  </a:lnTo>
                  <a:lnTo>
                    <a:pt x="798" y="318"/>
                  </a:lnTo>
                  <a:lnTo>
                    <a:pt x="779" y="307"/>
                  </a:lnTo>
                  <a:lnTo>
                    <a:pt x="758" y="296"/>
                  </a:lnTo>
                  <a:lnTo>
                    <a:pt x="737" y="287"/>
                  </a:lnTo>
                  <a:lnTo>
                    <a:pt x="715" y="278"/>
                  </a:lnTo>
                  <a:lnTo>
                    <a:pt x="692" y="271"/>
                  </a:lnTo>
                  <a:lnTo>
                    <a:pt x="668" y="264"/>
                  </a:lnTo>
                  <a:lnTo>
                    <a:pt x="644" y="259"/>
                  </a:lnTo>
                  <a:lnTo>
                    <a:pt x="619" y="254"/>
                  </a:lnTo>
                  <a:lnTo>
                    <a:pt x="593" y="250"/>
                  </a:lnTo>
                  <a:lnTo>
                    <a:pt x="567" y="246"/>
                  </a:lnTo>
                  <a:lnTo>
                    <a:pt x="540" y="243"/>
                  </a:lnTo>
                  <a:lnTo>
                    <a:pt x="514" y="241"/>
                  </a:lnTo>
                  <a:lnTo>
                    <a:pt x="487" y="239"/>
                  </a:lnTo>
                  <a:lnTo>
                    <a:pt x="459" y="238"/>
                  </a:lnTo>
                  <a:lnTo>
                    <a:pt x="404" y="237"/>
                  </a:lnTo>
                  <a:lnTo>
                    <a:pt x="348" y="236"/>
                  </a:lnTo>
                  <a:lnTo>
                    <a:pt x="254" y="236"/>
                  </a:lnTo>
                  <a:lnTo>
                    <a:pt x="254" y="10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 userDrawn="1"/>
          </p:nvSpPr>
          <p:spPr bwMode="auto">
            <a:xfrm>
              <a:off x="4673" y="2987"/>
              <a:ext cx="9" cy="6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4702" y="3007"/>
              <a:ext cx="37" cy="40"/>
            </a:xfrm>
            <a:custGeom>
              <a:avLst/>
              <a:gdLst>
                <a:gd name="T0" fmla="*/ 0 w 634"/>
                <a:gd name="T1" fmla="*/ 24 h 680"/>
                <a:gd name="T2" fmla="*/ 142 w 634"/>
                <a:gd name="T3" fmla="*/ 131 h 680"/>
                <a:gd name="T4" fmla="*/ 165 w 634"/>
                <a:gd name="T5" fmla="*/ 99 h 680"/>
                <a:gd name="T6" fmla="*/ 190 w 634"/>
                <a:gd name="T7" fmla="*/ 72 h 680"/>
                <a:gd name="T8" fmla="*/ 218 w 634"/>
                <a:gd name="T9" fmla="*/ 50 h 680"/>
                <a:gd name="T10" fmla="*/ 247 w 634"/>
                <a:gd name="T11" fmla="*/ 32 h 680"/>
                <a:gd name="T12" fmla="*/ 279 w 634"/>
                <a:gd name="T13" fmla="*/ 18 h 680"/>
                <a:gd name="T14" fmla="*/ 314 w 634"/>
                <a:gd name="T15" fmla="*/ 8 h 680"/>
                <a:gd name="T16" fmla="*/ 353 w 634"/>
                <a:gd name="T17" fmla="*/ 2 h 680"/>
                <a:gd name="T18" fmla="*/ 396 w 634"/>
                <a:gd name="T19" fmla="*/ 0 h 680"/>
                <a:gd name="T20" fmla="*/ 431 w 634"/>
                <a:gd name="T21" fmla="*/ 2 h 680"/>
                <a:gd name="T22" fmla="*/ 463 w 634"/>
                <a:gd name="T23" fmla="*/ 6 h 680"/>
                <a:gd name="T24" fmla="*/ 493 w 634"/>
                <a:gd name="T25" fmla="*/ 13 h 680"/>
                <a:gd name="T26" fmla="*/ 520 w 634"/>
                <a:gd name="T27" fmla="*/ 24 h 680"/>
                <a:gd name="T28" fmla="*/ 544 w 634"/>
                <a:gd name="T29" fmla="*/ 37 h 680"/>
                <a:gd name="T30" fmla="*/ 566 w 634"/>
                <a:gd name="T31" fmla="*/ 53 h 680"/>
                <a:gd name="T32" fmla="*/ 584 w 634"/>
                <a:gd name="T33" fmla="*/ 71 h 680"/>
                <a:gd name="T34" fmla="*/ 600 w 634"/>
                <a:gd name="T35" fmla="*/ 93 h 680"/>
                <a:gd name="T36" fmla="*/ 615 w 634"/>
                <a:gd name="T37" fmla="*/ 122 h 680"/>
                <a:gd name="T38" fmla="*/ 625 w 634"/>
                <a:gd name="T39" fmla="*/ 155 h 680"/>
                <a:gd name="T40" fmla="*/ 632 w 634"/>
                <a:gd name="T41" fmla="*/ 205 h 680"/>
                <a:gd name="T42" fmla="*/ 634 w 634"/>
                <a:gd name="T43" fmla="*/ 282 h 680"/>
                <a:gd name="T44" fmla="*/ 482 w 634"/>
                <a:gd name="T45" fmla="*/ 680 h 680"/>
                <a:gd name="T46" fmla="*/ 481 w 634"/>
                <a:gd name="T47" fmla="*/ 312 h 680"/>
                <a:gd name="T48" fmla="*/ 477 w 634"/>
                <a:gd name="T49" fmla="*/ 258 h 680"/>
                <a:gd name="T50" fmla="*/ 470 w 634"/>
                <a:gd name="T51" fmla="*/ 214 h 680"/>
                <a:gd name="T52" fmla="*/ 461 w 634"/>
                <a:gd name="T53" fmla="*/ 189 h 680"/>
                <a:gd name="T54" fmla="*/ 454 w 634"/>
                <a:gd name="T55" fmla="*/ 176 h 680"/>
                <a:gd name="T56" fmla="*/ 446 w 634"/>
                <a:gd name="T57" fmla="*/ 165 h 680"/>
                <a:gd name="T58" fmla="*/ 437 w 634"/>
                <a:gd name="T59" fmla="*/ 156 h 680"/>
                <a:gd name="T60" fmla="*/ 420 w 634"/>
                <a:gd name="T61" fmla="*/ 145 h 680"/>
                <a:gd name="T62" fmla="*/ 392 w 634"/>
                <a:gd name="T63" fmla="*/ 134 h 680"/>
                <a:gd name="T64" fmla="*/ 357 w 634"/>
                <a:gd name="T65" fmla="*/ 129 h 680"/>
                <a:gd name="T66" fmla="*/ 325 w 634"/>
                <a:gd name="T67" fmla="*/ 128 h 680"/>
                <a:gd name="T68" fmla="*/ 300 w 634"/>
                <a:gd name="T69" fmla="*/ 131 h 680"/>
                <a:gd name="T70" fmla="*/ 277 w 634"/>
                <a:gd name="T71" fmla="*/ 135 h 680"/>
                <a:gd name="T72" fmla="*/ 255 w 634"/>
                <a:gd name="T73" fmla="*/ 143 h 680"/>
                <a:gd name="T74" fmla="*/ 235 w 634"/>
                <a:gd name="T75" fmla="*/ 152 h 680"/>
                <a:gd name="T76" fmla="*/ 216 w 634"/>
                <a:gd name="T77" fmla="*/ 164 h 680"/>
                <a:gd name="T78" fmla="*/ 200 w 634"/>
                <a:gd name="T79" fmla="*/ 178 h 680"/>
                <a:gd name="T80" fmla="*/ 186 w 634"/>
                <a:gd name="T81" fmla="*/ 193 h 680"/>
                <a:gd name="T82" fmla="*/ 173 w 634"/>
                <a:gd name="T83" fmla="*/ 214 h 680"/>
                <a:gd name="T84" fmla="*/ 161 w 634"/>
                <a:gd name="T85" fmla="*/ 245 h 680"/>
                <a:gd name="T86" fmla="*/ 154 w 634"/>
                <a:gd name="T87" fmla="*/ 284 h 680"/>
                <a:gd name="T88" fmla="*/ 151 w 634"/>
                <a:gd name="T89" fmla="*/ 343 h 680"/>
                <a:gd name="T90" fmla="*/ 151 w 634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4" h="680">
                  <a:moveTo>
                    <a:pt x="0" y="680"/>
                  </a:moveTo>
                  <a:lnTo>
                    <a:pt x="0" y="24"/>
                  </a:lnTo>
                  <a:lnTo>
                    <a:pt x="142" y="24"/>
                  </a:lnTo>
                  <a:lnTo>
                    <a:pt x="142" y="131"/>
                  </a:lnTo>
                  <a:lnTo>
                    <a:pt x="153" y="114"/>
                  </a:lnTo>
                  <a:lnTo>
                    <a:pt x="165" y="99"/>
                  </a:lnTo>
                  <a:lnTo>
                    <a:pt x="178" y="85"/>
                  </a:lnTo>
                  <a:lnTo>
                    <a:pt x="190" y="72"/>
                  </a:lnTo>
                  <a:lnTo>
                    <a:pt x="204" y="61"/>
                  </a:lnTo>
                  <a:lnTo>
                    <a:pt x="218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3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3" y="2"/>
                  </a:lnTo>
                  <a:lnTo>
                    <a:pt x="373" y="1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31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7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6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3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1" y="138"/>
                  </a:lnTo>
                  <a:lnTo>
                    <a:pt x="625" y="155"/>
                  </a:lnTo>
                  <a:lnTo>
                    <a:pt x="629" y="177"/>
                  </a:lnTo>
                  <a:lnTo>
                    <a:pt x="632" y="205"/>
                  </a:lnTo>
                  <a:lnTo>
                    <a:pt x="633" y="240"/>
                  </a:lnTo>
                  <a:lnTo>
                    <a:pt x="634" y="282"/>
                  </a:lnTo>
                  <a:lnTo>
                    <a:pt x="634" y="680"/>
                  </a:lnTo>
                  <a:lnTo>
                    <a:pt x="482" y="680"/>
                  </a:lnTo>
                  <a:lnTo>
                    <a:pt x="482" y="342"/>
                  </a:lnTo>
                  <a:lnTo>
                    <a:pt x="481" y="312"/>
                  </a:lnTo>
                  <a:lnTo>
                    <a:pt x="480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70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8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2" y="160"/>
                  </a:lnTo>
                  <a:lnTo>
                    <a:pt x="437" y="156"/>
                  </a:lnTo>
                  <a:lnTo>
                    <a:pt x="432" y="152"/>
                  </a:lnTo>
                  <a:lnTo>
                    <a:pt x="420" y="145"/>
                  </a:lnTo>
                  <a:lnTo>
                    <a:pt x="407" y="139"/>
                  </a:lnTo>
                  <a:lnTo>
                    <a:pt x="392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3" y="129"/>
                  </a:lnTo>
                  <a:lnTo>
                    <a:pt x="300" y="131"/>
                  </a:lnTo>
                  <a:lnTo>
                    <a:pt x="289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5" y="147"/>
                  </a:lnTo>
                  <a:lnTo>
                    <a:pt x="235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3" y="214"/>
                  </a:lnTo>
                  <a:lnTo>
                    <a:pt x="166" y="228"/>
                  </a:lnTo>
                  <a:lnTo>
                    <a:pt x="161" y="245"/>
                  </a:lnTo>
                  <a:lnTo>
                    <a:pt x="157" y="263"/>
                  </a:lnTo>
                  <a:lnTo>
                    <a:pt x="154" y="284"/>
                  </a:lnTo>
                  <a:lnTo>
                    <a:pt x="152" y="311"/>
                  </a:lnTo>
                  <a:lnTo>
                    <a:pt x="151" y="343"/>
                  </a:lnTo>
                  <a:lnTo>
                    <a:pt x="151" y="380"/>
                  </a:lnTo>
                  <a:lnTo>
                    <a:pt x="151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4752" y="3007"/>
              <a:ext cx="32" cy="41"/>
            </a:xfrm>
            <a:custGeom>
              <a:avLst/>
              <a:gdLst>
                <a:gd name="T0" fmla="*/ 133 w 528"/>
                <a:gd name="T1" fmla="*/ 516 h 707"/>
                <a:gd name="T2" fmla="*/ 159 w 528"/>
                <a:gd name="T3" fmla="*/ 554 h 707"/>
                <a:gd name="T4" fmla="*/ 196 w 528"/>
                <a:gd name="T5" fmla="*/ 579 h 707"/>
                <a:gd name="T6" fmla="*/ 244 w 528"/>
                <a:gd name="T7" fmla="*/ 592 h 707"/>
                <a:gd name="T8" fmla="*/ 296 w 528"/>
                <a:gd name="T9" fmla="*/ 592 h 707"/>
                <a:gd name="T10" fmla="*/ 336 w 528"/>
                <a:gd name="T11" fmla="*/ 581 h 707"/>
                <a:gd name="T12" fmla="*/ 364 w 528"/>
                <a:gd name="T13" fmla="*/ 558 h 707"/>
                <a:gd name="T14" fmla="*/ 378 w 528"/>
                <a:gd name="T15" fmla="*/ 526 h 707"/>
                <a:gd name="T16" fmla="*/ 378 w 528"/>
                <a:gd name="T17" fmla="*/ 494 h 707"/>
                <a:gd name="T18" fmla="*/ 366 w 528"/>
                <a:gd name="T19" fmla="*/ 470 h 707"/>
                <a:gd name="T20" fmla="*/ 340 w 528"/>
                <a:gd name="T21" fmla="*/ 446 h 707"/>
                <a:gd name="T22" fmla="*/ 278 w 528"/>
                <a:gd name="T23" fmla="*/ 415 h 707"/>
                <a:gd name="T24" fmla="*/ 224 w 528"/>
                <a:gd name="T25" fmla="*/ 395 h 707"/>
                <a:gd name="T26" fmla="*/ 135 w 528"/>
                <a:gd name="T27" fmla="*/ 351 h 707"/>
                <a:gd name="T28" fmla="*/ 78 w 528"/>
                <a:gd name="T29" fmla="*/ 307 h 707"/>
                <a:gd name="T30" fmla="*/ 47 w 528"/>
                <a:gd name="T31" fmla="*/ 257 h 707"/>
                <a:gd name="T32" fmla="*/ 36 w 528"/>
                <a:gd name="T33" fmla="*/ 197 h 707"/>
                <a:gd name="T34" fmla="*/ 40 w 528"/>
                <a:gd name="T35" fmla="*/ 155 h 707"/>
                <a:gd name="T36" fmla="*/ 53 w 528"/>
                <a:gd name="T37" fmla="*/ 118 h 707"/>
                <a:gd name="T38" fmla="*/ 75 w 528"/>
                <a:gd name="T39" fmla="*/ 84 h 707"/>
                <a:gd name="T40" fmla="*/ 105 w 528"/>
                <a:gd name="T41" fmla="*/ 55 h 707"/>
                <a:gd name="T42" fmla="*/ 142 w 528"/>
                <a:gd name="T43" fmla="*/ 31 h 707"/>
                <a:gd name="T44" fmla="*/ 184 w 528"/>
                <a:gd name="T45" fmla="*/ 13 h 707"/>
                <a:gd name="T46" fmla="*/ 287 w 528"/>
                <a:gd name="T47" fmla="*/ 0 h 707"/>
                <a:gd name="T48" fmla="*/ 357 w 528"/>
                <a:gd name="T49" fmla="*/ 7 h 707"/>
                <a:gd name="T50" fmla="*/ 417 w 528"/>
                <a:gd name="T51" fmla="*/ 29 h 707"/>
                <a:gd name="T52" fmla="*/ 463 w 528"/>
                <a:gd name="T53" fmla="*/ 62 h 707"/>
                <a:gd name="T54" fmla="*/ 495 w 528"/>
                <a:gd name="T55" fmla="*/ 108 h 707"/>
                <a:gd name="T56" fmla="*/ 378 w 528"/>
                <a:gd name="T57" fmla="*/ 160 h 707"/>
                <a:gd name="T58" fmla="*/ 356 w 528"/>
                <a:gd name="T59" fmla="*/ 137 h 707"/>
                <a:gd name="T60" fmla="*/ 325 w 528"/>
                <a:gd name="T61" fmla="*/ 121 h 707"/>
                <a:gd name="T62" fmla="*/ 290 w 528"/>
                <a:gd name="T63" fmla="*/ 114 h 707"/>
                <a:gd name="T64" fmla="*/ 250 w 528"/>
                <a:gd name="T65" fmla="*/ 116 h 707"/>
                <a:gd name="T66" fmla="*/ 218 w 528"/>
                <a:gd name="T67" fmla="*/ 129 h 707"/>
                <a:gd name="T68" fmla="*/ 196 w 528"/>
                <a:gd name="T69" fmla="*/ 151 h 707"/>
                <a:gd name="T70" fmla="*/ 186 w 528"/>
                <a:gd name="T71" fmla="*/ 180 h 707"/>
                <a:gd name="T72" fmla="*/ 190 w 528"/>
                <a:gd name="T73" fmla="*/ 207 h 707"/>
                <a:gd name="T74" fmla="*/ 208 w 528"/>
                <a:gd name="T75" fmla="*/ 231 h 707"/>
                <a:gd name="T76" fmla="*/ 240 w 528"/>
                <a:gd name="T77" fmla="*/ 255 h 707"/>
                <a:gd name="T78" fmla="*/ 319 w 528"/>
                <a:gd name="T79" fmla="*/ 288 h 707"/>
                <a:gd name="T80" fmla="*/ 380 w 528"/>
                <a:gd name="T81" fmla="*/ 312 h 707"/>
                <a:gd name="T82" fmla="*/ 451 w 528"/>
                <a:gd name="T83" fmla="*/ 352 h 707"/>
                <a:gd name="T84" fmla="*/ 497 w 528"/>
                <a:gd name="T85" fmla="*/ 396 h 707"/>
                <a:gd name="T86" fmla="*/ 522 w 528"/>
                <a:gd name="T87" fmla="*/ 449 h 707"/>
                <a:gd name="T88" fmla="*/ 527 w 528"/>
                <a:gd name="T89" fmla="*/ 510 h 707"/>
                <a:gd name="T90" fmla="*/ 521 w 528"/>
                <a:gd name="T91" fmla="*/ 555 h 707"/>
                <a:gd name="T92" fmla="*/ 505 w 528"/>
                <a:gd name="T93" fmla="*/ 594 h 707"/>
                <a:gd name="T94" fmla="*/ 480 w 528"/>
                <a:gd name="T95" fmla="*/ 629 h 707"/>
                <a:gd name="T96" fmla="*/ 446 w 528"/>
                <a:gd name="T97" fmla="*/ 658 h 707"/>
                <a:gd name="T98" fmla="*/ 406 w 528"/>
                <a:gd name="T99" fmla="*/ 681 h 707"/>
                <a:gd name="T100" fmla="*/ 359 w 528"/>
                <a:gd name="T101" fmla="*/ 697 h 707"/>
                <a:gd name="T102" fmla="*/ 290 w 528"/>
                <a:gd name="T103" fmla="*/ 706 h 707"/>
                <a:gd name="T104" fmla="*/ 192 w 528"/>
                <a:gd name="T105" fmla="*/ 702 h 707"/>
                <a:gd name="T106" fmla="*/ 116 w 528"/>
                <a:gd name="T107" fmla="*/ 680 h 707"/>
                <a:gd name="T108" fmla="*/ 56 w 528"/>
                <a:gd name="T109" fmla="*/ 638 h 707"/>
                <a:gd name="T110" fmla="*/ 9 w 528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707">
                  <a:moveTo>
                    <a:pt x="0" y="561"/>
                  </a:moveTo>
                  <a:lnTo>
                    <a:pt x="125" y="493"/>
                  </a:lnTo>
                  <a:lnTo>
                    <a:pt x="129" y="505"/>
                  </a:lnTo>
                  <a:lnTo>
                    <a:pt x="133" y="516"/>
                  </a:lnTo>
                  <a:lnTo>
                    <a:pt x="139" y="527"/>
                  </a:lnTo>
                  <a:lnTo>
                    <a:pt x="145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7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8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5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7" y="585"/>
                  </a:lnTo>
                  <a:lnTo>
                    <a:pt x="336" y="581"/>
                  </a:lnTo>
                  <a:lnTo>
                    <a:pt x="344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4" y="558"/>
                  </a:lnTo>
                  <a:lnTo>
                    <a:pt x="369" y="551"/>
                  </a:lnTo>
                  <a:lnTo>
                    <a:pt x="373" y="543"/>
                  </a:lnTo>
                  <a:lnTo>
                    <a:pt x="376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80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70" y="476"/>
                  </a:lnTo>
                  <a:lnTo>
                    <a:pt x="366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8" y="451"/>
                  </a:lnTo>
                  <a:lnTo>
                    <a:pt x="340" y="446"/>
                  </a:lnTo>
                  <a:lnTo>
                    <a:pt x="332" y="441"/>
                  </a:lnTo>
                  <a:lnTo>
                    <a:pt x="323" y="435"/>
                  </a:lnTo>
                  <a:lnTo>
                    <a:pt x="302" y="425"/>
                  </a:lnTo>
                  <a:lnTo>
                    <a:pt x="278" y="415"/>
                  </a:lnTo>
                  <a:lnTo>
                    <a:pt x="262" y="409"/>
                  </a:lnTo>
                  <a:lnTo>
                    <a:pt x="247" y="404"/>
                  </a:lnTo>
                  <a:lnTo>
                    <a:pt x="234" y="399"/>
                  </a:lnTo>
                  <a:lnTo>
                    <a:pt x="224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8" y="340"/>
                  </a:lnTo>
                  <a:lnTo>
                    <a:pt x="103" y="329"/>
                  </a:lnTo>
                  <a:lnTo>
                    <a:pt x="89" y="318"/>
                  </a:lnTo>
                  <a:lnTo>
                    <a:pt x="78" y="307"/>
                  </a:lnTo>
                  <a:lnTo>
                    <a:pt x="68" y="295"/>
                  </a:lnTo>
                  <a:lnTo>
                    <a:pt x="60" y="283"/>
                  </a:lnTo>
                  <a:lnTo>
                    <a:pt x="52" y="270"/>
                  </a:lnTo>
                  <a:lnTo>
                    <a:pt x="47" y="257"/>
                  </a:lnTo>
                  <a:lnTo>
                    <a:pt x="42" y="243"/>
                  </a:lnTo>
                  <a:lnTo>
                    <a:pt x="39" y="228"/>
                  </a:lnTo>
                  <a:lnTo>
                    <a:pt x="37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9" y="165"/>
                  </a:lnTo>
                  <a:lnTo>
                    <a:pt x="40" y="155"/>
                  </a:lnTo>
                  <a:lnTo>
                    <a:pt x="43" y="146"/>
                  </a:lnTo>
                  <a:lnTo>
                    <a:pt x="46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8" y="109"/>
                  </a:lnTo>
                  <a:lnTo>
                    <a:pt x="63" y="101"/>
                  </a:lnTo>
                  <a:lnTo>
                    <a:pt x="68" y="92"/>
                  </a:lnTo>
                  <a:lnTo>
                    <a:pt x="75" y="84"/>
                  </a:lnTo>
                  <a:lnTo>
                    <a:pt x="81" y="77"/>
                  </a:lnTo>
                  <a:lnTo>
                    <a:pt x="89" y="69"/>
                  </a:lnTo>
                  <a:lnTo>
                    <a:pt x="96" y="62"/>
                  </a:lnTo>
                  <a:lnTo>
                    <a:pt x="105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2" y="37"/>
                  </a:lnTo>
                  <a:lnTo>
                    <a:pt x="142" y="31"/>
                  </a:lnTo>
                  <a:lnTo>
                    <a:pt x="152" y="26"/>
                  </a:lnTo>
                  <a:lnTo>
                    <a:pt x="162" y="21"/>
                  </a:lnTo>
                  <a:lnTo>
                    <a:pt x="173" y="17"/>
                  </a:lnTo>
                  <a:lnTo>
                    <a:pt x="184" y="13"/>
                  </a:lnTo>
                  <a:lnTo>
                    <a:pt x="208" y="7"/>
                  </a:lnTo>
                  <a:lnTo>
                    <a:pt x="232" y="3"/>
                  </a:lnTo>
                  <a:lnTo>
                    <a:pt x="259" y="1"/>
                  </a:lnTo>
                  <a:lnTo>
                    <a:pt x="287" y="0"/>
                  </a:lnTo>
                  <a:lnTo>
                    <a:pt x="306" y="0"/>
                  </a:lnTo>
                  <a:lnTo>
                    <a:pt x="324" y="1"/>
                  </a:lnTo>
                  <a:lnTo>
                    <a:pt x="341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3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3" y="53"/>
                  </a:lnTo>
                  <a:lnTo>
                    <a:pt x="463" y="62"/>
                  </a:lnTo>
                  <a:lnTo>
                    <a:pt x="473" y="73"/>
                  </a:lnTo>
                  <a:lnTo>
                    <a:pt x="481" y="84"/>
                  </a:lnTo>
                  <a:lnTo>
                    <a:pt x="489" y="96"/>
                  </a:lnTo>
                  <a:lnTo>
                    <a:pt x="495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3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6" y="137"/>
                  </a:lnTo>
                  <a:lnTo>
                    <a:pt x="349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300" y="115"/>
                  </a:lnTo>
                  <a:lnTo>
                    <a:pt x="290" y="114"/>
                  </a:lnTo>
                  <a:lnTo>
                    <a:pt x="281" y="113"/>
                  </a:lnTo>
                  <a:lnTo>
                    <a:pt x="270" y="114"/>
                  </a:lnTo>
                  <a:lnTo>
                    <a:pt x="261" y="115"/>
                  </a:lnTo>
                  <a:lnTo>
                    <a:pt x="250" y="116"/>
                  </a:lnTo>
                  <a:lnTo>
                    <a:pt x="241" y="119"/>
                  </a:lnTo>
                  <a:lnTo>
                    <a:pt x="233" y="121"/>
                  </a:lnTo>
                  <a:lnTo>
                    <a:pt x="225" y="125"/>
                  </a:lnTo>
                  <a:lnTo>
                    <a:pt x="218" y="129"/>
                  </a:lnTo>
                  <a:lnTo>
                    <a:pt x="212" y="134"/>
                  </a:lnTo>
                  <a:lnTo>
                    <a:pt x="205" y="139"/>
                  </a:lnTo>
                  <a:lnTo>
                    <a:pt x="200" y="145"/>
                  </a:lnTo>
                  <a:lnTo>
                    <a:pt x="196" y="151"/>
                  </a:lnTo>
                  <a:lnTo>
                    <a:pt x="192" y="158"/>
                  </a:lnTo>
                  <a:lnTo>
                    <a:pt x="189" y="164"/>
                  </a:lnTo>
                  <a:lnTo>
                    <a:pt x="187" y="172"/>
                  </a:lnTo>
                  <a:lnTo>
                    <a:pt x="186" y="180"/>
                  </a:lnTo>
                  <a:lnTo>
                    <a:pt x="186" y="188"/>
                  </a:lnTo>
                  <a:lnTo>
                    <a:pt x="186" y="194"/>
                  </a:lnTo>
                  <a:lnTo>
                    <a:pt x="187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2" y="243"/>
                  </a:lnTo>
                  <a:lnTo>
                    <a:pt x="231" y="249"/>
                  </a:lnTo>
                  <a:lnTo>
                    <a:pt x="240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8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1" y="352"/>
                  </a:lnTo>
                  <a:lnTo>
                    <a:pt x="465" y="362"/>
                  </a:lnTo>
                  <a:lnTo>
                    <a:pt x="477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6" y="408"/>
                  </a:lnTo>
                  <a:lnTo>
                    <a:pt x="512" y="421"/>
                  </a:lnTo>
                  <a:lnTo>
                    <a:pt x="518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7" y="481"/>
                  </a:lnTo>
                  <a:lnTo>
                    <a:pt x="528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5" y="533"/>
                  </a:lnTo>
                  <a:lnTo>
                    <a:pt x="523" y="544"/>
                  </a:lnTo>
                  <a:lnTo>
                    <a:pt x="521" y="555"/>
                  </a:lnTo>
                  <a:lnTo>
                    <a:pt x="518" y="565"/>
                  </a:lnTo>
                  <a:lnTo>
                    <a:pt x="514" y="575"/>
                  </a:lnTo>
                  <a:lnTo>
                    <a:pt x="510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2" y="636"/>
                  </a:lnTo>
                  <a:lnTo>
                    <a:pt x="464" y="644"/>
                  </a:lnTo>
                  <a:lnTo>
                    <a:pt x="456" y="651"/>
                  </a:lnTo>
                  <a:lnTo>
                    <a:pt x="446" y="658"/>
                  </a:lnTo>
                  <a:lnTo>
                    <a:pt x="437" y="664"/>
                  </a:lnTo>
                  <a:lnTo>
                    <a:pt x="427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5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9" y="697"/>
                  </a:lnTo>
                  <a:lnTo>
                    <a:pt x="346" y="700"/>
                  </a:lnTo>
                  <a:lnTo>
                    <a:pt x="333" y="702"/>
                  </a:lnTo>
                  <a:lnTo>
                    <a:pt x="319" y="704"/>
                  </a:lnTo>
                  <a:lnTo>
                    <a:pt x="290" y="706"/>
                  </a:lnTo>
                  <a:lnTo>
                    <a:pt x="260" y="707"/>
                  </a:lnTo>
                  <a:lnTo>
                    <a:pt x="236" y="707"/>
                  </a:lnTo>
                  <a:lnTo>
                    <a:pt x="213" y="705"/>
                  </a:lnTo>
                  <a:lnTo>
                    <a:pt x="192" y="702"/>
                  </a:lnTo>
                  <a:lnTo>
                    <a:pt x="171" y="698"/>
                  </a:lnTo>
                  <a:lnTo>
                    <a:pt x="152" y="693"/>
                  </a:lnTo>
                  <a:lnTo>
                    <a:pt x="134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5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4" y="625"/>
                  </a:lnTo>
                  <a:lnTo>
                    <a:pt x="32" y="611"/>
                  </a:lnTo>
                  <a:lnTo>
                    <a:pt x="21" y="596"/>
                  </a:lnTo>
                  <a:lnTo>
                    <a:pt x="9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4798" y="3008"/>
              <a:ext cx="38" cy="40"/>
            </a:xfrm>
            <a:custGeom>
              <a:avLst/>
              <a:gdLst>
                <a:gd name="T0" fmla="*/ 150 w 634"/>
                <a:gd name="T1" fmla="*/ 369 h 682"/>
                <a:gd name="T2" fmla="*/ 152 w 634"/>
                <a:gd name="T3" fmla="*/ 413 h 682"/>
                <a:gd name="T4" fmla="*/ 160 w 634"/>
                <a:gd name="T5" fmla="*/ 451 h 682"/>
                <a:gd name="T6" fmla="*/ 172 w 634"/>
                <a:gd name="T7" fmla="*/ 482 h 682"/>
                <a:gd name="T8" fmla="*/ 189 w 634"/>
                <a:gd name="T9" fmla="*/ 506 h 682"/>
                <a:gd name="T10" fmla="*/ 212 w 634"/>
                <a:gd name="T11" fmla="*/ 524 h 682"/>
                <a:gd name="T12" fmla="*/ 241 w 634"/>
                <a:gd name="T13" fmla="*/ 537 h 682"/>
                <a:gd name="T14" fmla="*/ 276 w 634"/>
                <a:gd name="T15" fmla="*/ 545 h 682"/>
                <a:gd name="T16" fmla="*/ 317 w 634"/>
                <a:gd name="T17" fmla="*/ 547 h 682"/>
                <a:gd name="T18" fmla="*/ 358 w 634"/>
                <a:gd name="T19" fmla="*/ 545 h 682"/>
                <a:gd name="T20" fmla="*/ 393 w 634"/>
                <a:gd name="T21" fmla="*/ 537 h 682"/>
                <a:gd name="T22" fmla="*/ 422 w 634"/>
                <a:gd name="T23" fmla="*/ 524 h 682"/>
                <a:gd name="T24" fmla="*/ 444 w 634"/>
                <a:gd name="T25" fmla="*/ 506 h 682"/>
                <a:gd name="T26" fmla="*/ 462 w 634"/>
                <a:gd name="T27" fmla="*/ 482 h 682"/>
                <a:gd name="T28" fmla="*/ 475 w 634"/>
                <a:gd name="T29" fmla="*/ 451 h 682"/>
                <a:gd name="T30" fmla="*/ 482 w 634"/>
                <a:gd name="T31" fmla="*/ 413 h 682"/>
                <a:gd name="T32" fmla="*/ 485 w 634"/>
                <a:gd name="T33" fmla="*/ 369 h 682"/>
                <a:gd name="T34" fmla="*/ 634 w 634"/>
                <a:gd name="T35" fmla="*/ 0 h 682"/>
                <a:gd name="T36" fmla="*/ 634 w 634"/>
                <a:gd name="T37" fmla="*/ 347 h 682"/>
                <a:gd name="T38" fmla="*/ 631 w 634"/>
                <a:gd name="T39" fmla="*/ 390 h 682"/>
                <a:gd name="T40" fmla="*/ 627 w 634"/>
                <a:gd name="T41" fmla="*/ 432 h 682"/>
                <a:gd name="T42" fmla="*/ 620 w 634"/>
                <a:gd name="T43" fmla="*/ 469 h 682"/>
                <a:gd name="T44" fmla="*/ 610 w 634"/>
                <a:gd name="T45" fmla="*/ 503 h 682"/>
                <a:gd name="T46" fmla="*/ 599 w 634"/>
                <a:gd name="T47" fmla="*/ 534 h 682"/>
                <a:gd name="T48" fmla="*/ 585 w 634"/>
                <a:gd name="T49" fmla="*/ 561 h 682"/>
                <a:gd name="T50" fmla="*/ 568 w 634"/>
                <a:gd name="T51" fmla="*/ 586 h 682"/>
                <a:gd name="T52" fmla="*/ 549 w 634"/>
                <a:gd name="T53" fmla="*/ 607 h 682"/>
                <a:gd name="T54" fmla="*/ 528 w 634"/>
                <a:gd name="T55" fmla="*/ 626 h 682"/>
                <a:gd name="T56" fmla="*/ 503 w 634"/>
                <a:gd name="T57" fmla="*/ 641 h 682"/>
                <a:gd name="T58" fmla="*/ 476 w 634"/>
                <a:gd name="T59" fmla="*/ 656 h 682"/>
                <a:gd name="T60" fmla="*/ 445 w 634"/>
                <a:gd name="T61" fmla="*/ 666 h 682"/>
                <a:gd name="T62" fmla="*/ 413 w 634"/>
                <a:gd name="T63" fmla="*/ 674 h 682"/>
                <a:gd name="T64" fmla="*/ 377 w 634"/>
                <a:gd name="T65" fmla="*/ 679 h 682"/>
                <a:gd name="T66" fmla="*/ 339 w 634"/>
                <a:gd name="T67" fmla="*/ 682 h 682"/>
                <a:gd name="T68" fmla="*/ 298 w 634"/>
                <a:gd name="T69" fmla="*/ 682 h 682"/>
                <a:gd name="T70" fmla="*/ 259 w 634"/>
                <a:gd name="T71" fmla="*/ 679 h 682"/>
                <a:gd name="T72" fmla="*/ 223 w 634"/>
                <a:gd name="T73" fmla="*/ 674 h 682"/>
                <a:gd name="T74" fmla="*/ 189 w 634"/>
                <a:gd name="T75" fmla="*/ 666 h 682"/>
                <a:gd name="T76" fmla="*/ 159 w 634"/>
                <a:gd name="T77" fmla="*/ 656 h 682"/>
                <a:gd name="T78" fmla="*/ 131 w 634"/>
                <a:gd name="T79" fmla="*/ 643 h 682"/>
                <a:gd name="T80" fmla="*/ 107 w 634"/>
                <a:gd name="T81" fmla="*/ 626 h 682"/>
                <a:gd name="T82" fmla="*/ 85 w 634"/>
                <a:gd name="T83" fmla="*/ 608 h 682"/>
                <a:gd name="T84" fmla="*/ 66 w 634"/>
                <a:gd name="T85" fmla="*/ 587 h 682"/>
                <a:gd name="T86" fmla="*/ 50 w 634"/>
                <a:gd name="T87" fmla="*/ 562 h 682"/>
                <a:gd name="T88" fmla="*/ 36 w 634"/>
                <a:gd name="T89" fmla="*/ 535 h 682"/>
                <a:gd name="T90" fmla="*/ 24 w 634"/>
                <a:gd name="T91" fmla="*/ 504 h 682"/>
                <a:gd name="T92" fmla="*/ 15 w 634"/>
                <a:gd name="T93" fmla="*/ 470 h 682"/>
                <a:gd name="T94" fmla="*/ 8 w 634"/>
                <a:gd name="T95" fmla="*/ 433 h 682"/>
                <a:gd name="T96" fmla="*/ 3 w 634"/>
                <a:gd name="T97" fmla="*/ 391 h 682"/>
                <a:gd name="T98" fmla="*/ 1 w 634"/>
                <a:gd name="T99" fmla="*/ 347 h 682"/>
                <a:gd name="T100" fmla="*/ 0 w 634"/>
                <a:gd name="T10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4" h="682">
                  <a:moveTo>
                    <a:pt x="150" y="0"/>
                  </a:moveTo>
                  <a:lnTo>
                    <a:pt x="150" y="369"/>
                  </a:lnTo>
                  <a:lnTo>
                    <a:pt x="150" y="392"/>
                  </a:lnTo>
                  <a:lnTo>
                    <a:pt x="152" y="413"/>
                  </a:lnTo>
                  <a:lnTo>
                    <a:pt x="155" y="433"/>
                  </a:lnTo>
                  <a:lnTo>
                    <a:pt x="160" y="451"/>
                  </a:lnTo>
                  <a:lnTo>
                    <a:pt x="165" y="467"/>
                  </a:lnTo>
                  <a:lnTo>
                    <a:pt x="172" y="482"/>
                  </a:lnTo>
                  <a:lnTo>
                    <a:pt x="180" y="495"/>
                  </a:lnTo>
                  <a:lnTo>
                    <a:pt x="189" y="506"/>
                  </a:lnTo>
                  <a:lnTo>
                    <a:pt x="200" y="516"/>
                  </a:lnTo>
                  <a:lnTo>
                    <a:pt x="212" y="524"/>
                  </a:lnTo>
                  <a:lnTo>
                    <a:pt x="226" y="531"/>
                  </a:lnTo>
                  <a:lnTo>
                    <a:pt x="241" y="537"/>
                  </a:lnTo>
                  <a:lnTo>
                    <a:pt x="258" y="542"/>
                  </a:lnTo>
                  <a:lnTo>
                    <a:pt x="276" y="545"/>
                  </a:lnTo>
                  <a:lnTo>
                    <a:pt x="296" y="547"/>
                  </a:lnTo>
                  <a:lnTo>
                    <a:pt x="317" y="547"/>
                  </a:lnTo>
                  <a:lnTo>
                    <a:pt x="339" y="547"/>
                  </a:lnTo>
                  <a:lnTo>
                    <a:pt x="358" y="545"/>
                  </a:lnTo>
                  <a:lnTo>
                    <a:pt x="376" y="542"/>
                  </a:lnTo>
                  <a:lnTo>
                    <a:pt x="393" y="537"/>
                  </a:lnTo>
                  <a:lnTo>
                    <a:pt x="408" y="531"/>
                  </a:lnTo>
                  <a:lnTo>
                    <a:pt x="422" y="524"/>
                  </a:lnTo>
                  <a:lnTo>
                    <a:pt x="434" y="516"/>
                  </a:lnTo>
                  <a:lnTo>
                    <a:pt x="444" y="506"/>
                  </a:lnTo>
                  <a:lnTo>
                    <a:pt x="454" y="495"/>
                  </a:lnTo>
                  <a:lnTo>
                    <a:pt x="462" y="482"/>
                  </a:lnTo>
                  <a:lnTo>
                    <a:pt x="469" y="467"/>
                  </a:lnTo>
                  <a:lnTo>
                    <a:pt x="475" y="451"/>
                  </a:lnTo>
                  <a:lnTo>
                    <a:pt x="479" y="433"/>
                  </a:lnTo>
                  <a:lnTo>
                    <a:pt x="482" y="413"/>
                  </a:lnTo>
                  <a:lnTo>
                    <a:pt x="484" y="392"/>
                  </a:lnTo>
                  <a:lnTo>
                    <a:pt x="485" y="369"/>
                  </a:lnTo>
                  <a:lnTo>
                    <a:pt x="485" y="0"/>
                  </a:lnTo>
                  <a:lnTo>
                    <a:pt x="634" y="0"/>
                  </a:lnTo>
                  <a:lnTo>
                    <a:pt x="634" y="324"/>
                  </a:lnTo>
                  <a:lnTo>
                    <a:pt x="634" y="347"/>
                  </a:lnTo>
                  <a:lnTo>
                    <a:pt x="633" y="369"/>
                  </a:lnTo>
                  <a:lnTo>
                    <a:pt x="631" y="390"/>
                  </a:lnTo>
                  <a:lnTo>
                    <a:pt x="629" y="411"/>
                  </a:lnTo>
                  <a:lnTo>
                    <a:pt x="627" y="432"/>
                  </a:lnTo>
                  <a:lnTo>
                    <a:pt x="624" y="451"/>
                  </a:lnTo>
                  <a:lnTo>
                    <a:pt x="620" y="469"/>
                  </a:lnTo>
                  <a:lnTo>
                    <a:pt x="615" y="486"/>
                  </a:lnTo>
                  <a:lnTo>
                    <a:pt x="610" y="503"/>
                  </a:lnTo>
                  <a:lnTo>
                    <a:pt x="605" y="519"/>
                  </a:lnTo>
                  <a:lnTo>
                    <a:pt x="599" y="534"/>
                  </a:lnTo>
                  <a:lnTo>
                    <a:pt x="592" y="548"/>
                  </a:lnTo>
                  <a:lnTo>
                    <a:pt x="585" y="561"/>
                  </a:lnTo>
                  <a:lnTo>
                    <a:pt x="577" y="574"/>
                  </a:lnTo>
                  <a:lnTo>
                    <a:pt x="568" y="586"/>
                  </a:lnTo>
                  <a:lnTo>
                    <a:pt x="559" y="597"/>
                  </a:lnTo>
                  <a:lnTo>
                    <a:pt x="549" y="607"/>
                  </a:lnTo>
                  <a:lnTo>
                    <a:pt x="539" y="617"/>
                  </a:lnTo>
                  <a:lnTo>
                    <a:pt x="528" y="626"/>
                  </a:lnTo>
                  <a:lnTo>
                    <a:pt x="516" y="634"/>
                  </a:lnTo>
                  <a:lnTo>
                    <a:pt x="503" y="641"/>
                  </a:lnTo>
                  <a:lnTo>
                    <a:pt x="490" y="649"/>
                  </a:lnTo>
                  <a:lnTo>
                    <a:pt x="476" y="656"/>
                  </a:lnTo>
                  <a:lnTo>
                    <a:pt x="461" y="661"/>
                  </a:lnTo>
                  <a:lnTo>
                    <a:pt x="445" y="666"/>
                  </a:lnTo>
                  <a:lnTo>
                    <a:pt x="429" y="670"/>
                  </a:lnTo>
                  <a:lnTo>
                    <a:pt x="413" y="674"/>
                  </a:lnTo>
                  <a:lnTo>
                    <a:pt x="395" y="677"/>
                  </a:lnTo>
                  <a:lnTo>
                    <a:pt x="377" y="679"/>
                  </a:lnTo>
                  <a:lnTo>
                    <a:pt x="358" y="681"/>
                  </a:lnTo>
                  <a:lnTo>
                    <a:pt x="339" y="682"/>
                  </a:lnTo>
                  <a:lnTo>
                    <a:pt x="319" y="682"/>
                  </a:lnTo>
                  <a:lnTo>
                    <a:pt x="298" y="682"/>
                  </a:lnTo>
                  <a:lnTo>
                    <a:pt x="278" y="681"/>
                  </a:lnTo>
                  <a:lnTo>
                    <a:pt x="259" y="679"/>
                  </a:lnTo>
                  <a:lnTo>
                    <a:pt x="241" y="677"/>
                  </a:lnTo>
                  <a:lnTo>
                    <a:pt x="223" y="674"/>
                  </a:lnTo>
                  <a:lnTo>
                    <a:pt x="205" y="671"/>
                  </a:lnTo>
                  <a:lnTo>
                    <a:pt x="189" y="666"/>
                  </a:lnTo>
                  <a:lnTo>
                    <a:pt x="173" y="661"/>
                  </a:lnTo>
                  <a:lnTo>
                    <a:pt x="159" y="656"/>
                  </a:lnTo>
                  <a:lnTo>
                    <a:pt x="145" y="650"/>
                  </a:lnTo>
                  <a:lnTo>
                    <a:pt x="131" y="643"/>
                  </a:lnTo>
                  <a:lnTo>
                    <a:pt x="119" y="634"/>
                  </a:lnTo>
                  <a:lnTo>
                    <a:pt x="107" y="626"/>
                  </a:lnTo>
                  <a:lnTo>
                    <a:pt x="96" y="617"/>
                  </a:lnTo>
                  <a:lnTo>
                    <a:pt x="85" y="608"/>
                  </a:lnTo>
                  <a:lnTo>
                    <a:pt x="75" y="597"/>
                  </a:lnTo>
                  <a:lnTo>
                    <a:pt x="66" y="587"/>
                  </a:lnTo>
                  <a:lnTo>
                    <a:pt x="58" y="575"/>
                  </a:lnTo>
                  <a:lnTo>
                    <a:pt x="50" y="562"/>
                  </a:lnTo>
                  <a:lnTo>
                    <a:pt x="42" y="549"/>
                  </a:lnTo>
                  <a:lnTo>
                    <a:pt x="36" y="535"/>
                  </a:lnTo>
                  <a:lnTo>
                    <a:pt x="30" y="520"/>
                  </a:lnTo>
                  <a:lnTo>
                    <a:pt x="24" y="504"/>
                  </a:lnTo>
                  <a:lnTo>
                    <a:pt x="19" y="487"/>
                  </a:lnTo>
                  <a:lnTo>
                    <a:pt x="15" y="470"/>
                  </a:lnTo>
                  <a:lnTo>
                    <a:pt x="11" y="452"/>
                  </a:lnTo>
                  <a:lnTo>
                    <a:pt x="8" y="433"/>
                  </a:lnTo>
                  <a:lnTo>
                    <a:pt x="5" y="412"/>
                  </a:lnTo>
                  <a:lnTo>
                    <a:pt x="3" y="391"/>
                  </a:lnTo>
                  <a:lnTo>
                    <a:pt x="2" y="369"/>
                  </a:lnTo>
                  <a:lnTo>
                    <a:pt x="1" y="347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4854" y="3007"/>
              <a:ext cx="26" cy="40"/>
            </a:xfrm>
            <a:custGeom>
              <a:avLst/>
              <a:gdLst>
                <a:gd name="T0" fmla="*/ 150 w 436"/>
                <a:gd name="T1" fmla="*/ 128 h 680"/>
                <a:gd name="T2" fmla="*/ 157 w 436"/>
                <a:gd name="T3" fmla="*/ 112 h 680"/>
                <a:gd name="T4" fmla="*/ 164 w 436"/>
                <a:gd name="T5" fmla="*/ 98 h 680"/>
                <a:gd name="T6" fmla="*/ 171 w 436"/>
                <a:gd name="T7" fmla="*/ 84 h 680"/>
                <a:gd name="T8" fmla="*/ 179 w 436"/>
                <a:gd name="T9" fmla="*/ 72 h 680"/>
                <a:gd name="T10" fmla="*/ 187 w 436"/>
                <a:gd name="T11" fmla="*/ 60 h 680"/>
                <a:gd name="T12" fmla="*/ 195 w 436"/>
                <a:gd name="T13" fmla="*/ 50 h 680"/>
                <a:gd name="T14" fmla="*/ 205 w 436"/>
                <a:gd name="T15" fmla="*/ 40 h 680"/>
                <a:gd name="T16" fmla="*/ 214 w 436"/>
                <a:gd name="T17" fmla="*/ 32 h 680"/>
                <a:gd name="T18" fmla="*/ 224 w 436"/>
                <a:gd name="T19" fmla="*/ 25 h 680"/>
                <a:gd name="T20" fmla="*/ 235 w 436"/>
                <a:gd name="T21" fmla="*/ 18 h 680"/>
                <a:gd name="T22" fmla="*/ 247 w 436"/>
                <a:gd name="T23" fmla="*/ 12 h 680"/>
                <a:gd name="T24" fmla="*/ 259 w 436"/>
                <a:gd name="T25" fmla="*/ 8 h 680"/>
                <a:gd name="T26" fmla="*/ 272 w 436"/>
                <a:gd name="T27" fmla="*/ 4 h 680"/>
                <a:gd name="T28" fmla="*/ 285 w 436"/>
                <a:gd name="T29" fmla="*/ 2 h 680"/>
                <a:gd name="T30" fmla="*/ 299 w 436"/>
                <a:gd name="T31" fmla="*/ 1 h 680"/>
                <a:gd name="T32" fmla="*/ 314 w 436"/>
                <a:gd name="T33" fmla="*/ 0 h 680"/>
                <a:gd name="T34" fmla="*/ 329 w 436"/>
                <a:gd name="T35" fmla="*/ 1 h 680"/>
                <a:gd name="T36" fmla="*/ 345 w 436"/>
                <a:gd name="T37" fmla="*/ 2 h 680"/>
                <a:gd name="T38" fmla="*/ 361 w 436"/>
                <a:gd name="T39" fmla="*/ 4 h 680"/>
                <a:gd name="T40" fmla="*/ 376 w 436"/>
                <a:gd name="T41" fmla="*/ 8 h 680"/>
                <a:gd name="T42" fmla="*/ 391 w 436"/>
                <a:gd name="T43" fmla="*/ 12 h 680"/>
                <a:gd name="T44" fmla="*/ 406 w 436"/>
                <a:gd name="T45" fmla="*/ 17 h 680"/>
                <a:gd name="T46" fmla="*/ 421 w 436"/>
                <a:gd name="T47" fmla="*/ 24 h 680"/>
                <a:gd name="T48" fmla="*/ 436 w 436"/>
                <a:gd name="T49" fmla="*/ 30 h 680"/>
                <a:gd name="T50" fmla="*/ 382 w 436"/>
                <a:gd name="T51" fmla="*/ 158 h 680"/>
                <a:gd name="T52" fmla="*/ 373 w 436"/>
                <a:gd name="T53" fmla="*/ 151 h 680"/>
                <a:gd name="T54" fmla="*/ 362 w 436"/>
                <a:gd name="T55" fmla="*/ 146 h 680"/>
                <a:gd name="T56" fmla="*/ 352 w 436"/>
                <a:gd name="T57" fmla="*/ 141 h 680"/>
                <a:gd name="T58" fmla="*/ 341 w 436"/>
                <a:gd name="T59" fmla="*/ 137 h 680"/>
                <a:gd name="T60" fmla="*/ 329 w 436"/>
                <a:gd name="T61" fmla="*/ 134 h 680"/>
                <a:gd name="T62" fmla="*/ 317 w 436"/>
                <a:gd name="T63" fmla="*/ 132 h 680"/>
                <a:gd name="T64" fmla="*/ 304 w 436"/>
                <a:gd name="T65" fmla="*/ 131 h 680"/>
                <a:gd name="T66" fmla="*/ 291 w 436"/>
                <a:gd name="T67" fmla="*/ 131 h 680"/>
                <a:gd name="T68" fmla="*/ 273 w 436"/>
                <a:gd name="T69" fmla="*/ 132 h 680"/>
                <a:gd name="T70" fmla="*/ 255 w 436"/>
                <a:gd name="T71" fmla="*/ 135 h 680"/>
                <a:gd name="T72" fmla="*/ 247 w 436"/>
                <a:gd name="T73" fmla="*/ 137 h 680"/>
                <a:gd name="T74" fmla="*/ 240 w 436"/>
                <a:gd name="T75" fmla="*/ 139 h 680"/>
                <a:gd name="T76" fmla="*/ 233 w 436"/>
                <a:gd name="T77" fmla="*/ 142 h 680"/>
                <a:gd name="T78" fmla="*/ 226 w 436"/>
                <a:gd name="T79" fmla="*/ 146 h 680"/>
                <a:gd name="T80" fmla="*/ 219 w 436"/>
                <a:gd name="T81" fmla="*/ 150 h 680"/>
                <a:gd name="T82" fmla="*/ 213 w 436"/>
                <a:gd name="T83" fmla="*/ 154 h 680"/>
                <a:gd name="T84" fmla="*/ 207 w 436"/>
                <a:gd name="T85" fmla="*/ 159 h 680"/>
                <a:gd name="T86" fmla="*/ 202 w 436"/>
                <a:gd name="T87" fmla="*/ 164 h 680"/>
                <a:gd name="T88" fmla="*/ 197 w 436"/>
                <a:gd name="T89" fmla="*/ 170 h 680"/>
                <a:gd name="T90" fmla="*/ 192 w 436"/>
                <a:gd name="T91" fmla="*/ 176 h 680"/>
                <a:gd name="T92" fmla="*/ 187 w 436"/>
                <a:gd name="T93" fmla="*/ 183 h 680"/>
                <a:gd name="T94" fmla="*/ 183 w 436"/>
                <a:gd name="T95" fmla="*/ 190 h 680"/>
                <a:gd name="T96" fmla="*/ 175 w 436"/>
                <a:gd name="T97" fmla="*/ 206 h 680"/>
                <a:gd name="T98" fmla="*/ 169 w 436"/>
                <a:gd name="T99" fmla="*/ 225 h 680"/>
                <a:gd name="T100" fmla="*/ 163 w 436"/>
                <a:gd name="T101" fmla="*/ 247 h 680"/>
                <a:gd name="T102" fmla="*/ 159 w 436"/>
                <a:gd name="T103" fmla="*/ 271 h 680"/>
                <a:gd name="T104" fmla="*/ 155 w 436"/>
                <a:gd name="T105" fmla="*/ 297 h 680"/>
                <a:gd name="T106" fmla="*/ 152 w 436"/>
                <a:gd name="T107" fmla="*/ 326 h 680"/>
                <a:gd name="T108" fmla="*/ 151 w 436"/>
                <a:gd name="T109" fmla="*/ 357 h 680"/>
                <a:gd name="T110" fmla="*/ 150 w 436"/>
                <a:gd name="T111" fmla="*/ 391 h 680"/>
                <a:gd name="T112" fmla="*/ 150 w 436"/>
                <a:gd name="T113" fmla="*/ 680 h 680"/>
                <a:gd name="T114" fmla="*/ 0 w 436"/>
                <a:gd name="T115" fmla="*/ 680 h 680"/>
                <a:gd name="T116" fmla="*/ 0 w 436"/>
                <a:gd name="T117" fmla="*/ 22 h 680"/>
                <a:gd name="T118" fmla="*/ 150 w 436"/>
                <a:gd name="T119" fmla="*/ 22 h 680"/>
                <a:gd name="T120" fmla="*/ 150 w 436"/>
                <a:gd name="T121" fmla="*/ 1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680">
                  <a:moveTo>
                    <a:pt x="150" y="128"/>
                  </a:moveTo>
                  <a:lnTo>
                    <a:pt x="157" y="112"/>
                  </a:lnTo>
                  <a:lnTo>
                    <a:pt x="164" y="98"/>
                  </a:lnTo>
                  <a:lnTo>
                    <a:pt x="171" y="84"/>
                  </a:lnTo>
                  <a:lnTo>
                    <a:pt x="179" y="72"/>
                  </a:lnTo>
                  <a:lnTo>
                    <a:pt x="187" y="60"/>
                  </a:lnTo>
                  <a:lnTo>
                    <a:pt x="195" y="50"/>
                  </a:lnTo>
                  <a:lnTo>
                    <a:pt x="205" y="40"/>
                  </a:lnTo>
                  <a:lnTo>
                    <a:pt x="214" y="32"/>
                  </a:lnTo>
                  <a:lnTo>
                    <a:pt x="224" y="25"/>
                  </a:lnTo>
                  <a:lnTo>
                    <a:pt x="235" y="18"/>
                  </a:lnTo>
                  <a:lnTo>
                    <a:pt x="247" y="12"/>
                  </a:lnTo>
                  <a:lnTo>
                    <a:pt x="259" y="8"/>
                  </a:lnTo>
                  <a:lnTo>
                    <a:pt x="272" y="4"/>
                  </a:lnTo>
                  <a:lnTo>
                    <a:pt x="285" y="2"/>
                  </a:lnTo>
                  <a:lnTo>
                    <a:pt x="299" y="1"/>
                  </a:lnTo>
                  <a:lnTo>
                    <a:pt x="314" y="0"/>
                  </a:lnTo>
                  <a:lnTo>
                    <a:pt x="329" y="1"/>
                  </a:lnTo>
                  <a:lnTo>
                    <a:pt x="345" y="2"/>
                  </a:lnTo>
                  <a:lnTo>
                    <a:pt x="361" y="4"/>
                  </a:lnTo>
                  <a:lnTo>
                    <a:pt x="376" y="8"/>
                  </a:lnTo>
                  <a:lnTo>
                    <a:pt x="391" y="12"/>
                  </a:lnTo>
                  <a:lnTo>
                    <a:pt x="406" y="17"/>
                  </a:lnTo>
                  <a:lnTo>
                    <a:pt x="421" y="24"/>
                  </a:lnTo>
                  <a:lnTo>
                    <a:pt x="436" y="30"/>
                  </a:lnTo>
                  <a:lnTo>
                    <a:pt x="382" y="158"/>
                  </a:lnTo>
                  <a:lnTo>
                    <a:pt x="373" y="151"/>
                  </a:lnTo>
                  <a:lnTo>
                    <a:pt x="362" y="146"/>
                  </a:lnTo>
                  <a:lnTo>
                    <a:pt x="352" y="141"/>
                  </a:lnTo>
                  <a:lnTo>
                    <a:pt x="341" y="137"/>
                  </a:lnTo>
                  <a:lnTo>
                    <a:pt x="329" y="134"/>
                  </a:lnTo>
                  <a:lnTo>
                    <a:pt x="317" y="132"/>
                  </a:lnTo>
                  <a:lnTo>
                    <a:pt x="304" y="131"/>
                  </a:lnTo>
                  <a:lnTo>
                    <a:pt x="291" y="131"/>
                  </a:lnTo>
                  <a:lnTo>
                    <a:pt x="273" y="132"/>
                  </a:lnTo>
                  <a:lnTo>
                    <a:pt x="255" y="135"/>
                  </a:lnTo>
                  <a:lnTo>
                    <a:pt x="247" y="137"/>
                  </a:lnTo>
                  <a:lnTo>
                    <a:pt x="240" y="139"/>
                  </a:lnTo>
                  <a:lnTo>
                    <a:pt x="233" y="142"/>
                  </a:lnTo>
                  <a:lnTo>
                    <a:pt x="226" y="146"/>
                  </a:lnTo>
                  <a:lnTo>
                    <a:pt x="219" y="150"/>
                  </a:lnTo>
                  <a:lnTo>
                    <a:pt x="213" y="154"/>
                  </a:lnTo>
                  <a:lnTo>
                    <a:pt x="207" y="159"/>
                  </a:lnTo>
                  <a:lnTo>
                    <a:pt x="202" y="164"/>
                  </a:lnTo>
                  <a:lnTo>
                    <a:pt x="197" y="170"/>
                  </a:lnTo>
                  <a:lnTo>
                    <a:pt x="192" y="176"/>
                  </a:lnTo>
                  <a:lnTo>
                    <a:pt x="187" y="183"/>
                  </a:lnTo>
                  <a:lnTo>
                    <a:pt x="183" y="190"/>
                  </a:lnTo>
                  <a:lnTo>
                    <a:pt x="175" y="206"/>
                  </a:lnTo>
                  <a:lnTo>
                    <a:pt x="169" y="225"/>
                  </a:lnTo>
                  <a:lnTo>
                    <a:pt x="163" y="247"/>
                  </a:lnTo>
                  <a:lnTo>
                    <a:pt x="159" y="271"/>
                  </a:lnTo>
                  <a:lnTo>
                    <a:pt x="155" y="297"/>
                  </a:lnTo>
                  <a:lnTo>
                    <a:pt x="152" y="326"/>
                  </a:lnTo>
                  <a:lnTo>
                    <a:pt x="151" y="357"/>
                  </a:lnTo>
                  <a:lnTo>
                    <a:pt x="150" y="391"/>
                  </a:lnTo>
                  <a:lnTo>
                    <a:pt x="150" y="680"/>
                  </a:lnTo>
                  <a:lnTo>
                    <a:pt x="0" y="680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 noEditPoints="1"/>
            </p:cNvSpPr>
            <p:nvPr userDrawn="1"/>
          </p:nvSpPr>
          <p:spPr bwMode="auto">
            <a:xfrm>
              <a:off x="4888" y="3007"/>
              <a:ext cx="39" cy="41"/>
            </a:xfrm>
            <a:custGeom>
              <a:avLst/>
              <a:gdLst>
                <a:gd name="T0" fmla="*/ 505 w 664"/>
                <a:gd name="T1" fmla="*/ 608 h 706"/>
                <a:gd name="T2" fmla="*/ 460 w 664"/>
                <a:gd name="T3" fmla="*/ 653 h 706"/>
                <a:gd name="T4" fmla="*/ 407 w 664"/>
                <a:gd name="T5" fmla="*/ 685 h 706"/>
                <a:gd name="T6" fmla="*/ 348 w 664"/>
                <a:gd name="T7" fmla="*/ 703 h 706"/>
                <a:gd name="T8" fmla="*/ 281 w 664"/>
                <a:gd name="T9" fmla="*/ 706 h 706"/>
                <a:gd name="T10" fmla="*/ 217 w 664"/>
                <a:gd name="T11" fmla="*/ 697 h 706"/>
                <a:gd name="T12" fmla="*/ 160 w 664"/>
                <a:gd name="T13" fmla="*/ 676 h 706"/>
                <a:gd name="T14" fmla="*/ 111 w 664"/>
                <a:gd name="T15" fmla="*/ 643 h 706"/>
                <a:gd name="T16" fmla="*/ 70 w 664"/>
                <a:gd name="T17" fmla="*/ 599 h 706"/>
                <a:gd name="T18" fmla="*/ 37 w 664"/>
                <a:gd name="T19" fmla="*/ 545 h 706"/>
                <a:gd name="T20" fmla="*/ 15 w 664"/>
                <a:gd name="T21" fmla="*/ 482 h 706"/>
                <a:gd name="T22" fmla="*/ 2 w 664"/>
                <a:gd name="T23" fmla="*/ 410 h 706"/>
                <a:gd name="T24" fmla="*/ 0 w 664"/>
                <a:gd name="T25" fmla="*/ 331 h 706"/>
                <a:gd name="T26" fmla="*/ 8 w 664"/>
                <a:gd name="T27" fmla="*/ 259 h 706"/>
                <a:gd name="T28" fmla="*/ 25 w 664"/>
                <a:gd name="T29" fmla="*/ 193 h 706"/>
                <a:gd name="T30" fmla="*/ 53 w 664"/>
                <a:gd name="T31" fmla="*/ 135 h 706"/>
                <a:gd name="T32" fmla="*/ 91 w 664"/>
                <a:gd name="T33" fmla="*/ 86 h 706"/>
                <a:gd name="T34" fmla="*/ 137 w 664"/>
                <a:gd name="T35" fmla="*/ 46 h 706"/>
                <a:gd name="T36" fmla="*/ 189 w 664"/>
                <a:gd name="T37" fmla="*/ 18 h 706"/>
                <a:gd name="T38" fmla="*/ 247 w 664"/>
                <a:gd name="T39" fmla="*/ 3 h 706"/>
                <a:gd name="T40" fmla="*/ 314 w 664"/>
                <a:gd name="T41" fmla="*/ 1 h 706"/>
                <a:gd name="T42" fmla="*/ 385 w 664"/>
                <a:gd name="T43" fmla="*/ 13 h 706"/>
                <a:gd name="T44" fmla="*/ 446 w 664"/>
                <a:gd name="T45" fmla="*/ 43 h 706"/>
                <a:gd name="T46" fmla="*/ 491 w 664"/>
                <a:gd name="T47" fmla="*/ 87 h 706"/>
                <a:gd name="T48" fmla="*/ 515 w 664"/>
                <a:gd name="T49" fmla="*/ 24 h 706"/>
                <a:gd name="T50" fmla="*/ 518 w 664"/>
                <a:gd name="T51" fmla="*/ 324 h 706"/>
                <a:gd name="T52" fmla="*/ 501 w 664"/>
                <a:gd name="T53" fmla="*/ 240 h 706"/>
                <a:gd name="T54" fmla="*/ 478 w 664"/>
                <a:gd name="T55" fmla="*/ 198 h 706"/>
                <a:gd name="T56" fmla="*/ 453 w 664"/>
                <a:gd name="T57" fmla="*/ 171 h 706"/>
                <a:gd name="T58" fmla="*/ 422 w 664"/>
                <a:gd name="T59" fmla="*/ 152 h 706"/>
                <a:gd name="T60" fmla="*/ 388 w 664"/>
                <a:gd name="T61" fmla="*/ 139 h 706"/>
                <a:gd name="T62" fmla="*/ 318 w 664"/>
                <a:gd name="T63" fmla="*/ 135 h 706"/>
                <a:gd name="T64" fmla="*/ 272 w 664"/>
                <a:gd name="T65" fmla="*/ 145 h 706"/>
                <a:gd name="T66" fmla="*/ 240 w 664"/>
                <a:gd name="T67" fmla="*/ 161 h 706"/>
                <a:gd name="T68" fmla="*/ 212 w 664"/>
                <a:gd name="T69" fmla="*/ 185 h 706"/>
                <a:gd name="T70" fmla="*/ 189 w 664"/>
                <a:gd name="T71" fmla="*/ 215 h 706"/>
                <a:gd name="T72" fmla="*/ 163 w 664"/>
                <a:gd name="T73" fmla="*/ 283 h 706"/>
                <a:gd name="T74" fmla="*/ 157 w 664"/>
                <a:gd name="T75" fmla="*/ 380 h 706"/>
                <a:gd name="T76" fmla="*/ 174 w 664"/>
                <a:gd name="T77" fmla="*/ 467 h 706"/>
                <a:gd name="T78" fmla="*/ 198 w 664"/>
                <a:gd name="T79" fmla="*/ 509 h 706"/>
                <a:gd name="T80" fmla="*/ 223 w 664"/>
                <a:gd name="T81" fmla="*/ 535 h 706"/>
                <a:gd name="T82" fmla="*/ 252 w 664"/>
                <a:gd name="T83" fmla="*/ 555 h 706"/>
                <a:gd name="T84" fmla="*/ 287 w 664"/>
                <a:gd name="T85" fmla="*/ 567 h 706"/>
                <a:gd name="T86" fmla="*/ 346 w 664"/>
                <a:gd name="T87" fmla="*/ 573 h 706"/>
                <a:gd name="T88" fmla="*/ 384 w 664"/>
                <a:gd name="T89" fmla="*/ 567 h 706"/>
                <a:gd name="T90" fmla="*/ 418 w 664"/>
                <a:gd name="T91" fmla="*/ 553 h 706"/>
                <a:gd name="T92" fmla="*/ 448 w 664"/>
                <a:gd name="T93" fmla="*/ 532 h 706"/>
                <a:gd name="T94" fmla="*/ 480 w 664"/>
                <a:gd name="T95" fmla="*/ 496 h 706"/>
                <a:gd name="T96" fmla="*/ 512 w 664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4" h="706">
                  <a:moveTo>
                    <a:pt x="664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7" y="662"/>
                  </a:lnTo>
                  <a:lnTo>
                    <a:pt x="435" y="672"/>
                  </a:lnTo>
                  <a:lnTo>
                    <a:pt x="421" y="679"/>
                  </a:lnTo>
                  <a:lnTo>
                    <a:pt x="407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8" y="703"/>
                  </a:lnTo>
                  <a:lnTo>
                    <a:pt x="233" y="700"/>
                  </a:lnTo>
                  <a:lnTo>
                    <a:pt x="217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4" y="683"/>
                  </a:lnTo>
                  <a:lnTo>
                    <a:pt x="160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89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4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7" y="446"/>
                  </a:lnTo>
                  <a:lnTo>
                    <a:pt x="5" y="428"/>
                  </a:lnTo>
                  <a:lnTo>
                    <a:pt x="2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2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2" y="31"/>
                  </a:lnTo>
                  <a:lnTo>
                    <a:pt x="175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8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6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8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4" y="24"/>
                  </a:lnTo>
                  <a:lnTo>
                    <a:pt x="664" y="680"/>
                  </a:lnTo>
                  <a:close/>
                  <a:moveTo>
                    <a:pt x="519" y="349"/>
                  </a:moveTo>
                  <a:lnTo>
                    <a:pt x="518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2" y="152"/>
                  </a:lnTo>
                  <a:lnTo>
                    <a:pt x="414" y="148"/>
                  </a:lnTo>
                  <a:lnTo>
                    <a:pt x="406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8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8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4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5" y="243"/>
                  </a:lnTo>
                  <a:lnTo>
                    <a:pt x="168" y="263"/>
                  </a:lnTo>
                  <a:lnTo>
                    <a:pt x="163" y="283"/>
                  </a:lnTo>
                  <a:lnTo>
                    <a:pt x="159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59" y="404"/>
                  </a:lnTo>
                  <a:lnTo>
                    <a:pt x="163" y="426"/>
                  </a:lnTo>
                  <a:lnTo>
                    <a:pt x="168" y="447"/>
                  </a:lnTo>
                  <a:lnTo>
                    <a:pt x="174" y="467"/>
                  </a:lnTo>
                  <a:lnTo>
                    <a:pt x="183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5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09" y="557"/>
                  </a:lnTo>
                  <a:lnTo>
                    <a:pt x="418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8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8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6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8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4946" y="3007"/>
              <a:ext cx="37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29 w 632"/>
                <a:gd name="T21" fmla="*/ 2 h 680"/>
                <a:gd name="T22" fmla="*/ 463 w 632"/>
                <a:gd name="T23" fmla="*/ 6 h 680"/>
                <a:gd name="T24" fmla="*/ 492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6 w 632"/>
                <a:gd name="T59" fmla="*/ 156 h 680"/>
                <a:gd name="T60" fmla="*/ 419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5 w 632"/>
                <a:gd name="T81" fmla="*/ 193 h 680"/>
                <a:gd name="T82" fmla="*/ 171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6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29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2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3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6" y="156"/>
                  </a:lnTo>
                  <a:lnTo>
                    <a:pt x="430" y="152"/>
                  </a:lnTo>
                  <a:lnTo>
                    <a:pt x="419" y="145"/>
                  </a:lnTo>
                  <a:lnTo>
                    <a:pt x="405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5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5" y="193"/>
                  </a:lnTo>
                  <a:lnTo>
                    <a:pt x="179" y="202"/>
                  </a:lnTo>
                  <a:lnTo>
                    <a:pt x="171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4998" y="3007"/>
              <a:ext cx="32" cy="41"/>
            </a:xfrm>
            <a:custGeom>
              <a:avLst/>
              <a:gdLst>
                <a:gd name="T0" fmla="*/ 520 w 539"/>
                <a:gd name="T1" fmla="*/ 192 h 706"/>
                <a:gd name="T2" fmla="*/ 491 w 539"/>
                <a:gd name="T3" fmla="*/ 170 h 706"/>
                <a:gd name="T4" fmla="*/ 458 w 539"/>
                <a:gd name="T5" fmla="*/ 152 h 706"/>
                <a:gd name="T6" fmla="*/ 423 w 539"/>
                <a:gd name="T7" fmla="*/ 140 h 706"/>
                <a:gd name="T8" fmla="*/ 385 w 539"/>
                <a:gd name="T9" fmla="*/ 133 h 706"/>
                <a:gd name="T10" fmla="*/ 337 w 539"/>
                <a:gd name="T11" fmla="*/ 133 h 706"/>
                <a:gd name="T12" fmla="*/ 296 w 539"/>
                <a:gd name="T13" fmla="*/ 141 h 706"/>
                <a:gd name="T14" fmla="*/ 267 w 539"/>
                <a:gd name="T15" fmla="*/ 151 h 706"/>
                <a:gd name="T16" fmla="*/ 241 w 539"/>
                <a:gd name="T17" fmla="*/ 166 h 706"/>
                <a:gd name="T18" fmla="*/ 218 w 539"/>
                <a:gd name="T19" fmla="*/ 184 h 706"/>
                <a:gd name="T20" fmla="*/ 198 w 539"/>
                <a:gd name="T21" fmla="*/ 207 h 706"/>
                <a:gd name="T22" fmla="*/ 182 w 539"/>
                <a:gd name="T23" fmla="*/ 232 h 706"/>
                <a:gd name="T24" fmla="*/ 170 w 539"/>
                <a:gd name="T25" fmla="*/ 261 h 706"/>
                <a:gd name="T26" fmla="*/ 157 w 539"/>
                <a:gd name="T27" fmla="*/ 326 h 706"/>
                <a:gd name="T28" fmla="*/ 160 w 539"/>
                <a:gd name="T29" fmla="*/ 398 h 706"/>
                <a:gd name="T30" fmla="*/ 167 w 539"/>
                <a:gd name="T31" fmla="*/ 430 h 706"/>
                <a:gd name="T32" fmla="*/ 178 w 539"/>
                <a:gd name="T33" fmla="*/ 461 h 706"/>
                <a:gd name="T34" fmla="*/ 193 w 539"/>
                <a:gd name="T35" fmla="*/ 487 h 706"/>
                <a:gd name="T36" fmla="*/ 212 w 539"/>
                <a:gd name="T37" fmla="*/ 511 h 706"/>
                <a:gd name="T38" fmla="*/ 234 w 539"/>
                <a:gd name="T39" fmla="*/ 530 h 706"/>
                <a:gd name="T40" fmla="*/ 259 w 539"/>
                <a:gd name="T41" fmla="*/ 546 h 706"/>
                <a:gd name="T42" fmla="*/ 289 w 539"/>
                <a:gd name="T43" fmla="*/ 557 h 706"/>
                <a:gd name="T44" fmla="*/ 320 w 539"/>
                <a:gd name="T45" fmla="*/ 565 h 706"/>
                <a:gd name="T46" fmla="*/ 379 w 539"/>
                <a:gd name="T47" fmla="*/ 568 h 706"/>
                <a:gd name="T48" fmla="*/ 417 w 539"/>
                <a:gd name="T49" fmla="*/ 563 h 706"/>
                <a:gd name="T50" fmla="*/ 452 w 539"/>
                <a:gd name="T51" fmla="*/ 553 h 706"/>
                <a:gd name="T52" fmla="*/ 484 w 539"/>
                <a:gd name="T53" fmla="*/ 537 h 706"/>
                <a:gd name="T54" fmla="*/ 512 w 539"/>
                <a:gd name="T55" fmla="*/ 515 h 706"/>
                <a:gd name="T56" fmla="*/ 539 w 539"/>
                <a:gd name="T57" fmla="*/ 487 h 706"/>
                <a:gd name="T58" fmla="*/ 495 w 539"/>
                <a:gd name="T59" fmla="*/ 680 h 706"/>
                <a:gd name="T60" fmla="*/ 426 w 539"/>
                <a:gd name="T61" fmla="*/ 700 h 706"/>
                <a:gd name="T62" fmla="*/ 349 w 539"/>
                <a:gd name="T63" fmla="*/ 706 h 706"/>
                <a:gd name="T64" fmla="*/ 294 w 539"/>
                <a:gd name="T65" fmla="*/ 703 h 706"/>
                <a:gd name="T66" fmla="*/ 241 w 539"/>
                <a:gd name="T67" fmla="*/ 693 h 706"/>
                <a:gd name="T68" fmla="*/ 193 w 539"/>
                <a:gd name="T69" fmla="*/ 675 h 706"/>
                <a:gd name="T70" fmla="*/ 150 w 539"/>
                <a:gd name="T71" fmla="*/ 650 h 706"/>
                <a:gd name="T72" fmla="*/ 110 w 539"/>
                <a:gd name="T73" fmla="*/ 619 h 706"/>
                <a:gd name="T74" fmla="*/ 75 w 539"/>
                <a:gd name="T75" fmla="*/ 582 h 706"/>
                <a:gd name="T76" fmla="*/ 47 w 539"/>
                <a:gd name="T77" fmla="*/ 541 h 706"/>
                <a:gd name="T78" fmla="*/ 24 w 539"/>
                <a:gd name="T79" fmla="*/ 495 h 706"/>
                <a:gd name="T80" fmla="*/ 10 w 539"/>
                <a:gd name="T81" fmla="*/ 445 h 706"/>
                <a:gd name="T82" fmla="*/ 2 w 539"/>
                <a:gd name="T83" fmla="*/ 391 h 706"/>
                <a:gd name="T84" fmla="*/ 1 w 539"/>
                <a:gd name="T85" fmla="*/ 334 h 706"/>
                <a:gd name="T86" fmla="*/ 6 w 539"/>
                <a:gd name="T87" fmla="*/ 278 h 706"/>
                <a:gd name="T88" fmla="*/ 19 w 539"/>
                <a:gd name="T89" fmla="*/ 226 h 706"/>
                <a:gd name="T90" fmla="*/ 40 w 539"/>
                <a:gd name="T91" fmla="*/ 179 h 706"/>
                <a:gd name="T92" fmla="*/ 67 w 539"/>
                <a:gd name="T93" fmla="*/ 136 h 706"/>
                <a:gd name="T94" fmla="*/ 101 w 539"/>
                <a:gd name="T95" fmla="*/ 98 h 706"/>
                <a:gd name="T96" fmla="*/ 141 w 539"/>
                <a:gd name="T97" fmla="*/ 65 h 706"/>
                <a:gd name="T98" fmla="*/ 185 w 539"/>
                <a:gd name="T99" fmla="*/ 39 h 706"/>
                <a:gd name="T100" fmla="*/ 234 w 539"/>
                <a:gd name="T101" fmla="*/ 19 h 706"/>
                <a:gd name="T102" fmla="*/ 287 w 539"/>
                <a:gd name="T103" fmla="*/ 6 h 706"/>
                <a:gd name="T104" fmla="*/ 345 w 539"/>
                <a:gd name="T105" fmla="*/ 0 h 706"/>
                <a:gd name="T106" fmla="*/ 413 w 539"/>
                <a:gd name="T107" fmla="*/ 3 h 706"/>
                <a:gd name="T108" fmla="*/ 479 w 539"/>
                <a:gd name="T109" fmla="*/ 16 h 706"/>
                <a:gd name="T110" fmla="*/ 539 w 539"/>
                <a:gd name="T111" fmla="*/ 4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9" h="706">
                  <a:moveTo>
                    <a:pt x="539" y="210"/>
                  </a:moveTo>
                  <a:lnTo>
                    <a:pt x="529" y="201"/>
                  </a:lnTo>
                  <a:lnTo>
                    <a:pt x="520" y="192"/>
                  </a:lnTo>
                  <a:lnTo>
                    <a:pt x="511" y="184"/>
                  </a:lnTo>
                  <a:lnTo>
                    <a:pt x="501" y="177"/>
                  </a:lnTo>
                  <a:lnTo>
                    <a:pt x="491" y="170"/>
                  </a:lnTo>
                  <a:lnTo>
                    <a:pt x="480" y="163"/>
                  </a:lnTo>
                  <a:lnTo>
                    <a:pt x="469" y="157"/>
                  </a:lnTo>
                  <a:lnTo>
                    <a:pt x="458" y="152"/>
                  </a:lnTo>
                  <a:lnTo>
                    <a:pt x="446" y="148"/>
                  </a:lnTo>
                  <a:lnTo>
                    <a:pt x="435" y="143"/>
                  </a:lnTo>
                  <a:lnTo>
                    <a:pt x="423" y="140"/>
                  </a:lnTo>
                  <a:lnTo>
                    <a:pt x="410" y="137"/>
                  </a:lnTo>
                  <a:lnTo>
                    <a:pt x="398" y="135"/>
                  </a:lnTo>
                  <a:lnTo>
                    <a:pt x="385" y="133"/>
                  </a:lnTo>
                  <a:lnTo>
                    <a:pt x="372" y="133"/>
                  </a:lnTo>
                  <a:lnTo>
                    <a:pt x="359" y="132"/>
                  </a:lnTo>
                  <a:lnTo>
                    <a:pt x="337" y="133"/>
                  </a:lnTo>
                  <a:lnTo>
                    <a:pt x="316" y="136"/>
                  </a:lnTo>
                  <a:lnTo>
                    <a:pt x="305" y="138"/>
                  </a:lnTo>
                  <a:lnTo>
                    <a:pt x="296" y="141"/>
                  </a:lnTo>
                  <a:lnTo>
                    <a:pt x="286" y="144"/>
                  </a:lnTo>
                  <a:lnTo>
                    <a:pt x="276" y="147"/>
                  </a:lnTo>
                  <a:lnTo>
                    <a:pt x="267" y="151"/>
                  </a:lnTo>
                  <a:lnTo>
                    <a:pt x="258" y="155"/>
                  </a:lnTo>
                  <a:lnTo>
                    <a:pt x="249" y="160"/>
                  </a:lnTo>
                  <a:lnTo>
                    <a:pt x="241" y="166"/>
                  </a:lnTo>
                  <a:lnTo>
                    <a:pt x="233" y="171"/>
                  </a:lnTo>
                  <a:lnTo>
                    <a:pt x="226" y="178"/>
                  </a:lnTo>
                  <a:lnTo>
                    <a:pt x="218" y="184"/>
                  </a:lnTo>
                  <a:lnTo>
                    <a:pt x="211" y="191"/>
                  </a:lnTo>
                  <a:lnTo>
                    <a:pt x="205" y="199"/>
                  </a:lnTo>
                  <a:lnTo>
                    <a:pt x="198" y="207"/>
                  </a:lnTo>
                  <a:lnTo>
                    <a:pt x="193" y="215"/>
                  </a:lnTo>
                  <a:lnTo>
                    <a:pt x="187" y="223"/>
                  </a:lnTo>
                  <a:lnTo>
                    <a:pt x="182" y="232"/>
                  </a:lnTo>
                  <a:lnTo>
                    <a:pt x="178" y="242"/>
                  </a:lnTo>
                  <a:lnTo>
                    <a:pt x="174" y="252"/>
                  </a:lnTo>
                  <a:lnTo>
                    <a:pt x="170" y="261"/>
                  </a:lnTo>
                  <a:lnTo>
                    <a:pt x="164" y="281"/>
                  </a:lnTo>
                  <a:lnTo>
                    <a:pt x="160" y="303"/>
                  </a:lnTo>
                  <a:lnTo>
                    <a:pt x="157" y="326"/>
                  </a:lnTo>
                  <a:lnTo>
                    <a:pt x="156" y="349"/>
                  </a:lnTo>
                  <a:lnTo>
                    <a:pt x="157" y="374"/>
                  </a:lnTo>
                  <a:lnTo>
                    <a:pt x="160" y="398"/>
                  </a:lnTo>
                  <a:lnTo>
                    <a:pt x="162" y="409"/>
                  </a:lnTo>
                  <a:lnTo>
                    <a:pt x="164" y="420"/>
                  </a:lnTo>
                  <a:lnTo>
                    <a:pt x="167" y="430"/>
                  </a:lnTo>
                  <a:lnTo>
                    <a:pt x="170" y="440"/>
                  </a:lnTo>
                  <a:lnTo>
                    <a:pt x="174" y="450"/>
                  </a:lnTo>
                  <a:lnTo>
                    <a:pt x="178" y="461"/>
                  </a:lnTo>
                  <a:lnTo>
                    <a:pt x="183" y="470"/>
                  </a:lnTo>
                  <a:lnTo>
                    <a:pt x="188" y="479"/>
                  </a:lnTo>
                  <a:lnTo>
                    <a:pt x="193" y="487"/>
                  </a:lnTo>
                  <a:lnTo>
                    <a:pt x="199" y="495"/>
                  </a:lnTo>
                  <a:lnTo>
                    <a:pt x="205" y="503"/>
                  </a:lnTo>
                  <a:lnTo>
                    <a:pt x="212" y="511"/>
                  </a:lnTo>
                  <a:lnTo>
                    <a:pt x="219" y="518"/>
                  </a:lnTo>
                  <a:lnTo>
                    <a:pt x="226" y="524"/>
                  </a:lnTo>
                  <a:lnTo>
                    <a:pt x="234" y="530"/>
                  </a:lnTo>
                  <a:lnTo>
                    <a:pt x="242" y="536"/>
                  </a:lnTo>
                  <a:lnTo>
                    <a:pt x="251" y="541"/>
                  </a:lnTo>
                  <a:lnTo>
                    <a:pt x="259" y="546"/>
                  </a:lnTo>
                  <a:lnTo>
                    <a:pt x="268" y="550"/>
                  </a:lnTo>
                  <a:lnTo>
                    <a:pt x="278" y="554"/>
                  </a:lnTo>
                  <a:lnTo>
                    <a:pt x="289" y="557"/>
                  </a:lnTo>
                  <a:lnTo>
                    <a:pt x="299" y="560"/>
                  </a:lnTo>
                  <a:lnTo>
                    <a:pt x="309" y="563"/>
                  </a:lnTo>
                  <a:lnTo>
                    <a:pt x="320" y="565"/>
                  </a:lnTo>
                  <a:lnTo>
                    <a:pt x="342" y="568"/>
                  </a:lnTo>
                  <a:lnTo>
                    <a:pt x="366" y="569"/>
                  </a:lnTo>
                  <a:lnTo>
                    <a:pt x="379" y="568"/>
                  </a:lnTo>
                  <a:lnTo>
                    <a:pt x="392" y="567"/>
                  </a:lnTo>
                  <a:lnTo>
                    <a:pt x="405" y="566"/>
                  </a:lnTo>
                  <a:lnTo>
                    <a:pt x="417" y="563"/>
                  </a:lnTo>
                  <a:lnTo>
                    <a:pt x="429" y="561"/>
                  </a:lnTo>
                  <a:lnTo>
                    <a:pt x="441" y="557"/>
                  </a:lnTo>
                  <a:lnTo>
                    <a:pt x="452" y="553"/>
                  </a:lnTo>
                  <a:lnTo>
                    <a:pt x="463" y="548"/>
                  </a:lnTo>
                  <a:lnTo>
                    <a:pt x="474" y="543"/>
                  </a:lnTo>
                  <a:lnTo>
                    <a:pt x="484" y="537"/>
                  </a:lnTo>
                  <a:lnTo>
                    <a:pt x="494" y="530"/>
                  </a:lnTo>
                  <a:lnTo>
                    <a:pt x="503" y="523"/>
                  </a:lnTo>
                  <a:lnTo>
                    <a:pt x="512" y="515"/>
                  </a:lnTo>
                  <a:lnTo>
                    <a:pt x="521" y="506"/>
                  </a:lnTo>
                  <a:lnTo>
                    <a:pt x="530" y="497"/>
                  </a:lnTo>
                  <a:lnTo>
                    <a:pt x="539" y="487"/>
                  </a:lnTo>
                  <a:lnTo>
                    <a:pt x="539" y="659"/>
                  </a:lnTo>
                  <a:lnTo>
                    <a:pt x="517" y="671"/>
                  </a:lnTo>
                  <a:lnTo>
                    <a:pt x="495" y="680"/>
                  </a:lnTo>
                  <a:lnTo>
                    <a:pt x="473" y="688"/>
                  </a:lnTo>
                  <a:lnTo>
                    <a:pt x="449" y="695"/>
                  </a:lnTo>
                  <a:lnTo>
                    <a:pt x="426" y="700"/>
                  </a:lnTo>
                  <a:lnTo>
                    <a:pt x="401" y="703"/>
                  </a:lnTo>
                  <a:lnTo>
                    <a:pt x="375" y="706"/>
                  </a:lnTo>
                  <a:lnTo>
                    <a:pt x="349" y="706"/>
                  </a:lnTo>
                  <a:lnTo>
                    <a:pt x="330" y="706"/>
                  </a:lnTo>
                  <a:lnTo>
                    <a:pt x="312" y="705"/>
                  </a:lnTo>
                  <a:lnTo>
                    <a:pt x="294" y="703"/>
                  </a:lnTo>
                  <a:lnTo>
                    <a:pt x="275" y="700"/>
                  </a:lnTo>
                  <a:lnTo>
                    <a:pt x="258" y="697"/>
                  </a:lnTo>
                  <a:lnTo>
                    <a:pt x="241" y="693"/>
                  </a:lnTo>
                  <a:lnTo>
                    <a:pt x="225" y="688"/>
                  </a:lnTo>
                  <a:lnTo>
                    <a:pt x="209" y="682"/>
                  </a:lnTo>
                  <a:lnTo>
                    <a:pt x="193" y="675"/>
                  </a:lnTo>
                  <a:lnTo>
                    <a:pt x="179" y="668"/>
                  </a:lnTo>
                  <a:lnTo>
                    <a:pt x="164" y="659"/>
                  </a:lnTo>
                  <a:lnTo>
                    <a:pt x="150" y="650"/>
                  </a:lnTo>
                  <a:lnTo>
                    <a:pt x="136" y="641"/>
                  </a:lnTo>
                  <a:lnTo>
                    <a:pt x="123" y="630"/>
                  </a:lnTo>
                  <a:lnTo>
                    <a:pt x="110" y="619"/>
                  </a:lnTo>
                  <a:lnTo>
                    <a:pt x="98" y="608"/>
                  </a:lnTo>
                  <a:lnTo>
                    <a:pt x="86" y="595"/>
                  </a:lnTo>
                  <a:lnTo>
                    <a:pt x="75" y="582"/>
                  </a:lnTo>
                  <a:lnTo>
                    <a:pt x="65" y="569"/>
                  </a:lnTo>
                  <a:lnTo>
                    <a:pt x="56" y="555"/>
                  </a:lnTo>
                  <a:lnTo>
                    <a:pt x="47" y="541"/>
                  </a:lnTo>
                  <a:lnTo>
                    <a:pt x="39" y="526"/>
                  </a:lnTo>
                  <a:lnTo>
                    <a:pt x="31" y="511"/>
                  </a:lnTo>
                  <a:lnTo>
                    <a:pt x="24" y="495"/>
                  </a:lnTo>
                  <a:lnTo>
                    <a:pt x="19" y="479"/>
                  </a:lnTo>
                  <a:lnTo>
                    <a:pt x="14" y="463"/>
                  </a:lnTo>
                  <a:lnTo>
                    <a:pt x="10" y="445"/>
                  </a:lnTo>
                  <a:lnTo>
                    <a:pt x="6" y="427"/>
                  </a:lnTo>
                  <a:lnTo>
                    <a:pt x="4" y="410"/>
                  </a:lnTo>
                  <a:lnTo>
                    <a:pt x="2" y="391"/>
                  </a:lnTo>
                  <a:lnTo>
                    <a:pt x="1" y="372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5"/>
                  </a:lnTo>
                  <a:lnTo>
                    <a:pt x="4" y="296"/>
                  </a:lnTo>
                  <a:lnTo>
                    <a:pt x="6" y="278"/>
                  </a:lnTo>
                  <a:lnTo>
                    <a:pt x="10" y="261"/>
                  </a:lnTo>
                  <a:lnTo>
                    <a:pt x="14" y="244"/>
                  </a:lnTo>
                  <a:lnTo>
                    <a:pt x="19" y="226"/>
                  </a:lnTo>
                  <a:lnTo>
                    <a:pt x="25" y="210"/>
                  </a:lnTo>
                  <a:lnTo>
                    <a:pt x="32" y="194"/>
                  </a:lnTo>
                  <a:lnTo>
                    <a:pt x="40" y="179"/>
                  </a:lnTo>
                  <a:lnTo>
                    <a:pt x="49" y="164"/>
                  </a:lnTo>
                  <a:lnTo>
                    <a:pt x="58" y="150"/>
                  </a:lnTo>
                  <a:lnTo>
                    <a:pt x="67" y="136"/>
                  </a:lnTo>
                  <a:lnTo>
                    <a:pt x="78" y="123"/>
                  </a:lnTo>
                  <a:lnTo>
                    <a:pt x="89" y="110"/>
                  </a:lnTo>
                  <a:lnTo>
                    <a:pt x="101" y="98"/>
                  </a:lnTo>
                  <a:lnTo>
                    <a:pt x="114" y="86"/>
                  </a:lnTo>
                  <a:lnTo>
                    <a:pt x="127" y="75"/>
                  </a:lnTo>
                  <a:lnTo>
                    <a:pt x="141" y="65"/>
                  </a:lnTo>
                  <a:lnTo>
                    <a:pt x="155" y="56"/>
                  </a:lnTo>
                  <a:lnTo>
                    <a:pt x="170" y="47"/>
                  </a:lnTo>
                  <a:lnTo>
                    <a:pt x="185" y="39"/>
                  </a:lnTo>
                  <a:lnTo>
                    <a:pt x="201" y="32"/>
                  </a:lnTo>
                  <a:lnTo>
                    <a:pt x="217" y="25"/>
                  </a:lnTo>
                  <a:lnTo>
                    <a:pt x="234" y="19"/>
                  </a:lnTo>
                  <a:lnTo>
                    <a:pt x="251" y="14"/>
                  </a:lnTo>
                  <a:lnTo>
                    <a:pt x="268" y="10"/>
                  </a:lnTo>
                  <a:lnTo>
                    <a:pt x="287" y="6"/>
                  </a:lnTo>
                  <a:lnTo>
                    <a:pt x="306" y="3"/>
                  </a:lnTo>
                  <a:lnTo>
                    <a:pt x="325" y="2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90" y="1"/>
                  </a:lnTo>
                  <a:lnTo>
                    <a:pt x="413" y="3"/>
                  </a:lnTo>
                  <a:lnTo>
                    <a:pt x="436" y="6"/>
                  </a:lnTo>
                  <a:lnTo>
                    <a:pt x="458" y="10"/>
                  </a:lnTo>
                  <a:lnTo>
                    <a:pt x="479" y="16"/>
                  </a:lnTo>
                  <a:lnTo>
                    <a:pt x="500" y="24"/>
                  </a:lnTo>
                  <a:lnTo>
                    <a:pt x="519" y="32"/>
                  </a:lnTo>
                  <a:lnTo>
                    <a:pt x="539" y="42"/>
                  </a:lnTo>
                  <a:lnTo>
                    <a:pt x="539" y="21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 noEditPoints="1"/>
            </p:cNvSpPr>
            <p:nvPr userDrawn="1"/>
          </p:nvSpPr>
          <p:spPr bwMode="auto">
            <a:xfrm>
              <a:off x="5042" y="3007"/>
              <a:ext cx="40" cy="41"/>
            </a:xfrm>
            <a:custGeom>
              <a:avLst/>
              <a:gdLst>
                <a:gd name="T0" fmla="*/ 158 w 680"/>
                <a:gd name="T1" fmla="*/ 395 h 706"/>
                <a:gd name="T2" fmla="*/ 173 w 680"/>
                <a:gd name="T3" fmla="*/ 456 h 706"/>
                <a:gd name="T4" fmla="*/ 199 w 680"/>
                <a:gd name="T5" fmla="*/ 504 h 706"/>
                <a:gd name="T6" fmla="*/ 237 w 680"/>
                <a:gd name="T7" fmla="*/ 540 h 706"/>
                <a:gd name="T8" fmla="*/ 285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4 w 680"/>
                <a:gd name="T17" fmla="*/ 530 h 706"/>
                <a:gd name="T18" fmla="*/ 507 w 680"/>
                <a:gd name="T19" fmla="*/ 499 h 706"/>
                <a:gd name="T20" fmla="*/ 538 w 680"/>
                <a:gd name="T21" fmla="*/ 457 h 706"/>
                <a:gd name="T22" fmla="*/ 659 w 680"/>
                <a:gd name="T23" fmla="*/ 534 h 706"/>
                <a:gd name="T24" fmla="*/ 611 w 680"/>
                <a:gd name="T25" fmla="*/ 596 h 706"/>
                <a:gd name="T26" fmla="*/ 557 w 680"/>
                <a:gd name="T27" fmla="*/ 644 h 706"/>
                <a:gd name="T28" fmla="*/ 493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8 w 680"/>
                <a:gd name="T35" fmla="*/ 703 h 706"/>
                <a:gd name="T36" fmla="*/ 235 w 680"/>
                <a:gd name="T37" fmla="*/ 693 h 706"/>
                <a:gd name="T38" fmla="*/ 188 w 680"/>
                <a:gd name="T39" fmla="*/ 676 h 706"/>
                <a:gd name="T40" fmla="*/ 144 w 680"/>
                <a:gd name="T41" fmla="*/ 652 h 706"/>
                <a:gd name="T42" fmla="*/ 106 w 680"/>
                <a:gd name="T43" fmla="*/ 621 h 706"/>
                <a:gd name="T44" fmla="*/ 72 w 680"/>
                <a:gd name="T45" fmla="*/ 585 h 706"/>
                <a:gd name="T46" fmla="*/ 45 w 680"/>
                <a:gd name="T47" fmla="*/ 544 h 706"/>
                <a:gd name="T48" fmla="*/ 23 w 680"/>
                <a:gd name="T49" fmla="*/ 498 h 706"/>
                <a:gd name="T50" fmla="*/ 9 w 680"/>
                <a:gd name="T51" fmla="*/ 447 h 706"/>
                <a:gd name="T52" fmla="*/ 2 w 680"/>
                <a:gd name="T53" fmla="*/ 392 h 706"/>
                <a:gd name="T54" fmla="*/ 0 w 680"/>
                <a:gd name="T55" fmla="*/ 334 h 706"/>
                <a:gd name="T56" fmla="*/ 6 w 680"/>
                <a:gd name="T57" fmla="*/ 280 h 706"/>
                <a:gd name="T58" fmla="*/ 18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7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6 w 680"/>
                <a:gd name="T75" fmla="*/ 0 h 706"/>
                <a:gd name="T76" fmla="*/ 383 w 680"/>
                <a:gd name="T77" fmla="*/ 1 h 706"/>
                <a:gd name="T78" fmla="*/ 437 w 680"/>
                <a:gd name="T79" fmla="*/ 9 h 706"/>
                <a:gd name="T80" fmla="*/ 485 w 680"/>
                <a:gd name="T81" fmla="*/ 24 h 706"/>
                <a:gd name="T82" fmla="*/ 530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0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1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6" y="373"/>
                  </a:lnTo>
                  <a:lnTo>
                    <a:pt x="158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199" y="504"/>
                  </a:lnTo>
                  <a:lnTo>
                    <a:pt x="211" y="517"/>
                  </a:lnTo>
                  <a:lnTo>
                    <a:pt x="223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5" y="561"/>
                  </a:lnTo>
                  <a:lnTo>
                    <a:pt x="303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8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2" y="538"/>
                  </a:lnTo>
                  <a:lnTo>
                    <a:pt x="474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7" y="499"/>
                  </a:lnTo>
                  <a:lnTo>
                    <a:pt x="518" y="486"/>
                  </a:lnTo>
                  <a:lnTo>
                    <a:pt x="529" y="472"/>
                  </a:lnTo>
                  <a:lnTo>
                    <a:pt x="538" y="457"/>
                  </a:lnTo>
                  <a:lnTo>
                    <a:pt x="547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1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3" y="679"/>
                  </a:lnTo>
                  <a:lnTo>
                    <a:pt x="471" y="688"/>
                  </a:lnTo>
                  <a:lnTo>
                    <a:pt x="447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8" y="703"/>
                  </a:lnTo>
                  <a:lnTo>
                    <a:pt x="269" y="700"/>
                  </a:lnTo>
                  <a:lnTo>
                    <a:pt x="252" y="697"/>
                  </a:lnTo>
                  <a:lnTo>
                    <a:pt x="235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8" y="660"/>
                  </a:lnTo>
                  <a:lnTo>
                    <a:pt x="144" y="652"/>
                  </a:lnTo>
                  <a:lnTo>
                    <a:pt x="131" y="642"/>
                  </a:lnTo>
                  <a:lnTo>
                    <a:pt x="118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2" y="585"/>
                  </a:lnTo>
                  <a:lnTo>
                    <a:pt x="62" y="572"/>
                  </a:lnTo>
                  <a:lnTo>
                    <a:pt x="53" y="558"/>
                  </a:lnTo>
                  <a:lnTo>
                    <a:pt x="45" y="544"/>
                  </a:lnTo>
                  <a:lnTo>
                    <a:pt x="37" y="529"/>
                  </a:lnTo>
                  <a:lnTo>
                    <a:pt x="31" y="514"/>
                  </a:lnTo>
                  <a:lnTo>
                    <a:pt x="23" y="498"/>
                  </a:lnTo>
                  <a:lnTo>
                    <a:pt x="18" y="482"/>
                  </a:lnTo>
                  <a:lnTo>
                    <a:pt x="13" y="465"/>
                  </a:lnTo>
                  <a:lnTo>
                    <a:pt x="9" y="447"/>
                  </a:lnTo>
                  <a:lnTo>
                    <a:pt x="6" y="429"/>
                  </a:lnTo>
                  <a:lnTo>
                    <a:pt x="3" y="411"/>
                  </a:lnTo>
                  <a:lnTo>
                    <a:pt x="2" y="392"/>
                  </a:lnTo>
                  <a:lnTo>
                    <a:pt x="0" y="373"/>
                  </a:lnTo>
                  <a:lnTo>
                    <a:pt x="0" y="353"/>
                  </a:lnTo>
                  <a:lnTo>
                    <a:pt x="0" y="334"/>
                  </a:lnTo>
                  <a:lnTo>
                    <a:pt x="2" y="316"/>
                  </a:lnTo>
                  <a:lnTo>
                    <a:pt x="3" y="298"/>
                  </a:lnTo>
                  <a:lnTo>
                    <a:pt x="6" y="280"/>
                  </a:lnTo>
                  <a:lnTo>
                    <a:pt x="9" y="263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2"/>
                  </a:lnTo>
                  <a:lnTo>
                    <a:pt x="32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7" y="100"/>
                  </a:lnTo>
                  <a:lnTo>
                    <a:pt x="109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0" y="4"/>
                  </a:lnTo>
                  <a:lnTo>
                    <a:pt x="308" y="2"/>
                  </a:lnTo>
                  <a:lnTo>
                    <a:pt x="326" y="0"/>
                  </a:lnTo>
                  <a:lnTo>
                    <a:pt x="345" y="0"/>
                  </a:lnTo>
                  <a:lnTo>
                    <a:pt x="364" y="0"/>
                  </a:lnTo>
                  <a:lnTo>
                    <a:pt x="383" y="1"/>
                  </a:lnTo>
                  <a:lnTo>
                    <a:pt x="402" y="3"/>
                  </a:lnTo>
                  <a:lnTo>
                    <a:pt x="419" y="6"/>
                  </a:lnTo>
                  <a:lnTo>
                    <a:pt x="437" y="9"/>
                  </a:lnTo>
                  <a:lnTo>
                    <a:pt x="453" y="13"/>
                  </a:lnTo>
                  <a:lnTo>
                    <a:pt x="470" y="17"/>
                  </a:lnTo>
                  <a:lnTo>
                    <a:pt x="485" y="24"/>
                  </a:lnTo>
                  <a:lnTo>
                    <a:pt x="500" y="30"/>
                  </a:lnTo>
                  <a:lnTo>
                    <a:pt x="515" y="36"/>
                  </a:lnTo>
                  <a:lnTo>
                    <a:pt x="530" y="44"/>
                  </a:lnTo>
                  <a:lnTo>
                    <a:pt x="543" y="52"/>
                  </a:lnTo>
                  <a:lnTo>
                    <a:pt x="556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0" y="141"/>
                  </a:lnTo>
                  <a:lnTo>
                    <a:pt x="638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1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5" y="273"/>
                  </a:moveTo>
                  <a:lnTo>
                    <a:pt x="521" y="256"/>
                  </a:lnTo>
                  <a:lnTo>
                    <a:pt x="517" y="240"/>
                  </a:lnTo>
                  <a:lnTo>
                    <a:pt x="512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0" y="185"/>
                  </a:lnTo>
                  <a:lnTo>
                    <a:pt x="481" y="175"/>
                  </a:lnTo>
                  <a:lnTo>
                    <a:pt x="470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7" y="137"/>
                  </a:lnTo>
                  <a:lnTo>
                    <a:pt x="401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8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5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5115" y="2986"/>
              <a:ext cx="51" cy="62"/>
            </a:xfrm>
            <a:custGeom>
              <a:avLst/>
              <a:gdLst>
                <a:gd name="T0" fmla="*/ 803 w 866"/>
                <a:gd name="T1" fmla="*/ 230 h 1064"/>
                <a:gd name="T2" fmla="*/ 728 w 866"/>
                <a:gd name="T3" fmla="*/ 190 h 1064"/>
                <a:gd name="T4" fmla="*/ 650 w 866"/>
                <a:gd name="T5" fmla="*/ 163 h 1064"/>
                <a:gd name="T6" fmla="*/ 567 w 866"/>
                <a:gd name="T7" fmla="*/ 152 h 1064"/>
                <a:gd name="T8" fmla="*/ 485 w 866"/>
                <a:gd name="T9" fmla="*/ 155 h 1064"/>
                <a:gd name="T10" fmla="*/ 412 w 866"/>
                <a:gd name="T11" fmla="*/ 172 h 1064"/>
                <a:gd name="T12" fmla="*/ 347 w 866"/>
                <a:gd name="T13" fmla="*/ 202 h 1064"/>
                <a:gd name="T14" fmla="*/ 289 w 866"/>
                <a:gd name="T15" fmla="*/ 245 h 1064"/>
                <a:gd name="T16" fmla="*/ 240 w 866"/>
                <a:gd name="T17" fmla="*/ 300 h 1064"/>
                <a:gd name="T18" fmla="*/ 204 w 866"/>
                <a:gd name="T19" fmla="*/ 363 h 1064"/>
                <a:gd name="T20" fmla="*/ 182 w 866"/>
                <a:gd name="T21" fmla="*/ 435 h 1064"/>
                <a:gd name="T22" fmla="*/ 172 w 866"/>
                <a:gd name="T23" fmla="*/ 513 h 1064"/>
                <a:gd name="T24" fmla="*/ 175 w 866"/>
                <a:gd name="T25" fmla="*/ 593 h 1064"/>
                <a:gd name="T26" fmla="*/ 191 w 866"/>
                <a:gd name="T27" fmla="*/ 667 h 1064"/>
                <a:gd name="T28" fmla="*/ 219 w 866"/>
                <a:gd name="T29" fmla="*/ 732 h 1064"/>
                <a:gd name="T30" fmla="*/ 260 w 866"/>
                <a:gd name="T31" fmla="*/ 791 h 1064"/>
                <a:gd name="T32" fmla="*/ 313 w 866"/>
                <a:gd name="T33" fmla="*/ 841 h 1064"/>
                <a:gd name="T34" fmla="*/ 372 w 866"/>
                <a:gd name="T35" fmla="*/ 878 h 1064"/>
                <a:gd name="T36" fmla="*/ 437 w 866"/>
                <a:gd name="T37" fmla="*/ 901 h 1064"/>
                <a:gd name="T38" fmla="*/ 509 w 866"/>
                <a:gd name="T39" fmla="*/ 911 h 1064"/>
                <a:gd name="T40" fmla="*/ 595 w 866"/>
                <a:gd name="T41" fmla="*/ 907 h 1064"/>
                <a:gd name="T42" fmla="*/ 679 w 866"/>
                <a:gd name="T43" fmla="*/ 887 h 1064"/>
                <a:gd name="T44" fmla="*/ 759 w 866"/>
                <a:gd name="T45" fmla="*/ 851 h 1064"/>
                <a:gd name="T46" fmla="*/ 837 w 866"/>
                <a:gd name="T47" fmla="*/ 798 h 1064"/>
                <a:gd name="T48" fmla="*/ 822 w 866"/>
                <a:gd name="T49" fmla="*/ 991 h 1064"/>
                <a:gd name="T50" fmla="*/ 749 w 866"/>
                <a:gd name="T51" fmla="*/ 1028 h 1064"/>
                <a:gd name="T52" fmla="*/ 671 w 866"/>
                <a:gd name="T53" fmla="*/ 1051 h 1064"/>
                <a:gd name="T54" fmla="*/ 586 w 866"/>
                <a:gd name="T55" fmla="*/ 1063 h 1064"/>
                <a:gd name="T56" fmla="*/ 484 w 866"/>
                <a:gd name="T57" fmla="*/ 1062 h 1064"/>
                <a:gd name="T58" fmla="*/ 377 w 866"/>
                <a:gd name="T59" fmla="*/ 1043 h 1064"/>
                <a:gd name="T60" fmla="*/ 279 w 866"/>
                <a:gd name="T61" fmla="*/ 1004 h 1064"/>
                <a:gd name="T62" fmla="*/ 192 w 866"/>
                <a:gd name="T63" fmla="*/ 948 h 1064"/>
                <a:gd name="T64" fmla="*/ 119 w 866"/>
                <a:gd name="T65" fmla="*/ 876 h 1064"/>
                <a:gd name="T66" fmla="*/ 62 w 866"/>
                <a:gd name="T67" fmla="*/ 790 h 1064"/>
                <a:gd name="T68" fmla="*/ 22 w 866"/>
                <a:gd name="T69" fmla="*/ 693 h 1064"/>
                <a:gd name="T70" fmla="*/ 2 w 866"/>
                <a:gd name="T71" fmla="*/ 587 h 1064"/>
                <a:gd name="T72" fmla="*/ 2 w 866"/>
                <a:gd name="T73" fmla="*/ 478 h 1064"/>
                <a:gd name="T74" fmla="*/ 22 w 866"/>
                <a:gd name="T75" fmla="*/ 373 h 1064"/>
                <a:gd name="T76" fmla="*/ 63 w 866"/>
                <a:gd name="T77" fmla="*/ 276 h 1064"/>
                <a:gd name="T78" fmla="*/ 120 w 866"/>
                <a:gd name="T79" fmla="*/ 190 h 1064"/>
                <a:gd name="T80" fmla="*/ 194 w 866"/>
                <a:gd name="T81" fmla="*/ 116 h 1064"/>
                <a:gd name="T82" fmla="*/ 281 w 866"/>
                <a:gd name="T83" fmla="*/ 60 h 1064"/>
                <a:gd name="T84" fmla="*/ 378 w 866"/>
                <a:gd name="T85" fmla="*/ 22 h 1064"/>
                <a:gd name="T86" fmla="*/ 483 w 866"/>
                <a:gd name="T87" fmla="*/ 3 h 1064"/>
                <a:gd name="T88" fmla="*/ 583 w 866"/>
                <a:gd name="T89" fmla="*/ 2 h 1064"/>
                <a:gd name="T90" fmla="*/ 668 w 866"/>
                <a:gd name="T91" fmla="*/ 15 h 1064"/>
                <a:gd name="T92" fmla="*/ 748 w 866"/>
                <a:gd name="T93" fmla="*/ 41 h 1064"/>
                <a:gd name="T94" fmla="*/ 827 w 866"/>
                <a:gd name="T95" fmla="*/ 8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6" h="1064">
                  <a:moveTo>
                    <a:pt x="857" y="271"/>
                  </a:moveTo>
                  <a:lnTo>
                    <a:pt x="839" y="256"/>
                  </a:lnTo>
                  <a:lnTo>
                    <a:pt x="821" y="243"/>
                  </a:lnTo>
                  <a:lnTo>
                    <a:pt x="803" y="230"/>
                  </a:lnTo>
                  <a:lnTo>
                    <a:pt x="785" y="219"/>
                  </a:lnTo>
                  <a:lnTo>
                    <a:pt x="766" y="208"/>
                  </a:lnTo>
                  <a:lnTo>
                    <a:pt x="747" y="198"/>
                  </a:lnTo>
                  <a:lnTo>
                    <a:pt x="728" y="190"/>
                  </a:lnTo>
                  <a:lnTo>
                    <a:pt x="709" y="182"/>
                  </a:lnTo>
                  <a:lnTo>
                    <a:pt x="689" y="175"/>
                  </a:lnTo>
                  <a:lnTo>
                    <a:pt x="670" y="169"/>
                  </a:lnTo>
                  <a:lnTo>
                    <a:pt x="650" y="163"/>
                  </a:lnTo>
                  <a:lnTo>
                    <a:pt x="629" y="159"/>
                  </a:lnTo>
                  <a:lnTo>
                    <a:pt x="609" y="155"/>
                  </a:lnTo>
                  <a:lnTo>
                    <a:pt x="588" y="153"/>
                  </a:lnTo>
                  <a:lnTo>
                    <a:pt x="567" y="152"/>
                  </a:lnTo>
                  <a:lnTo>
                    <a:pt x="546" y="151"/>
                  </a:lnTo>
                  <a:lnTo>
                    <a:pt x="525" y="152"/>
                  </a:lnTo>
                  <a:lnTo>
                    <a:pt x="505" y="153"/>
                  </a:lnTo>
                  <a:lnTo>
                    <a:pt x="485" y="155"/>
                  </a:lnTo>
                  <a:lnTo>
                    <a:pt x="466" y="158"/>
                  </a:lnTo>
                  <a:lnTo>
                    <a:pt x="448" y="162"/>
                  </a:lnTo>
                  <a:lnTo>
                    <a:pt x="430" y="167"/>
                  </a:lnTo>
                  <a:lnTo>
                    <a:pt x="412" y="172"/>
                  </a:lnTo>
                  <a:lnTo>
                    <a:pt x="395" y="179"/>
                  </a:lnTo>
                  <a:lnTo>
                    <a:pt x="379" y="186"/>
                  </a:lnTo>
                  <a:lnTo>
                    <a:pt x="363" y="194"/>
                  </a:lnTo>
                  <a:lnTo>
                    <a:pt x="347" y="202"/>
                  </a:lnTo>
                  <a:lnTo>
                    <a:pt x="332" y="212"/>
                  </a:lnTo>
                  <a:lnTo>
                    <a:pt x="317" y="222"/>
                  </a:lnTo>
                  <a:lnTo>
                    <a:pt x="303" y="233"/>
                  </a:lnTo>
                  <a:lnTo>
                    <a:pt x="289" y="245"/>
                  </a:lnTo>
                  <a:lnTo>
                    <a:pt x="275" y="258"/>
                  </a:lnTo>
                  <a:lnTo>
                    <a:pt x="263" y="272"/>
                  </a:lnTo>
                  <a:lnTo>
                    <a:pt x="251" y="286"/>
                  </a:lnTo>
                  <a:lnTo>
                    <a:pt x="240" y="300"/>
                  </a:lnTo>
                  <a:lnTo>
                    <a:pt x="230" y="315"/>
                  </a:lnTo>
                  <a:lnTo>
                    <a:pt x="221" y="331"/>
                  </a:lnTo>
                  <a:lnTo>
                    <a:pt x="212" y="347"/>
                  </a:lnTo>
                  <a:lnTo>
                    <a:pt x="204" y="363"/>
                  </a:lnTo>
                  <a:lnTo>
                    <a:pt x="198" y="381"/>
                  </a:lnTo>
                  <a:lnTo>
                    <a:pt x="191" y="398"/>
                  </a:lnTo>
                  <a:lnTo>
                    <a:pt x="186" y="416"/>
                  </a:lnTo>
                  <a:lnTo>
                    <a:pt x="182" y="435"/>
                  </a:lnTo>
                  <a:lnTo>
                    <a:pt x="178" y="453"/>
                  </a:lnTo>
                  <a:lnTo>
                    <a:pt x="175" y="473"/>
                  </a:lnTo>
                  <a:lnTo>
                    <a:pt x="173" y="493"/>
                  </a:lnTo>
                  <a:lnTo>
                    <a:pt x="172" y="513"/>
                  </a:lnTo>
                  <a:lnTo>
                    <a:pt x="172" y="534"/>
                  </a:lnTo>
                  <a:lnTo>
                    <a:pt x="172" y="554"/>
                  </a:lnTo>
                  <a:lnTo>
                    <a:pt x="173" y="574"/>
                  </a:lnTo>
                  <a:lnTo>
                    <a:pt x="175" y="593"/>
                  </a:lnTo>
                  <a:lnTo>
                    <a:pt x="178" y="613"/>
                  </a:lnTo>
                  <a:lnTo>
                    <a:pt x="181" y="631"/>
                  </a:lnTo>
                  <a:lnTo>
                    <a:pt x="186" y="649"/>
                  </a:lnTo>
                  <a:lnTo>
                    <a:pt x="191" y="667"/>
                  </a:lnTo>
                  <a:lnTo>
                    <a:pt x="197" y="684"/>
                  </a:lnTo>
                  <a:lnTo>
                    <a:pt x="204" y="700"/>
                  </a:lnTo>
                  <a:lnTo>
                    <a:pt x="211" y="716"/>
                  </a:lnTo>
                  <a:lnTo>
                    <a:pt x="219" y="732"/>
                  </a:lnTo>
                  <a:lnTo>
                    <a:pt x="228" y="747"/>
                  </a:lnTo>
                  <a:lnTo>
                    <a:pt x="238" y="762"/>
                  </a:lnTo>
                  <a:lnTo>
                    <a:pt x="249" y="777"/>
                  </a:lnTo>
                  <a:lnTo>
                    <a:pt x="260" y="791"/>
                  </a:lnTo>
                  <a:lnTo>
                    <a:pt x="272" y="804"/>
                  </a:lnTo>
                  <a:lnTo>
                    <a:pt x="286" y="818"/>
                  </a:lnTo>
                  <a:lnTo>
                    <a:pt x="299" y="830"/>
                  </a:lnTo>
                  <a:lnTo>
                    <a:pt x="313" y="841"/>
                  </a:lnTo>
                  <a:lnTo>
                    <a:pt x="327" y="851"/>
                  </a:lnTo>
                  <a:lnTo>
                    <a:pt x="342" y="861"/>
                  </a:lnTo>
                  <a:lnTo>
                    <a:pt x="357" y="870"/>
                  </a:lnTo>
                  <a:lnTo>
                    <a:pt x="372" y="878"/>
                  </a:lnTo>
                  <a:lnTo>
                    <a:pt x="387" y="885"/>
                  </a:lnTo>
                  <a:lnTo>
                    <a:pt x="404" y="891"/>
                  </a:lnTo>
                  <a:lnTo>
                    <a:pt x="420" y="896"/>
                  </a:lnTo>
                  <a:lnTo>
                    <a:pt x="437" y="901"/>
                  </a:lnTo>
                  <a:lnTo>
                    <a:pt x="454" y="904"/>
                  </a:lnTo>
                  <a:lnTo>
                    <a:pt x="472" y="907"/>
                  </a:lnTo>
                  <a:lnTo>
                    <a:pt x="490" y="909"/>
                  </a:lnTo>
                  <a:lnTo>
                    <a:pt x="509" y="911"/>
                  </a:lnTo>
                  <a:lnTo>
                    <a:pt x="529" y="911"/>
                  </a:lnTo>
                  <a:lnTo>
                    <a:pt x="551" y="911"/>
                  </a:lnTo>
                  <a:lnTo>
                    <a:pt x="573" y="909"/>
                  </a:lnTo>
                  <a:lnTo>
                    <a:pt x="595" y="907"/>
                  </a:lnTo>
                  <a:lnTo>
                    <a:pt x="616" y="903"/>
                  </a:lnTo>
                  <a:lnTo>
                    <a:pt x="637" y="899"/>
                  </a:lnTo>
                  <a:lnTo>
                    <a:pt x="658" y="893"/>
                  </a:lnTo>
                  <a:lnTo>
                    <a:pt x="679" y="887"/>
                  </a:lnTo>
                  <a:lnTo>
                    <a:pt x="699" y="879"/>
                  </a:lnTo>
                  <a:lnTo>
                    <a:pt x="719" y="871"/>
                  </a:lnTo>
                  <a:lnTo>
                    <a:pt x="739" y="861"/>
                  </a:lnTo>
                  <a:lnTo>
                    <a:pt x="759" y="851"/>
                  </a:lnTo>
                  <a:lnTo>
                    <a:pt x="779" y="840"/>
                  </a:lnTo>
                  <a:lnTo>
                    <a:pt x="799" y="827"/>
                  </a:lnTo>
                  <a:lnTo>
                    <a:pt x="818" y="814"/>
                  </a:lnTo>
                  <a:lnTo>
                    <a:pt x="837" y="798"/>
                  </a:lnTo>
                  <a:lnTo>
                    <a:pt x="855" y="783"/>
                  </a:lnTo>
                  <a:lnTo>
                    <a:pt x="855" y="969"/>
                  </a:lnTo>
                  <a:lnTo>
                    <a:pt x="839" y="980"/>
                  </a:lnTo>
                  <a:lnTo>
                    <a:pt x="822" y="991"/>
                  </a:lnTo>
                  <a:lnTo>
                    <a:pt x="804" y="1001"/>
                  </a:lnTo>
                  <a:lnTo>
                    <a:pt x="786" y="1010"/>
                  </a:lnTo>
                  <a:lnTo>
                    <a:pt x="767" y="1019"/>
                  </a:lnTo>
                  <a:lnTo>
                    <a:pt x="749" y="1028"/>
                  </a:lnTo>
                  <a:lnTo>
                    <a:pt x="730" y="1035"/>
                  </a:lnTo>
                  <a:lnTo>
                    <a:pt x="710" y="1041"/>
                  </a:lnTo>
                  <a:lnTo>
                    <a:pt x="691" y="1046"/>
                  </a:lnTo>
                  <a:lnTo>
                    <a:pt x="671" y="1051"/>
                  </a:lnTo>
                  <a:lnTo>
                    <a:pt x="650" y="1055"/>
                  </a:lnTo>
                  <a:lnTo>
                    <a:pt x="629" y="1059"/>
                  </a:lnTo>
                  <a:lnTo>
                    <a:pt x="608" y="1061"/>
                  </a:lnTo>
                  <a:lnTo>
                    <a:pt x="586" y="1063"/>
                  </a:lnTo>
                  <a:lnTo>
                    <a:pt x="564" y="1064"/>
                  </a:lnTo>
                  <a:lnTo>
                    <a:pt x="542" y="1064"/>
                  </a:lnTo>
                  <a:lnTo>
                    <a:pt x="512" y="1064"/>
                  </a:lnTo>
                  <a:lnTo>
                    <a:pt x="484" y="1062"/>
                  </a:lnTo>
                  <a:lnTo>
                    <a:pt x="457" y="1059"/>
                  </a:lnTo>
                  <a:lnTo>
                    <a:pt x="430" y="1055"/>
                  </a:lnTo>
                  <a:lnTo>
                    <a:pt x="403" y="1050"/>
                  </a:lnTo>
                  <a:lnTo>
                    <a:pt x="377" y="1043"/>
                  </a:lnTo>
                  <a:lnTo>
                    <a:pt x="352" y="1035"/>
                  </a:lnTo>
                  <a:lnTo>
                    <a:pt x="327" y="1027"/>
                  </a:lnTo>
                  <a:lnTo>
                    <a:pt x="303" y="1015"/>
                  </a:lnTo>
                  <a:lnTo>
                    <a:pt x="279" y="1004"/>
                  </a:lnTo>
                  <a:lnTo>
                    <a:pt x="256" y="992"/>
                  </a:lnTo>
                  <a:lnTo>
                    <a:pt x="234" y="979"/>
                  </a:lnTo>
                  <a:lnTo>
                    <a:pt x="213" y="964"/>
                  </a:lnTo>
                  <a:lnTo>
                    <a:pt x="192" y="948"/>
                  </a:lnTo>
                  <a:lnTo>
                    <a:pt x="173" y="932"/>
                  </a:lnTo>
                  <a:lnTo>
                    <a:pt x="154" y="914"/>
                  </a:lnTo>
                  <a:lnTo>
                    <a:pt x="136" y="895"/>
                  </a:lnTo>
                  <a:lnTo>
                    <a:pt x="119" y="876"/>
                  </a:lnTo>
                  <a:lnTo>
                    <a:pt x="103" y="856"/>
                  </a:lnTo>
                  <a:lnTo>
                    <a:pt x="89" y="835"/>
                  </a:lnTo>
                  <a:lnTo>
                    <a:pt x="75" y="813"/>
                  </a:lnTo>
                  <a:lnTo>
                    <a:pt x="62" y="790"/>
                  </a:lnTo>
                  <a:lnTo>
                    <a:pt x="51" y="767"/>
                  </a:lnTo>
                  <a:lnTo>
                    <a:pt x="40" y="742"/>
                  </a:lnTo>
                  <a:lnTo>
                    <a:pt x="30" y="718"/>
                  </a:lnTo>
                  <a:lnTo>
                    <a:pt x="22" y="693"/>
                  </a:lnTo>
                  <a:lnTo>
                    <a:pt x="15" y="667"/>
                  </a:lnTo>
                  <a:lnTo>
                    <a:pt x="10" y="641"/>
                  </a:lnTo>
                  <a:lnTo>
                    <a:pt x="6" y="615"/>
                  </a:lnTo>
                  <a:lnTo>
                    <a:pt x="2" y="587"/>
                  </a:lnTo>
                  <a:lnTo>
                    <a:pt x="1" y="560"/>
                  </a:lnTo>
                  <a:lnTo>
                    <a:pt x="0" y="533"/>
                  </a:lnTo>
                  <a:lnTo>
                    <a:pt x="1" y="505"/>
                  </a:lnTo>
                  <a:lnTo>
                    <a:pt x="2" y="478"/>
                  </a:lnTo>
                  <a:lnTo>
                    <a:pt x="6" y="451"/>
                  </a:lnTo>
                  <a:lnTo>
                    <a:pt x="10" y="425"/>
                  </a:lnTo>
                  <a:lnTo>
                    <a:pt x="15" y="399"/>
                  </a:lnTo>
                  <a:lnTo>
                    <a:pt x="22" y="373"/>
                  </a:lnTo>
                  <a:lnTo>
                    <a:pt x="30" y="348"/>
                  </a:lnTo>
                  <a:lnTo>
                    <a:pt x="40" y="323"/>
                  </a:lnTo>
                  <a:lnTo>
                    <a:pt x="51" y="299"/>
                  </a:lnTo>
                  <a:lnTo>
                    <a:pt x="63" y="276"/>
                  </a:lnTo>
                  <a:lnTo>
                    <a:pt x="75" y="254"/>
                  </a:lnTo>
                  <a:lnTo>
                    <a:pt x="89" y="232"/>
                  </a:lnTo>
                  <a:lnTo>
                    <a:pt x="104" y="211"/>
                  </a:lnTo>
                  <a:lnTo>
                    <a:pt x="120" y="190"/>
                  </a:lnTo>
                  <a:lnTo>
                    <a:pt x="137" y="171"/>
                  </a:lnTo>
                  <a:lnTo>
                    <a:pt x="155" y="151"/>
                  </a:lnTo>
                  <a:lnTo>
                    <a:pt x="174" y="133"/>
                  </a:lnTo>
                  <a:lnTo>
                    <a:pt x="194" y="116"/>
                  </a:lnTo>
                  <a:lnTo>
                    <a:pt x="215" y="100"/>
                  </a:lnTo>
                  <a:lnTo>
                    <a:pt x="236" y="86"/>
                  </a:lnTo>
                  <a:lnTo>
                    <a:pt x="258" y="72"/>
                  </a:lnTo>
                  <a:lnTo>
                    <a:pt x="281" y="60"/>
                  </a:lnTo>
                  <a:lnTo>
                    <a:pt x="304" y="49"/>
                  </a:lnTo>
                  <a:lnTo>
                    <a:pt x="328" y="39"/>
                  </a:lnTo>
                  <a:lnTo>
                    <a:pt x="353" y="30"/>
                  </a:lnTo>
                  <a:lnTo>
                    <a:pt x="378" y="22"/>
                  </a:lnTo>
                  <a:lnTo>
                    <a:pt x="403" y="15"/>
                  </a:lnTo>
                  <a:lnTo>
                    <a:pt x="429" y="10"/>
                  </a:lnTo>
                  <a:lnTo>
                    <a:pt x="456" y="6"/>
                  </a:lnTo>
                  <a:lnTo>
                    <a:pt x="483" y="3"/>
                  </a:lnTo>
                  <a:lnTo>
                    <a:pt x="510" y="1"/>
                  </a:lnTo>
                  <a:lnTo>
                    <a:pt x="539" y="0"/>
                  </a:lnTo>
                  <a:lnTo>
                    <a:pt x="561" y="1"/>
                  </a:lnTo>
                  <a:lnTo>
                    <a:pt x="583" y="2"/>
                  </a:lnTo>
                  <a:lnTo>
                    <a:pt x="605" y="4"/>
                  </a:lnTo>
                  <a:lnTo>
                    <a:pt x="626" y="7"/>
                  </a:lnTo>
                  <a:lnTo>
                    <a:pt x="647" y="10"/>
                  </a:lnTo>
                  <a:lnTo>
                    <a:pt x="668" y="15"/>
                  </a:lnTo>
                  <a:lnTo>
                    <a:pt x="688" y="20"/>
                  </a:lnTo>
                  <a:lnTo>
                    <a:pt x="708" y="26"/>
                  </a:lnTo>
                  <a:lnTo>
                    <a:pt x="728" y="33"/>
                  </a:lnTo>
                  <a:lnTo>
                    <a:pt x="748" y="41"/>
                  </a:lnTo>
                  <a:lnTo>
                    <a:pt x="768" y="49"/>
                  </a:lnTo>
                  <a:lnTo>
                    <a:pt x="789" y="59"/>
                  </a:lnTo>
                  <a:lnTo>
                    <a:pt x="808" y="69"/>
                  </a:lnTo>
                  <a:lnTo>
                    <a:pt x="827" y="80"/>
                  </a:lnTo>
                  <a:lnTo>
                    <a:pt x="847" y="92"/>
                  </a:lnTo>
                  <a:lnTo>
                    <a:pt x="866" y="105"/>
                  </a:lnTo>
                  <a:lnTo>
                    <a:pt x="857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 noEditPoints="1"/>
            </p:cNvSpPr>
            <p:nvPr userDrawn="1"/>
          </p:nvSpPr>
          <p:spPr bwMode="auto">
            <a:xfrm>
              <a:off x="5180" y="3007"/>
              <a:ext cx="42" cy="41"/>
            </a:xfrm>
            <a:custGeom>
              <a:avLst/>
              <a:gdLst>
                <a:gd name="T0" fmla="*/ 555 w 722"/>
                <a:gd name="T1" fmla="*/ 289 h 706"/>
                <a:gd name="T2" fmla="*/ 535 w 722"/>
                <a:gd name="T3" fmla="*/ 241 h 706"/>
                <a:gd name="T4" fmla="*/ 497 w 722"/>
                <a:gd name="T5" fmla="*/ 190 h 706"/>
                <a:gd name="T6" fmla="*/ 465 w 722"/>
                <a:gd name="T7" fmla="*/ 165 h 706"/>
                <a:gd name="T8" fmla="*/ 430 w 722"/>
                <a:gd name="T9" fmla="*/ 147 h 706"/>
                <a:gd name="T10" fmla="*/ 391 w 722"/>
                <a:gd name="T11" fmla="*/ 137 h 706"/>
                <a:gd name="T12" fmla="*/ 350 w 722"/>
                <a:gd name="T13" fmla="*/ 135 h 706"/>
                <a:gd name="T14" fmla="*/ 310 w 722"/>
                <a:gd name="T15" fmla="*/ 141 h 706"/>
                <a:gd name="T16" fmla="*/ 274 w 722"/>
                <a:gd name="T17" fmla="*/ 155 h 706"/>
                <a:gd name="T18" fmla="*/ 240 w 722"/>
                <a:gd name="T19" fmla="*/ 177 h 706"/>
                <a:gd name="T20" fmla="*/ 210 w 722"/>
                <a:gd name="T21" fmla="*/ 206 h 706"/>
                <a:gd name="T22" fmla="*/ 186 w 722"/>
                <a:gd name="T23" fmla="*/ 241 h 706"/>
                <a:gd name="T24" fmla="*/ 170 w 722"/>
                <a:gd name="T25" fmla="*/ 279 h 706"/>
                <a:gd name="T26" fmla="*/ 159 w 722"/>
                <a:gd name="T27" fmla="*/ 331 h 706"/>
                <a:gd name="T28" fmla="*/ 164 w 722"/>
                <a:gd name="T29" fmla="*/ 407 h 706"/>
                <a:gd name="T30" fmla="*/ 177 w 722"/>
                <a:gd name="T31" fmla="*/ 447 h 706"/>
                <a:gd name="T32" fmla="*/ 204 w 722"/>
                <a:gd name="T33" fmla="*/ 492 h 706"/>
                <a:gd name="T34" fmla="*/ 240 w 722"/>
                <a:gd name="T35" fmla="*/ 530 h 706"/>
                <a:gd name="T36" fmla="*/ 274 w 722"/>
                <a:gd name="T37" fmla="*/ 551 h 706"/>
                <a:gd name="T38" fmla="*/ 310 w 722"/>
                <a:gd name="T39" fmla="*/ 565 h 706"/>
                <a:gd name="T40" fmla="*/ 350 w 722"/>
                <a:gd name="T41" fmla="*/ 571 h 706"/>
                <a:gd name="T42" fmla="*/ 391 w 722"/>
                <a:gd name="T43" fmla="*/ 569 h 706"/>
                <a:gd name="T44" fmla="*/ 430 w 722"/>
                <a:gd name="T45" fmla="*/ 559 h 706"/>
                <a:gd name="T46" fmla="*/ 465 w 722"/>
                <a:gd name="T47" fmla="*/ 542 h 706"/>
                <a:gd name="T48" fmla="*/ 497 w 722"/>
                <a:gd name="T49" fmla="*/ 516 h 706"/>
                <a:gd name="T50" fmla="*/ 524 w 722"/>
                <a:gd name="T51" fmla="*/ 484 h 706"/>
                <a:gd name="T52" fmla="*/ 545 w 722"/>
                <a:gd name="T53" fmla="*/ 447 h 706"/>
                <a:gd name="T54" fmla="*/ 557 w 722"/>
                <a:gd name="T55" fmla="*/ 407 h 706"/>
                <a:gd name="T56" fmla="*/ 0 w 722"/>
                <a:gd name="T57" fmla="*/ 352 h 706"/>
                <a:gd name="T58" fmla="*/ 7 w 722"/>
                <a:gd name="T59" fmla="*/ 282 h 706"/>
                <a:gd name="T60" fmla="*/ 27 w 722"/>
                <a:gd name="T61" fmla="*/ 216 h 706"/>
                <a:gd name="T62" fmla="*/ 60 w 722"/>
                <a:gd name="T63" fmla="*/ 155 h 706"/>
                <a:gd name="T64" fmla="*/ 105 w 722"/>
                <a:gd name="T65" fmla="*/ 102 h 706"/>
                <a:gd name="T66" fmla="*/ 159 w 722"/>
                <a:gd name="T67" fmla="*/ 59 h 706"/>
                <a:gd name="T68" fmla="*/ 222 w 722"/>
                <a:gd name="T69" fmla="*/ 27 h 706"/>
                <a:gd name="T70" fmla="*/ 289 w 722"/>
                <a:gd name="T71" fmla="*/ 7 h 706"/>
                <a:gd name="T72" fmla="*/ 359 w 722"/>
                <a:gd name="T73" fmla="*/ 0 h 706"/>
                <a:gd name="T74" fmla="*/ 432 w 722"/>
                <a:gd name="T75" fmla="*/ 7 h 706"/>
                <a:gd name="T76" fmla="*/ 499 w 722"/>
                <a:gd name="T77" fmla="*/ 27 h 706"/>
                <a:gd name="T78" fmla="*/ 561 w 722"/>
                <a:gd name="T79" fmla="*/ 60 h 706"/>
                <a:gd name="T80" fmla="*/ 616 w 722"/>
                <a:gd name="T81" fmla="*/ 104 h 706"/>
                <a:gd name="T82" fmla="*/ 662 w 722"/>
                <a:gd name="T83" fmla="*/ 158 h 706"/>
                <a:gd name="T84" fmla="*/ 695 w 722"/>
                <a:gd name="T85" fmla="*/ 218 h 706"/>
                <a:gd name="T86" fmla="*/ 715 w 722"/>
                <a:gd name="T87" fmla="*/ 284 h 706"/>
                <a:gd name="T88" fmla="*/ 722 w 722"/>
                <a:gd name="T89" fmla="*/ 352 h 706"/>
                <a:gd name="T90" fmla="*/ 715 w 722"/>
                <a:gd name="T91" fmla="*/ 422 h 706"/>
                <a:gd name="T92" fmla="*/ 695 w 722"/>
                <a:gd name="T93" fmla="*/ 488 h 706"/>
                <a:gd name="T94" fmla="*/ 663 w 722"/>
                <a:gd name="T95" fmla="*/ 548 h 706"/>
                <a:gd name="T96" fmla="*/ 617 w 722"/>
                <a:gd name="T97" fmla="*/ 601 h 706"/>
                <a:gd name="T98" fmla="*/ 560 w 722"/>
                <a:gd name="T99" fmla="*/ 646 h 706"/>
                <a:gd name="T100" fmla="*/ 498 w 722"/>
                <a:gd name="T101" fmla="*/ 680 h 706"/>
                <a:gd name="T102" fmla="*/ 431 w 722"/>
                <a:gd name="T103" fmla="*/ 700 h 706"/>
                <a:gd name="T104" fmla="*/ 359 w 722"/>
                <a:gd name="T105" fmla="*/ 706 h 706"/>
                <a:gd name="T106" fmla="*/ 289 w 722"/>
                <a:gd name="T107" fmla="*/ 700 h 706"/>
                <a:gd name="T108" fmla="*/ 223 w 722"/>
                <a:gd name="T109" fmla="*/ 680 h 706"/>
                <a:gd name="T110" fmla="*/ 160 w 722"/>
                <a:gd name="T111" fmla="*/ 646 h 706"/>
                <a:gd name="T112" fmla="*/ 105 w 722"/>
                <a:gd name="T113" fmla="*/ 602 h 706"/>
                <a:gd name="T114" fmla="*/ 60 w 722"/>
                <a:gd name="T115" fmla="*/ 548 h 706"/>
                <a:gd name="T116" fmla="*/ 27 w 722"/>
                <a:gd name="T117" fmla="*/ 488 h 706"/>
                <a:gd name="T118" fmla="*/ 7 w 722"/>
                <a:gd name="T119" fmla="*/ 421 h 706"/>
                <a:gd name="T120" fmla="*/ 0 w 722"/>
                <a:gd name="T121" fmla="*/ 35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2" h="706">
                  <a:moveTo>
                    <a:pt x="563" y="353"/>
                  </a:moveTo>
                  <a:lnTo>
                    <a:pt x="562" y="331"/>
                  </a:lnTo>
                  <a:lnTo>
                    <a:pt x="559" y="309"/>
                  </a:lnTo>
                  <a:lnTo>
                    <a:pt x="555" y="289"/>
                  </a:lnTo>
                  <a:lnTo>
                    <a:pt x="548" y="269"/>
                  </a:lnTo>
                  <a:lnTo>
                    <a:pt x="545" y="260"/>
                  </a:lnTo>
                  <a:lnTo>
                    <a:pt x="540" y="250"/>
                  </a:lnTo>
                  <a:lnTo>
                    <a:pt x="535" y="241"/>
                  </a:lnTo>
                  <a:lnTo>
                    <a:pt x="530" y="231"/>
                  </a:lnTo>
                  <a:lnTo>
                    <a:pt x="518" y="214"/>
                  </a:lnTo>
                  <a:lnTo>
                    <a:pt x="505" y="198"/>
                  </a:lnTo>
                  <a:lnTo>
                    <a:pt x="497" y="190"/>
                  </a:lnTo>
                  <a:lnTo>
                    <a:pt x="490" y="183"/>
                  </a:lnTo>
                  <a:lnTo>
                    <a:pt x="482" y="177"/>
                  </a:lnTo>
                  <a:lnTo>
                    <a:pt x="474" y="170"/>
                  </a:lnTo>
                  <a:lnTo>
                    <a:pt x="465" y="165"/>
                  </a:lnTo>
                  <a:lnTo>
                    <a:pt x="457" y="160"/>
                  </a:lnTo>
                  <a:lnTo>
                    <a:pt x="448" y="155"/>
                  </a:lnTo>
                  <a:lnTo>
                    <a:pt x="440" y="151"/>
                  </a:lnTo>
                  <a:lnTo>
                    <a:pt x="430" y="147"/>
                  </a:lnTo>
                  <a:lnTo>
                    <a:pt x="421" y="144"/>
                  </a:lnTo>
                  <a:lnTo>
                    <a:pt x="412" y="141"/>
                  </a:lnTo>
                  <a:lnTo>
                    <a:pt x="401" y="139"/>
                  </a:lnTo>
                  <a:lnTo>
                    <a:pt x="391" y="137"/>
                  </a:lnTo>
                  <a:lnTo>
                    <a:pt x="381" y="136"/>
                  </a:lnTo>
                  <a:lnTo>
                    <a:pt x="371" y="135"/>
                  </a:lnTo>
                  <a:lnTo>
                    <a:pt x="360" y="135"/>
                  </a:lnTo>
                  <a:lnTo>
                    <a:pt x="350" y="135"/>
                  </a:lnTo>
                  <a:lnTo>
                    <a:pt x="340" y="136"/>
                  </a:lnTo>
                  <a:lnTo>
                    <a:pt x="330" y="137"/>
                  </a:lnTo>
                  <a:lnTo>
                    <a:pt x="320" y="139"/>
                  </a:lnTo>
                  <a:lnTo>
                    <a:pt x="310" y="141"/>
                  </a:lnTo>
                  <a:lnTo>
                    <a:pt x="301" y="144"/>
                  </a:lnTo>
                  <a:lnTo>
                    <a:pt x="292" y="147"/>
                  </a:lnTo>
                  <a:lnTo>
                    <a:pt x="283" y="151"/>
                  </a:lnTo>
                  <a:lnTo>
                    <a:pt x="274" y="155"/>
                  </a:lnTo>
                  <a:lnTo>
                    <a:pt x="265" y="160"/>
                  </a:lnTo>
                  <a:lnTo>
                    <a:pt x="257" y="165"/>
                  </a:lnTo>
                  <a:lnTo>
                    <a:pt x="249" y="170"/>
                  </a:lnTo>
                  <a:lnTo>
                    <a:pt x="240" y="177"/>
                  </a:lnTo>
                  <a:lnTo>
                    <a:pt x="233" y="183"/>
                  </a:lnTo>
                  <a:lnTo>
                    <a:pt x="225" y="190"/>
                  </a:lnTo>
                  <a:lnTo>
                    <a:pt x="218" y="198"/>
                  </a:lnTo>
                  <a:lnTo>
                    <a:pt x="210" y="206"/>
                  </a:lnTo>
                  <a:lnTo>
                    <a:pt x="204" y="214"/>
                  </a:lnTo>
                  <a:lnTo>
                    <a:pt x="198" y="223"/>
                  </a:lnTo>
                  <a:lnTo>
                    <a:pt x="192" y="231"/>
                  </a:lnTo>
                  <a:lnTo>
                    <a:pt x="186" y="241"/>
                  </a:lnTo>
                  <a:lnTo>
                    <a:pt x="182" y="250"/>
                  </a:lnTo>
                  <a:lnTo>
                    <a:pt x="177" y="260"/>
                  </a:lnTo>
                  <a:lnTo>
                    <a:pt x="173" y="269"/>
                  </a:lnTo>
                  <a:lnTo>
                    <a:pt x="170" y="279"/>
                  </a:lnTo>
                  <a:lnTo>
                    <a:pt x="167" y="289"/>
                  </a:lnTo>
                  <a:lnTo>
                    <a:pt x="164" y="299"/>
                  </a:lnTo>
                  <a:lnTo>
                    <a:pt x="162" y="309"/>
                  </a:lnTo>
                  <a:lnTo>
                    <a:pt x="159" y="331"/>
                  </a:lnTo>
                  <a:lnTo>
                    <a:pt x="158" y="353"/>
                  </a:lnTo>
                  <a:lnTo>
                    <a:pt x="159" y="376"/>
                  </a:lnTo>
                  <a:lnTo>
                    <a:pt x="162" y="397"/>
                  </a:lnTo>
                  <a:lnTo>
                    <a:pt x="164" y="407"/>
                  </a:lnTo>
                  <a:lnTo>
                    <a:pt x="167" y="418"/>
                  </a:lnTo>
                  <a:lnTo>
                    <a:pt x="170" y="428"/>
                  </a:lnTo>
                  <a:lnTo>
                    <a:pt x="173" y="437"/>
                  </a:lnTo>
                  <a:lnTo>
                    <a:pt x="177" y="447"/>
                  </a:lnTo>
                  <a:lnTo>
                    <a:pt x="182" y="457"/>
                  </a:lnTo>
                  <a:lnTo>
                    <a:pt x="186" y="466"/>
                  </a:lnTo>
                  <a:lnTo>
                    <a:pt x="192" y="475"/>
                  </a:lnTo>
                  <a:lnTo>
                    <a:pt x="204" y="492"/>
                  </a:lnTo>
                  <a:lnTo>
                    <a:pt x="218" y="508"/>
                  </a:lnTo>
                  <a:lnTo>
                    <a:pt x="225" y="516"/>
                  </a:lnTo>
                  <a:lnTo>
                    <a:pt x="233" y="523"/>
                  </a:lnTo>
                  <a:lnTo>
                    <a:pt x="240" y="530"/>
                  </a:lnTo>
                  <a:lnTo>
                    <a:pt x="249" y="536"/>
                  </a:lnTo>
                  <a:lnTo>
                    <a:pt x="257" y="542"/>
                  </a:lnTo>
                  <a:lnTo>
                    <a:pt x="265" y="547"/>
                  </a:lnTo>
                  <a:lnTo>
                    <a:pt x="274" y="551"/>
                  </a:lnTo>
                  <a:lnTo>
                    <a:pt x="283" y="556"/>
                  </a:lnTo>
                  <a:lnTo>
                    <a:pt x="292" y="559"/>
                  </a:lnTo>
                  <a:lnTo>
                    <a:pt x="301" y="563"/>
                  </a:lnTo>
                  <a:lnTo>
                    <a:pt x="310" y="565"/>
                  </a:lnTo>
                  <a:lnTo>
                    <a:pt x="320" y="567"/>
                  </a:lnTo>
                  <a:lnTo>
                    <a:pt x="330" y="569"/>
                  </a:lnTo>
                  <a:lnTo>
                    <a:pt x="340" y="570"/>
                  </a:lnTo>
                  <a:lnTo>
                    <a:pt x="350" y="571"/>
                  </a:lnTo>
                  <a:lnTo>
                    <a:pt x="360" y="571"/>
                  </a:lnTo>
                  <a:lnTo>
                    <a:pt x="371" y="571"/>
                  </a:lnTo>
                  <a:lnTo>
                    <a:pt x="381" y="570"/>
                  </a:lnTo>
                  <a:lnTo>
                    <a:pt x="391" y="569"/>
                  </a:lnTo>
                  <a:lnTo>
                    <a:pt x="401" y="567"/>
                  </a:lnTo>
                  <a:lnTo>
                    <a:pt x="411" y="565"/>
                  </a:lnTo>
                  <a:lnTo>
                    <a:pt x="421" y="563"/>
                  </a:lnTo>
                  <a:lnTo>
                    <a:pt x="430" y="559"/>
                  </a:lnTo>
                  <a:lnTo>
                    <a:pt x="439" y="556"/>
                  </a:lnTo>
                  <a:lnTo>
                    <a:pt x="448" y="551"/>
                  </a:lnTo>
                  <a:lnTo>
                    <a:pt x="457" y="547"/>
                  </a:lnTo>
                  <a:lnTo>
                    <a:pt x="465" y="542"/>
                  </a:lnTo>
                  <a:lnTo>
                    <a:pt x="473" y="536"/>
                  </a:lnTo>
                  <a:lnTo>
                    <a:pt x="481" y="530"/>
                  </a:lnTo>
                  <a:lnTo>
                    <a:pt x="489" y="523"/>
                  </a:lnTo>
                  <a:lnTo>
                    <a:pt x="497" y="516"/>
                  </a:lnTo>
                  <a:lnTo>
                    <a:pt x="504" y="508"/>
                  </a:lnTo>
                  <a:lnTo>
                    <a:pt x="511" y="500"/>
                  </a:lnTo>
                  <a:lnTo>
                    <a:pt x="518" y="492"/>
                  </a:lnTo>
                  <a:lnTo>
                    <a:pt x="524" y="484"/>
                  </a:lnTo>
                  <a:lnTo>
                    <a:pt x="530" y="475"/>
                  </a:lnTo>
                  <a:lnTo>
                    <a:pt x="535" y="466"/>
                  </a:lnTo>
                  <a:lnTo>
                    <a:pt x="540" y="457"/>
                  </a:lnTo>
                  <a:lnTo>
                    <a:pt x="545" y="447"/>
                  </a:lnTo>
                  <a:lnTo>
                    <a:pt x="548" y="437"/>
                  </a:lnTo>
                  <a:lnTo>
                    <a:pt x="552" y="428"/>
                  </a:lnTo>
                  <a:lnTo>
                    <a:pt x="555" y="418"/>
                  </a:lnTo>
                  <a:lnTo>
                    <a:pt x="557" y="407"/>
                  </a:lnTo>
                  <a:lnTo>
                    <a:pt x="559" y="397"/>
                  </a:lnTo>
                  <a:lnTo>
                    <a:pt x="562" y="376"/>
                  </a:lnTo>
                  <a:lnTo>
                    <a:pt x="563" y="353"/>
                  </a:lnTo>
                  <a:close/>
                  <a:moveTo>
                    <a:pt x="0" y="352"/>
                  </a:moveTo>
                  <a:lnTo>
                    <a:pt x="0" y="334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7" y="216"/>
                  </a:lnTo>
                  <a:lnTo>
                    <a:pt x="34" y="200"/>
                  </a:lnTo>
                  <a:lnTo>
                    <a:pt x="42" y="185"/>
                  </a:lnTo>
                  <a:lnTo>
                    <a:pt x="51" y="170"/>
                  </a:lnTo>
                  <a:lnTo>
                    <a:pt x="60" y="155"/>
                  </a:lnTo>
                  <a:lnTo>
                    <a:pt x="70" y="141"/>
                  </a:lnTo>
                  <a:lnTo>
                    <a:pt x="81" y="128"/>
                  </a:lnTo>
                  <a:lnTo>
                    <a:pt x="93" y="115"/>
                  </a:lnTo>
                  <a:lnTo>
                    <a:pt x="105" y="102"/>
                  </a:lnTo>
                  <a:lnTo>
                    <a:pt x="118" y="90"/>
                  </a:lnTo>
                  <a:lnTo>
                    <a:pt x="131" y="79"/>
                  </a:lnTo>
                  <a:lnTo>
                    <a:pt x="145" y="69"/>
                  </a:lnTo>
                  <a:lnTo>
                    <a:pt x="159" y="59"/>
                  </a:lnTo>
                  <a:lnTo>
                    <a:pt x="175" y="50"/>
                  </a:lnTo>
                  <a:lnTo>
                    <a:pt x="190" y="42"/>
                  </a:lnTo>
                  <a:lnTo>
                    <a:pt x="206" y="34"/>
                  </a:lnTo>
                  <a:lnTo>
                    <a:pt x="222" y="27"/>
                  </a:lnTo>
                  <a:lnTo>
                    <a:pt x="238" y="20"/>
                  </a:lnTo>
                  <a:lnTo>
                    <a:pt x="255" y="15"/>
                  </a:lnTo>
                  <a:lnTo>
                    <a:pt x="272" y="10"/>
                  </a:lnTo>
                  <a:lnTo>
                    <a:pt x="289" y="7"/>
                  </a:lnTo>
                  <a:lnTo>
                    <a:pt x="306" y="4"/>
                  </a:lnTo>
                  <a:lnTo>
                    <a:pt x="324" y="2"/>
                  </a:lnTo>
                  <a:lnTo>
                    <a:pt x="341" y="0"/>
                  </a:lnTo>
                  <a:lnTo>
                    <a:pt x="359" y="0"/>
                  </a:lnTo>
                  <a:lnTo>
                    <a:pt x="377" y="0"/>
                  </a:lnTo>
                  <a:lnTo>
                    <a:pt x="395" y="2"/>
                  </a:lnTo>
                  <a:lnTo>
                    <a:pt x="414" y="4"/>
                  </a:lnTo>
                  <a:lnTo>
                    <a:pt x="432" y="7"/>
                  </a:lnTo>
                  <a:lnTo>
                    <a:pt x="449" y="10"/>
                  </a:lnTo>
                  <a:lnTo>
                    <a:pt x="466" y="15"/>
                  </a:lnTo>
                  <a:lnTo>
                    <a:pt x="482" y="20"/>
                  </a:lnTo>
                  <a:lnTo>
                    <a:pt x="499" y="27"/>
                  </a:lnTo>
                  <a:lnTo>
                    <a:pt x="515" y="34"/>
                  </a:lnTo>
                  <a:lnTo>
                    <a:pt x="531" y="42"/>
                  </a:lnTo>
                  <a:lnTo>
                    <a:pt x="546" y="50"/>
                  </a:lnTo>
                  <a:lnTo>
                    <a:pt x="561" y="60"/>
                  </a:lnTo>
                  <a:lnTo>
                    <a:pt x="575" y="70"/>
                  </a:lnTo>
                  <a:lnTo>
                    <a:pt x="589" y="80"/>
                  </a:lnTo>
                  <a:lnTo>
                    <a:pt x="603" y="92"/>
                  </a:lnTo>
                  <a:lnTo>
                    <a:pt x="616" y="104"/>
                  </a:lnTo>
                  <a:lnTo>
                    <a:pt x="628" y="117"/>
                  </a:lnTo>
                  <a:lnTo>
                    <a:pt x="640" y="130"/>
                  </a:lnTo>
                  <a:lnTo>
                    <a:pt x="651" y="144"/>
                  </a:lnTo>
                  <a:lnTo>
                    <a:pt x="662" y="158"/>
                  </a:lnTo>
                  <a:lnTo>
                    <a:pt x="671" y="172"/>
                  </a:lnTo>
                  <a:lnTo>
                    <a:pt x="680" y="187"/>
                  </a:lnTo>
                  <a:lnTo>
                    <a:pt x="688" y="202"/>
                  </a:lnTo>
                  <a:lnTo>
                    <a:pt x="695" y="218"/>
                  </a:lnTo>
                  <a:lnTo>
                    <a:pt x="702" y="234"/>
                  </a:lnTo>
                  <a:lnTo>
                    <a:pt x="707" y="251"/>
                  </a:lnTo>
                  <a:lnTo>
                    <a:pt x="712" y="267"/>
                  </a:lnTo>
                  <a:lnTo>
                    <a:pt x="715" y="284"/>
                  </a:lnTo>
                  <a:lnTo>
                    <a:pt x="718" y="301"/>
                  </a:lnTo>
                  <a:lnTo>
                    <a:pt x="720" y="317"/>
                  </a:lnTo>
                  <a:lnTo>
                    <a:pt x="722" y="335"/>
                  </a:lnTo>
                  <a:lnTo>
                    <a:pt x="722" y="352"/>
                  </a:lnTo>
                  <a:lnTo>
                    <a:pt x="722" y="370"/>
                  </a:lnTo>
                  <a:lnTo>
                    <a:pt x="720" y="387"/>
                  </a:lnTo>
                  <a:lnTo>
                    <a:pt x="718" y="405"/>
                  </a:lnTo>
                  <a:lnTo>
                    <a:pt x="715" y="422"/>
                  </a:lnTo>
                  <a:lnTo>
                    <a:pt x="712" y="439"/>
                  </a:lnTo>
                  <a:lnTo>
                    <a:pt x="707" y="456"/>
                  </a:lnTo>
                  <a:lnTo>
                    <a:pt x="702" y="472"/>
                  </a:lnTo>
                  <a:lnTo>
                    <a:pt x="695" y="488"/>
                  </a:lnTo>
                  <a:lnTo>
                    <a:pt x="688" y="504"/>
                  </a:lnTo>
                  <a:lnTo>
                    <a:pt x="681" y="519"/>
                  </a:lnTo>
                  <a:lnTo>
                    <a:pt x="672" y="534"/>
                  </a:lnTo>
                  <a:lnTo>
                    <a:pt x="663" y="548"/>
                  </a:lnTo>
                  <a:lnTo>
                    <a:pt x="652" y="562"/>
                  </a:lnTo>
                  <a:lnTo>
                    <a:pt x="641" y="575"/>
                  </a:lnTo>
                  <a:lnTo>
                    <a:pt x="629" y="588"/>
                  </a:lnTo>
                  <a:lnTo>
                    <a:pt x="617" y="601"/>
                  </a:lnTo>
                  <a:lnTo>
                    <a:pt x="603" y="613"/>
                  </a:lnTo>
                  <a:lnTo>
                    <a:pt x="589" y="625"/>
                  </a:lnTo>
                  <a:lnTo>
                    <a:pt x="575" y="636"/>
                  </a:lnTo>
                  <a:lnTo>
                    <a:pt x="560" y="646"/>
                  </a:lnTo>
                  <a:lnTo>
                    <a:pt x="545" y="655"/>
                  </a:lnTo>
                  <a:lnTo>
                    <a:pt x="530" y="664"/>
                  </a:lnTo>
                  <a:lnTo>
                    <a:pt x="514" y="673"/>
                  </a:lnTo>
                  <a:lnTo>
                    <a:pt x="498" y="680"/>
                  </a:lnTo>
                  <a:lnTo>
                    <a:pt x="481" y="686"/>
                  </a:lnTo>
                  <a:lnTo>
                    <a:pt x="465" y="691"/>
                  </a:lnTo>
                  <a:lnTo>
                    <a:pt x="448" y="696"/>
                  </a:lnTo>
                  <a:lnTo>
                    <a:pt x="431" y="700"/>
                  </a:lnTo>
                  <a:lnTo>
                    <a:pt x="413" y="703"/>
                  </a:lnTo>
                  <a:lnTo>
                    <a:pt x="395" y="705"/>
                  </a:lnTo>
                  <a:lnTo>
                    <a:pt x="377" y="706"/>
                  </a:lnTo>
                  <a:lnTo>
                    <a:pt x="359" y="706"/>
                  </a:lnTo>
                  <a:lnTo>
                    <a:pt x="341" y="706"/>
                  </a:lnTo>
                  <a:lnTo>
                    <a:pt x="324" y="705"/>
                  </a:lnTo>
                  <a:lnTo>
                    <a:pt x="307" y="703"/>
                  </a:lnTo>
                  <a:lnTo>
                    <a:pt x="289" y="700"/>
                  </a:lnTo>
                  <a:lnTo>
                    <a:pt x="272" y="696"/>
                  </a:lnTo>
                  <a:lnTo>
                    <a:pt x="256" y="691"/>
                  </a:lnTo>
                  <a:lnTo>
                    <a:pt x="239" y="686"/>
                  </a:lnTo>
                  <a:lnTo>
                    <a:pt x="223" y="680"/>
                  </a:lnTo>
                  <a:lnTo>
                    <a:pt x="207" y="673"/>
                  </a:lnTo>
                  <a:lnTo>
                    <a:pt x="191" y="664"/>
                  </a:lnTo>
                  <a:lnTo>
                    <a:pt x="176" y="656"/>
                  </a:lnTo>
                  <a:lnTo>
                    <a:pt x="160" y="646"/>
                  </a:lnTo>
                  <a:lnTo>
                    <a:pt x="145" y="636"/>
                  </a:lnTo>
                  <a:lnTo>
                    <a:pt x="132" y="626"/>
                  </a:lnTo>
                  <a:lnTo>
                    <a:pt x="118" y="614"/>
                  </a:lnTo>
                  <a:lnTo>
                    <a:pt x="105" y="602"/>
                  </a:lnTo>
                  <a:lnTo>
                    <a:pt x="93" y="589"/>
                  </a:lnTo>
                  <a:lnTo>
                    <a:pt x="81" y="576"/>
                  </a:lnTo>
                  <a:lnTo>
                    <a:pt x="70" y="562"/>
                  </a:lnTo>
                  <a:lnTo>
                    <a:pt x="60" y="548"/>
                  </a:lnTo>
                  <a:lnTo>
                    <a:pt x="50" y="534"/>
                  </a:lnTo>
                  <a:lnTo>
                    <a:pt x="42" y="519"/>
                  </a:lnTo>
                  <a:lnTo>
                    <a:pt x="34" y="503"/>
                  </a:lnTo>
                  <a:lnTo>
                    <a:pt x="27" y="488"/>
                  </a:lnTo>
                  <a:lnTo>
                    <a:pt x="20" y="472"/>
                  </a:lnTo>
                  <a:lnTo>
                    <a:pt x="15" y="456"/>
                  </a:lnTo>
                  <a:lnTo>
                    <a:pt x="10" y="438"/>
                  </a:lnTo>
                  <a:lnTo>
                    <a:pt x="7" y="421"/>
                  </a:lnTo>
                  <a:lnTo>
                    <a:pt x="4" y="404"/>
                  </a:lnTo>
                  <a:lnTo>
                    <a:pt x="1" y="387"/>
                  </a:lnTo>
                  <a:lnTo>
                    <a:pt x="0" y="37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 userDrawn="1"/>
          </p:nvSpPr>
          <p:spPr bwMode="auto">
            <a:xfrm>
              <a:off x="5238" y="3007"/>
              <a:ext cx="61" cy="40"/>
            </a:xfrm>
            <a:custGeom>
              <a:avLst/>
              <a:gdLst>
                <a:gd name="T0" fmla="*/ 0 w 1038"/>
                <a:gd name="T1" fmla="*/ 25 h 681"/>
                <a:gd name="T2" fmla="*/ 152 w 1038"/>
                <a:gd name="T3" fmla="*/ 115 h 681"/>
                <a:gd name="T4" fmla="*/ 189 w 1038"/>
                <a:gd name="T5" fmla="*/ 73 h 681"/>
                <a:gd name="T6" fmla="*/ 229 w 1038"/>
                <a:gd name="T7" fmla="*/ 40 h 681"/>
                <a:gd name="T8" fmla="*/ 273 w 1038"/>
                <a:gd name="T9" fmla="*/ 17 h 681"/>
                <a:gd name="T10" fmla="*/ 322 w 1038"/>
                <a:gd name="T11" fmla="*/ 4 h 681"/>
                <a:gd name="T12" fmla="*/ 377 w 1038"/>
                <a:gd name="T13" fmla="*/ 0 h 681"/>
                <a:gd name="T14" fmla="*/ 432 w 1038"/>
                <a:gd name="T15" fmla="*/ 4 h 681"/>
                <a:gd name="T16" fmla="*/ 478 w 1038"/>
                <a:gd name="T17" fmla="*/ 18 h 681"/>
                <a:gd name="T18" fmla="*/ 517 w 1038"/>
                <a:gd name="T19" fmla="*/ 41 h 681"/>
                <a:gd name="T20" fmla="*/ 549 w 1038"/>
                <a:gd name="T21" fmla="*/ 73 h 681"/>
                <a:gd name="T22" fmla="*/ 574 w 1038"/>
                <a:gd name="T23" fmla="*/ 115 h 681"/>
                <a:gd name="T24" fmla="*/ 608 w 1038"/>
                <a:gd name="T25" fmla="*/ 99 h 681"/>
                <a:gd name="T26" fmla="*/ 649 w 1038"/>
                <a:gd name="T27" fmla="*/ 60 h 681"/>
                <a:gd name="T28" fmla="*/ 692 w 1038"/>
                <a:gd name="T29" fmla="*/ 32 h 681"/>
                <a:gd name="T30" fmla="*/ 738 w 1038"/>
                <a:gd name="T31" fmla="*/ 12 h 681"/>
                <a:gd name="T32" fmla="*/ 789 w 1038"/>
                <a:gd name="T33" fmla="*/ 2 h 681"/>
                <a:gd name="T34" fmla="*/ 841 w 1038"/>
                <a:gd name="T35" fmla="*/ 0 h 681"/>
                <a:gd name="T36" fmla="*/ 885 w 1038"/>
                <a:gd name="T37" fmla="*/ 6 h 681"/>
                <a:gd name="T38" fmla="*/ 926 w 1038"/>
                <a:gd name="T39" fmla="*/ 18 h 681"/>
                <a:gd name="T40" fmla="*/ 961 w 1038"/>
                <a:gd name="T41" fmla="*/ 38 h 681"/>
                <a:gd name="T42" fmla="*/ 991 w 1038"/>
                <a:gd name="T43" fmla="*/ 63 h 681"/>
                <a:gd name="T44" fmla="*/ 1014 w 1038"/>
                <a:gd name="T45" fmla="*/ 94 h 681"/>
                <a:gd name="T46" fmla="*/ 1029 w 1038"/>
                <a:gd name="T47" fmla="*/ 130 h 681"/>
                <a:gd name="T48" fmla="*/ 1036 w 1038"/>
                <a:gd name="T49" fmla="*/ 181 h 681"/>
                <a:gd name="T50" fmla="*/ 1038 w 1038"/>
                <a:gd name="T51" fmla="*/ 283 h 681"/>
                <a:gd name="T52" fmla="*/ 887 w 1038"/>
                <a:gd name="T53" fmla="*/ 343 h 681"/>
                <a:gd name="T54" fmla="*/ 883 w 1038"/>
                <a:gd name="T55" fmla="*/ 257 h 681"/>
                <a:gd name="T56" fmla="*/ 872 w 1038"/>
                <a:gd name="T57" fmla="*/ 196 h 681"/>
                <a:gd name="T58" fmla="*/ 852 w 1038"/>
                <a:gd name="T59" fmla="*/ 159 h 681"/>
                <a:gd name="T60" fmla="*/ 821 w 1038"/>
                <a:gd name="T61" fmla="*/ 138 h 681"/>
                <a:gd name="T62" fmla="*/ 777 w 1038"/>
                <a:gd name="T63" fmla="*/ 128 h 681"/>
                <a:gd name="T64" fmla="*/ 719 w 1038"/>
                <a:gd name="T65" fmla="*/ 131 h 681"/>
                <a:gd name="T66" fmla="*/ 693 w 1038"/>
                <a:gd name="T67" fmla="*/ 138 h 681"/>
                <a:gd name="T68" fmla="*/ 670 w 1038"/>
                <a:gd name="T69" fmla="*/ 150 h 681"/>
                <a:gd name="T70" fmla="*/ 649 w 1038"/>
                <a:gd name="T71" fmla="*/ 165 h 681"/>
                <a:gd name="T72" fmla="*/ 633 w 1038"/>
                <a:gd name="T73" fmla="*/ 184 h 681"/>
                <a:gd name="T74" fmla="*/ 621 w 1038"/>
                <a:gd name="T75" fmla="*/ 208 h 681"/>
                <a:gd name="T76" fmla="*/ 605 w 1038"/>
                <a:gd name="T77" fmla="*/ 262 h 681"/>
                <a:gd name="T78" fmla="*/ 596 w 1038"/>
                <a:gd name="T79" fmla="*/ 347 h 681"/>
                <a:gd name="T80" fmla="*/ 445 w 1038"/>
                <a:gd name="T81" fmla="*/ 681 h 681"/>
                <a:gd name="T82" fmla="*/ 443 w 1038"/>
                <a:gd name="T83" fmla="*/ 287 h 681"/>
                <a:gd name="T84" fmla="*/ 434 w 1038"/>
                <a:gd name="T85" fmla="*/ 220 h 681"/>
                <a:gd name="T86" fmla="*/ 416 w 1038"/>
                <a:gd name="T87" fmla="*/ 174 h 681"/>
                <a:gd name="T88" fmla="*/ 387 w 1038"/>
                <a:gd name="T89" fmla="*/ 146 h 681"/>
                <a:gd name="T90" fmla="*/ 347 w 1038"/>
                <a:gd name="T91" fmla="*/ 131 h 681"/>
                <a:gd name="T92" fmla="*/ 303 w 1038"/>
                <a:gd name="T93" fmla="*/ 128 h 681"/>
                <a:gd name="T94" fmla="*/ 272 w 1038"/>
                <a:gd name="T95" fmla="*/ 133 h 681"/>
                <a:gd name="T96" fmla="*/ 243 w 1038"/>
                <a:gd name="T97" fmla="*/ 143 h 681"/>
                <a:gd name="T98" fmla="*/ 216 w 1038"/>
                <a:gd name="T99" fmla="*/ 159 h 681"/>
                <a:gd name="T100" fmla="*/ 194 w 1038"/>
                <a:gd name="T101" fmla="*/ 178 h 681"/>
                <a:gd name="T102" fmla="*/ 175 w 1038"/>
                <a:gd name="T103" fmla="*/ 203 h 681"/>
                <a:gd name="T104" fmla="*/ 158 w 1038"/>
                <a:gd name="T105" fmla="*/ 243 h 681"/>
                <a:gd name="T106" fmla="*/ 151 w 1038"/>
                <a:gd name="T107" fmla="*/ 306 h 681"/>
                <a:gd name="T108" fmla="*/ 150 w 1038"/>
                <a:gd name="T10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681">
                  <a:moveTo>
                    <a:pt x="150" y="681"/>
                  </a:moveTo>
                  <a:lnTo>
                    <a:pt x="0" y="681"/>
                  </a:lnTo>
                  <a:lnTo>
                    <a:pt x="0" y="25"/>
                  </a:lnTo>
                  <a:lnTo>
                    <a:pt x="141" y="25"/>
                  </a:lnTo>
                  <a:lnTo>
                    <a:pt x="141" y="132"/>
                  </a:lnTo>
                  <a:lnTo>
                    <a:pt x="152" y="115"/>
                  </a:lnTo>
                  <a:lnTo>
                    <a:pt x="165" y="100"/>
                  </a:lnTo>
                  <a:lnTo>
                    <a:pt x="177" y="86"/>
                  </a:lnTo>
                  <a:lnTo>
                    <a:pt x="189" y="73"/>
                  </a:lnTo>
                  <a:lnTo>
                    <a:pt x="202" y="61"/>
                  </a:lnTo>
                  <a:lnTo>
                    <a:pt x="216" y="50"/>
                  </a:lnTo>
                  <a:lnTo>
                    <a:pt x="229" y="40"/>
                  </a:lnTo>
                  <a:lnTo>
                    <a:pt x="243" y="32"/>
                  </a:lnTo>
                  <a:lnTo>
                    <a:pt x="258" y="25"/>
                  </a:lnTo>
                  <a:lnTo>
                    <a:pt x="273" y="17"/>
                  </a:lnTo>
                  <a:lnTo>
                    <a:pt x="289" y="12"/>
                  </a:lnTo>
                  <a:lnTo>
                    <a:pt x="305" y="7"/>
                  </a:lnTo>
                  <a:lnTo>
                    <a:pt x="322" y="4"/>
                  </a:lnTo>
                  <a:lnTo>
                    <a:pt x="340" y="2"/>
                  </a:lnTo>
                  <a:lnTo>
                    <a:pt x="358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5" y="2"/>
                  </a:lnTo>
                  <a:lnTo>
                    <a:pt x="432" y="4"/>
                  </a:lnTo>
                  <a:lnTo>
                    <a:pt x="448" y="8"/>
                  </a:lnTo>
                  <a:lnTo>
                    <a:pt x="464" y="12"/>
                  </a:lnTo>
                  <a:lnTo>
                    <a:pt x="478" y="18"/>
                  </a:lnTo>
                  <a:lnTo>
                    <a:pt x="492" y="25"/>
                  </a:lnTo>
                  <a:lnTo>
                    <a:pt x="505" y="33"/>
                  </a:lnTo>
                  <a:lnTo>
                    <a:pt x="517" y="41"/>
                  </a:lnTo>
                  <a:lnTo>
                    <a:pt x="529" y="51"/>
                  </a:lnTo>
                  <a:lnTo>
                    <a:pt x="539" y="61"/>
                  </a:lnTo>
                  <a:lnTo>
                    <a:pt x="549" y="73"/>
                  </a:lnTo>
                  <a:lnTo>
                    <a:pt x="558" y="86"/>
                  </a:lnTo>
                  <a:lnTo>
                    <a:pt x="567" y="100"/>
                  </a:lnTo>
                  <a:lnTo>
                    <a:pt x="574" y="115"/>
                  </a:lnTo>
                  <a:lnTo>
                    <a:pt x="581" y="130"/>
                  </a:lnTo>
                  <a:lnTo>
                    <a:pt x="594" y="114"/>
                  </a:lnTo>
                  <a:lnTo>
                    <a:pt x="608" y="99"/>
                  </a:lnTo>
                  <a:lnTo>
                    <a:pt x="621" y="85"/>
                  </a:lnTo>
                  <a:lnTo>
                    <a:pt x="635" y="72"/>
                  </a:lnTo>
                  <a:lnTo>
                    <a:pt x="649" y="60"/>
                  </a:lnTo>
                  <a:lnTo>
                    <a:pt x="664" y="50"/>
                  </a:lnTo>
                  <a:lnTo>
                    <a:pt x="678" y="40"/>
                  </a:lnTo>
                  <a:lnTo>
                    <a:pt x="692" y="32"/>
                  </a:lnTo>
                  <a:lnTo>
                    <a:pt x="707" y="24"/>
                  </a:lnTo>
                  <a:lnTo>
                    <a:pt x="722" y="17"/>
                  </a:lnTo>
                  <a:lnTo>
                    <a:pt x="738" y="12"/>
                  </a:lnTo>
                  <a:lnTo>
                    <a:pt x="755" y="7"/>
                  </a:lnTo>
                  <a:lnTo>
                    <a:pt x="771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5" y="0"/>
                  </a:lnTo>
                  <a:lnTo>
                    <a:pt x="841" y="0"/>
                  </a:lnTo>
                  <a:lnTo>
                    <a:pt x="856" y="1"/>
                  </a:lnTo>
                  <a:lnTo>
                    <a:pt x="871" y="3"/>
                  </a:lnTo>
                  <a:lnTo>
                    <a:pt x="885" y="6"/>
                  </a:lnTo>
                  <a:lnTo>
                    <a:pt x="899" y="9"/>
                  </a:lnTo>
                  <a:lnTo>
                    <a:pt x="913" y="13"/>
                  </a:lnTo>
                  <a:lnTo>
                    <a:pt x="926" y="18"/>
                  </a:lnTo>
                  <a:lnTo>
                    <a:pt x="939" y="24"/>
                  </a:lnTo>
                  <a:lnTo>
                    <a:pt x="950" y="31"/>
                  </a:lnTo>
                  <a:lnTo>
                    <a:pt x="961" y="38"/>
                  </a:lnTo>
                  <a:lnTo>
                    <a:pt x="972" y="45"/>
                  </a:lnTo>
                  <a:lnTo>
                    <a:pt x="982" y="54"/>
                  </a:lnTo>
                  <a:lnTo>
                    <a:pt x="991" y="63"/>
                  </a:lnTo>
                  <a:lnTo>
                    <a:pt x="999" y="72"/>
                  </a:lnTo>
                  <a:lnTo>
                    <a:pt x="1007" y="83"/>
                  </a:lnTo>
                  <a:lnTo>
                    <a:pt x="1014" y="94"/>
                  </a:lnTo>
                  <a:lnTo>
                    <a:pt x="1020" y="105"/>
                  </a:lnTo>
                  <a:lnTo>
                    <a:pt x="1025" y="117"/>
                  </a:lnTo>
                  <a:lnTo>
                    <a:pt x="1029" y="130"/>
                  </a:lnTo>
                  <a:lnTo>
                    <a:pt x="1032" y="145"/>
                  </a:lnTo>
                  <a:lnTo>
                    <a:pt x="1035" y="161"/>
                  </a:lnTo>
                  <a:lnTo>
                    <a:pt x="1036" y="181"/>
                  </a:lnTo>
                  <a:lnTo>
                    <a:pt x="1037" y="203"/>
                  </a:lnTo>
                  <a:lnTo>
                    <a:pt x="1038" y="229"/>
                  </a:lnTo>
                  <a:lnTo>
                    <a:pt x="1038" y="283"/>
                  </a:lnTo>
                  <a:lnTo>
                    <a:pt x="1038" y="681"/>
                  </a:lnTo>
                  <a:lnTo>
                    <a:pt x="887" y="681"/>
                  </a:lnTo>
                  <a:lnTo>
                    <a:pt x="887" y="343"/>
                  </a:lnTo>
                  <a:lnTo>
                    <a:pt x="887" y="312"/>
                  </a:lnTo>
                  <a:lnTo>
                    <a:pt x="886" y="283"/>
                  </a:lnTo>
                  <a:lnTo>
                    <a:pt x="883" y="257"/>
                  </a:lnTo>
                  <a:lnTo>
                    <a:pt x="880" y="233"/>
                  </a:lnTo>
                  <a:lnTo>
                    <a:pt x="876" y="213"/>
                  </a:lnTo>
                  <a:lnTo>
                    <a:pt x="872" y="196"/>
                  </a:lnTo>
                  <a:lnTo>
                    <a:pt x="866" y="181"/>
                  </a:lnTo>
                  <a:lnTo>
                    <a:pt x="859" y="169"/>
                  </a:lnTo>
                  <a:lnTo>
                    <a:pt x="852" y="159"/>
                  </a:lnTo>
                  <a:lnTo>
                    <a:pt x="843" y="151"/>
                  </a:lnTo>
                  <a:lnTo>
                    <a:pt x="832" y="144"/>
                  </a:lnTo>
                  <a:lnTo>
                    <a:pt x="821" y="138"/>
                  </a:lnTo>
                  <a:lnTo>
                    <a:pt x="808" y="133"/>
                  </a:lnTo>
                  <a:lnTo>
                    <a:pt x="793" y="130"/>
                  </a:lnTo>
                  <a:lnTo>
                    <a:pt x="777" y="128"/>
                  </a:lnTo>
                  <a:lnTo>
                    <a:pt x="760" y="128"/>
                  </a:lnTo>
                  <a:lnTo>
                    <a:pt x="739" y="128"/>
                  </a:lnTo>
                  <a:lnTo>
                    <a:pt x="719" y="131"/>
                  </a:lnTo>
                  <a:lnTo>
                    <a:pt x="710" y="133"/>
                  </a:lnTo>
                  <a:lnTo>
                    <a:pt x="701" y="136"/>
                  </a:lnTo>
                  <a:lnTo>
                    <a:pt x="693" y="138"/>
                  </a:lnTo>
                  <a:lnTo>
                    <a:pt x="685" y="142"/>
                  </a:lnTo>
                  <a:lnTo>
                    <a:pt x="677" y="145"/>
                  </a:lnTo>
                  <a:lnTo>
                    <a:pt x="670" y="150"/>
                  </a:lnTo>
                  <a:lnTo>
                    <a:pt x="663" y="154"/>
                  </a:lnTo>
                  <a:lnTo>
                    <a:pt x="655" y="159"/>
                  </a:lnTo>
                  <a:lnTo>
                    <a:pt x="649" y="165"/>
                  </a:lnTo>
                  <a:lnTo>
                    <a:pt x="644" y="171"/>
                  </a:lnTo>
                  <a:lnTo>
                    <a:pt x="638" y="177"/>
                  </a:lnTo>
                  <a:lnTo>
                    <a:pt x="633" y="184"/>
                  </a:lnTo>
                  <a:lnTo>
                    <a:pt x="629" y="191"/>
                  </a:lnTo>
                  <a:lnTo>
                    <a:pt x="625" y="199"/>
                  </a:lnTo>
                  <a:lnTo>
                    <a:pt x="621" y="208"/>
                  </a:lnTo>
                  <a:lnTo>
                    <a:pt x="617" y="217"/>
                  </a:lnTo>
                  <a:lnTo>
                    <a:pt x="611" y="239"/>
                  </a:lnTo>
                  <a:lnTo>
                    <a:pt x="605" y="262"/>
                  </a:lnTo>
                  <a:lnTo>
                    <a:pt x="601" y="288"/>
                  </a:lnTo>
                  <a:lnTo>
                    <a:pt x="598" y="316"/>
                  </a:lnTo>
                  <a:lnTo>
                    <a:pt x="596" y="347"/>
                  </a:lnTo>
                  <a:lnTo>
                    <a:pt x="596" y="381"/>
                  </a:lnTo>
                  <a:lnTo>
                    <a:pt x="596" y="681"/>
                  </a:lnTo>
                  <a:lnTo>
                    <a:pt x="445" y="681"/>
                  </a:lnTo>
                  <a:lnTo>
                    <a:pt x="445" y="343"/>
                  </a:lnTo>
                  <a:lnTo>
                    <a:pt x="445" y="314"/>
                  </a:lnTo>
                  <a:lnTo>
                    <a:pt x="443" y="287"/>
                  </a:lnTo>
                  <a:lnTo>
                    <a:pt x="441" y="263"/>
                  </a:lnTo>
                  <a:lnTo>
                    <a:pt x="438" y="241"/>
                  </a:lnTo>
                  <a:lnTo>
                    <a:pt x="434" y="220"/>
                  </a:lnTo>
                  <a:lnTo>
                    <a:pt x="429" y="202"/>
                  </a:lnTo>
                  <a:lnTo>
                    <a:pt x="423" y="187"/>
                  </a:lnTo>
                  <a:lnTo>
                    <a:pt x="416" y="174"/>
                  </a:lnTo>
                  <a:lnTo>
                    <a:pt x="407" y="163"/>
                  </a:lnTo>
                  <a:lnTo>
                    <a:pt x="397" y="154"/>
                  </a:lnTo>
                  <a:lnTo>
                    <a:pt x="387" y="146"/>
                  </a:lnTo>
                  <a:lnTo>
                    <a:pt x="375" y="139"/>
                  </a:lnTo>
                  <a:lnTo>
                    <a:pt x="362" y="134"/>
                  </a:lnTo>
                  <a:lnTo>
                    <a:pt x="347" y="131"/>
                  </a:lnTo>
                  <a:lnTo>
                    <a:pt x="331" y="128"/>
                  </a:lnTo>
                  <a:lnTo>
                    <a:pt x="314" y="128"/>
                  </a:lnTo>
                  <a:lnTo>
                    <a:pt x="303" y="128"/>
                  </a:lnTo>
                  <a:lnTo>
                    <a:pt x="292" y="129"/>
                  </a:lnTo>
                  <a:lnTo>
                    <a:pt x="282" y="130"/>
                  </a:lnTo>
                  <a:lnTo>
                    <a:pt x="272" y="133"/>
                  </a:lnTo>
                  <a:lnTo>
                    <a:pt x="262" y="135"/>
                  </a:lnTo>
                  <a:lnTo>
                    <a:pt x="252" y="139"/>
                  </a:lnTo>
                  <a:lnTo>
                    <a:pt x="243" y="143"/>
                  </a:lnTo>
                  <a:lnTo>
                    <a:pt x="233" y="148"/>
                  </a:lnTo>
                  <a:lnTo>
                    <a:pt x="224" y="153"/>
                  </a:lnTo>
                  <a:lnTo>
                    <a:pt x="216" y="159"/>
                  </a:lnTo>
                  <a:lnTo>
                    <a:pt x="208" y="165"/>
                  </a:lnTo>
                  <a:lnTo>
                    <a:pt x="201" y="171"/>
                  </a:lnTo>
                  <a:lnTo>
                    <a:pt x="194" y="178"/>
                  </a:lnTo>
                  <a:lnTo>
                    <a:pt x="187" y="186"/>
                  </a:lnTo>
                  <a:lnTo>
                    <a:pt x="181" y="194"/>
                  </a:lnTo>
                  <a:lnTo>
                    <a:pt x="175" y="203"/>
                  </a:lnTo>
                  <a:lnTo>
                    <a:pt x="169" y="215"/>
                  </a:lnTo>
                  <a:lnTo>
                    <a:pt x="164" y="228"/>
                  </a:lnTo>
                  <a:lnTo>
                    <a:pt x="158" y="243"/>
                  </a:lnTo>
                  <a:lnTo>
                    <a:pt x="155" y="259"/>
                  </a:lnTo>
                  <a:lnTo>
                    <a:pt x="153" y="279"/>
                  </a:lnTo>
                  <a:lnTo>
                    <a:pt x="151" y="306"/>
                  </a:lnTo>
                  <a:lnTo>
                    <a:pt x="150" y="340"/>
                  </a:lnTo>
                  <a:lnTo>
                    <a:pt x="150" y="381"/>
                  </a:lnTo>
                  <a:lnTo>
                    <a:pt x="150" y="6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 noEditPoints="1"/>
            </p:cNvSpPr>
            <p:nvPr userDrawn="1"/>
          </p:nvSpPr>
          <p:spPr bwMode="auto">
            <a:xfrm>
              <a:off x="5317" y="3007"/>
              <a:ext cx="39" cy="58"/>
            </a:xfrm>
            <a:custGeom>
              <a:avLst/>
              <a:gdLst>
                <a:gd name="T0" fmla="*/ 152 w 665"/>
                <a:gd name="T1" fmla="*/ 419 h 988"/>
                <a:gd name="T2" fmla="*/ 179 w 665"/>
                <a:gd name="T3" fmla="*/ 488 h 988"/>
                <a:gd name="T4" fmla="*/ 202 w 665"/>
                <a:gd name="T5" fmla="*/ 520 h 988"/>
                <a:gd name="T6" fmla="*/ 231 w 665"/>
                <a:gd name="T7" fmla="*/ 544 h 988"/>
                <a:gd name="T8" fmla="*/ 263 w 665"/>
                <a:gd name="T9" fmla="*/ 561 h 988"/>
                <a:gd name="T10" fmla="*/ 310 w 665"/>
                <a:gd name="T11" fmla="*/ 572 h 988"/>
                <a:gd name="T12" fmla="*/ 379 w 665"/>
                <a:gd name="T13" fmla="*/ 567 h 988"/>
                <a:gd name="T14" fmla="*/ 413 w 665"/>
                <a:gd name="T15" fmla="*/ 555 h 988"/>
                <a:gd name="T16" fmla="*/ 442 w 665"/>
                <a:gd name="T17" fmla="*/ 535 h 988"/>
                <a:gd name="T18" fmla="*/ 467 w 665"/>
                <a:gd name="T19" fmla="*/ 509 h 988"/>
                <a:gd name="T20" fmla="*/ 490 w 665"/>
                <a:gd name="T21" fmla="*/ 467 h 988"/>
                <a:gd name="T22" fmla="*/ 507 w 665"/>
                <a:gd name="T23" fmla="*/ 380 h 988"/>
                <a:gd name="T24" fmla="*/ 501 w 665"/>
                <a:gd name="T25" fmla="*/ 283 h 988"/>
                <a:gd name="T26" fmla="*/ 476 w 665"/>
                <a:gd name="T27" fmla="*/ 215 h 988"/>
                <a:gd name="T28" fmla="*/ 453 w 665"/>
                <a:gd name="T29" fmla="*/ 185 h 988"/>
                <a:gd name="T30" fmla="*/ 425 w 665"/>
                <a:gd name="T31" fmla="*/ 161 h 988"/>
                <a:gd name="T32" fmla="*/ 393 w 665"/>
                <a:gd name="T33" fmla="*/ 145 h 988"/>
                <a:gd name="T34" fmla="*/ 347 w 665"/>
                <a:gd name="T35" fmla="*/ 135 h 988"/>
                <a:gd name="T36" fmla="*/ 276 w 665"/>
                <a:gd name="T37" fmla="*/ 139 h 988"/>
                <a:gd name="T38" fmla="*/ 241 w 665"/>
                <a:gd name="T39" fmla="*/ 152 h 988"/>
                <a:gd name="T40" fmla="*/ 212 w 665"/>
                <a:gd name="T41" fmla="*/ 171 h 988"/>
                <a:gd name="T42" fmla="*/ 187 w 665"/>
                <a:gd name="T43" fmla="*/ 198 h 988"/>
                <a:gd name="T44" fmla="*/ 164 w 665"/>
                <a:gd name="T45" fmla="*/ 240 h 988"/>
                <a:gd name="T46" fmla="*/ 146 w 665"/>
                <a:gd name="T47" fmla="*/ 324 h 988"/>
                <a:gd name="T48" fmla="*/ 150 w 665"/>
                <a:gd name="T49" fmla="*/ 24 h 988"/>
                <a:gd name="T50" fmla="*/ 174 w 665"/>
                <a:gd name="T51" fmla="*/ 88 h 988"/>
                <a:gd name="T52" fmla="*/ 220 w 665"/>
                <a:gd name="T53" fmla="*/ 44 h 988"/>
                <a:gd name="T54" fmla="*/ 280 w 665"/>
                <a:gd name="T55" fmla="*/ 13 h 988"/>
                <a:gd name="T56" fmla="*/ 353 w 665"/>
                <a:gd name="T57" fmla="*/ 1 h 988"/>
                <a:gd name="T58" fmla="*/ 419 w 665"/>
                <a:gd name="T59" fmla="*/ 3 h 988"/>
                <a:gd name="T60" fmla="*/ 477 w 665"/>
                <a:gd name="T61" fmla="*/ 18 h 988"/>
                <a:gd name="T62" fmla="*/ 528 w 665"/>
                <a:gd name="T63" fmla="*/ 46 h 988"/>
                <a:gd name="T64" fmla="*/ 574 w 665"/>
                <a:gd name="T65" fmla="*/ 86 h 988"/>
                <a:gd name="T66" fmla="*/ 612 w 665"/>
                <a:gd name="T67" fmla="*/ 135 h 988"/>
                <a:gd name="T68" fmla="*/ 640 w 665"/>
                <a:gd name="T69" fmla="*/ 193 h 988"/>
                <a:gd name="T70" fmla="*/ 657 w 665"/>
                <a:gd name="T71" fmla="*/ 259 h 988"/>
                <a:gd name="T72" fmla="*/ 665 w 665"/>
                <a:gd name="T73" fmla="*/ 331 h 988"/>
                <a:gd name="T74" fmla="*/ 663 w 665"/>
                <a:gd name="T75" fmla="*/ 410 h 988"/>
                <a:gd name="T76" fmla="*/ 650 w 665"/>
                <a:gd name="T77" fmla="*/ 482 h 988"/>
                <a:gd name="T78" fmla="*/ 628 w 665"/>
                <a:gd name="T79" fmla="*/ 545 h 988"/>
                <a:gd name="T80" fmla="*/ 595 w 665"/>
                <a:gd name="T81" fmla="*/ 599 h 988"/>
                <a:gd name="T82" fmla="*/ 554 w 665"/>
                <a:gd name="T83" fmla="*/ 643 h 988"/>
                <a:gd name="T84" fmla="*/ 504 w 665"/>
                <a:gd name="T85" fmla="*/ 676 h 988"/>
                <a:gd name="T86" fmla="*/ 447 w 665"/>
                <a:gd name="T87" fmla="*/ 697 h 988"/>
                <a:gd name="T88" fmla="*/ 384 w 665"/>
                <a:gd name="T89" fmla="*/ 706 h 988"/>
                <a:gd name="T90" fmla="*/ 317 w 665"/>
                <a:gd name="T91" fmla="*/ 703 h 988"/>
                <a:gd name="T92" fmla="*/ 257 w 665"/>
                <a:gd name="T93" fmla="*/ 685 h 988"/>
                <a:gd name="T94" fmla="*/ 205 w 665"/>
                <a:gd name="T95" fmla="*/ 653 h 988"/>
                <a:gd name="T96" fmla="*/ 160 w 665"/>
                <a:gd name="T97" fmla="*/ 60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988">
                  <a:moveTo>
                    <a:pt x="145" y="349"/>
                  </a:moveTo>
                  <a:lnTo>
                    <a:pt x="146" y="374"/>
                  </a:lnTo>
                  <a:lnTo>
                    <a:pt x="148" y="397"/>
                  </a:lnTo>
                  <a:lnTo>
                    <a:pt x="152" y="419"/>
                  </a:lnTo>
                  <a:lnTo>
                    <a:pt x="158" y="440"/>
                  </a:lnTo>
                  <a:lnTo>
                    <a:pt x="165" y="461"/>
                  </a:lnTo>
                  <a:lnTo>
                    <a:pt x="174" y="479"/>
                  </a:lnTo>
                  <a:lnTo>
                    <a:pt x="179" y="488"/>
                  </a:lnTo>
                  <a:lnTo>
                    <a:pt x="184" y="496"/>
                  </a:lnTo>
                  <a:lnTo>
                    <a:pt x="190" y="504"/>
                  </a:lnTo>
                  <a:lnTo>
                    <a:pt x="196" y="512"/>
                  </a:lnTo>
                  <a:lnTo>
                    <a:pt x="202" y="520"/>
                  </a:lnTo>
                  <a:lnTo>
                    <a:pt x="209" y="526"/>
                  </a:lnTo>
                  <a:lnTo>
                    <a:pt x="216" y="533"/>
                  </a:lnTo>
                  <a:lnTo>
                    <a:pt x="223" y="539"/>
                  </a:lnTo>
                  <a:lnTo>
                    <a:pt x="231" y="544"/>
                  </a:lnTo>
                  <a:lnTo>
                    <a:pt x="238" y="549"/>
                  </a:lnTo>
                  <a:lnTo>
                    <a:pt x="246" y="554"/>
                  </a:lnTo>
                  <a:lnTo>
                    <a:pt x="254" y="558"/>
                  </a:lnTo>
                  <a:lnTo>
                    <a:pt x="263" y="561"/>
                  </a:lnTo>
                  <a:lnTo>
                    <a:pt x="272" y="564"/>
                  </a:lnTo>
                  <a:lnTo>
                    <a:pt x="280" y="567"/>
                  </a:lnTo>
                  <a:lnTo>
                    <a:pt x="290" y="569"/>
                  </a:lnTo>
                  <a:lnTo>
                    <a:pt x="310" y="572"/>
                  </a:lnTo>
                  <a:lnTo>
                    <a:pt x="330" y="573"/>
                  </a:lnTo>
                  <a:lnTo>
                    <a:pt x="351" y="572"/>
                  </a:lnTo>
                  <a:lnTo>
                    <a:pt x="370" y="569"/>
                  </a:lnTo>
                  <a:lnTo>
                    <a:pt x="379" y="567"/>
                  </a:lnTo>
                  <a:lnTo>
                    <a:pt x="388" y="565"/>
                  </a:lnTo>
                  <a:lnTo>
                    <a:pt x="397" y="562"/>
                  </a:lnTo>
                  <a:lnTo>
                    <a:pt x="405" y="559"/>
                  </a:lnTo>
                  <a:lnTo>
                    <a:pt x="413" y="555"/>
                  </a:lnTo>
                  <a:lnTo>
                    <a:pt x="421" y="551"/>
                  </a:lnTo>
                  <a:lnTo>
                    <a:pt x="428" y="546"/>
                  </a:lnTo>
                  <a:lnTo>
                    <a:pt x="436" y="541"/>
                  </a:lnTo>
                  <a:lnTo>
                    <a:pt x="442" y="535"/>
                  </a:lnTo>
                  <a:lnTo>
                    <a:pt x="449" y="529"/>
                  </a:lnTo>
                  <a:lnTo>
                    <a:pt x="455" y="523"/>
                  </a:lnTo>
                  <a:lnTo>
                    <a:pt x="461" y="516"/>
                  </a:lnTo>
                  <a:lnTo>
                    <a:pt x="467" y="509"/>
                  </a:lnTo>
                  <a:lnTo>
                    <a:pt x="472" y="501"/>
                  </a:lnTo>
                  <a:lnTo>
                    <a:pt x="477" y="493"/>
                  </a:lnTo>
                  <a:lnTo>
                    <a:pt x="482" y="485"/>
                  </a:lnTo>
                  <a:lnTo>
                    <a:pt x="490" y="467"/>
                  </a:lnTo>
                  <a:lnTo>
                    <a:pt x="496" y="447"/>
                  </a:lnTo>
                  <a:lnTo>
                    <a:pt x="501" y="426"/>
                  </a:lnTo>
                  <a:lnTo>
                    <a:pt x="505" y="404"/>
                  </a:lnTo>
                  <a:lnTo>
                    <a:pt x="507" y="380"/>
                  </a:lnTo>
                  <a:lnTo>
                    <a:pt x="508" y="355"/>
                  </a:lnTo>
                  <a:lnTo>
                    <a:pt x="507" y="330"/>
                  </a:lnTo>
                  <a:lnTo>
                    <a:pt x="505" y="306"/>
                  </a:lnTo>
                  <a:lnTo>
                    <a:pt x="501" y="283"/>
                  </a:lnTo>
                  <a:lnTo>
                    <a:pt x="496" y="263"/>
                  </a:lnTo>
                  <a:lnTo>
                    <a:pt x="489" y="243"/>
                  </a:lnTo>
                  <a:lnTo>
                    <a:pt x="480" y="224"/>
                  </a:lnTo>
                  <a:lnTo>
                    <a:pt x="476" y="215"/>
                  </a:lnTo>
                  <a:lnTo>
                    <a:pt x="471" y="207"/>
                  </a:lnTo>
                  <a:lnTo>
                    <a:pt x="465" y="199"/>
                  </a:lnTo>
                  <a:lnTo>
                    <a:pt x="459" y="192"/>
                  </a:lnTo>
                  <a:lnTo>
                    <a:pt x="453" y="185"/>
                  </a:lnTo>
                  <a:lnTo>
                    <a:pt x="446" y="178"/>
                  </a:lnTo>
                  <a:lnTo>
                    <a:pt x="440" y="172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18" y="156"/>
                  </a:lnTo>
                  <a:lnTo>
                    <a:pt x="410" y="152"/>
                  </a:lnTo>
                  <a:lnTo>
                    <a:pt x="402" y="148"/>
                  </a:lnTo>
                  <a:lnTo>
                    <a:pt x="393" y="145"/>
                  </a:lnTo>
                  <a:lnTo>
                    <a:pt x="384" y="142"/>
                  </a:lnTo>
                  <a:lnTo>
                    <a:pt x="375" y="139"/>
                  </a:lnTo>
                  <a:lnTo>
                    <a:pt x="366" y="137"/>
                  </a:lnTo>
                  <a:lnTo>
                    <a:pt x="347" y="135"/>
                  </a:lnTo>
                  <a:lnTo>
                    <a:pt x="326" y="134"/>
                  </a:lnTo>
                  <a:lnTo>
                    <a:pt x="305" y="135"/>
                  </a:lnTo>
                  <a:lnTo>
                    <a:pt x="285" y="137"/>
                  </a:lnTo>
                  <a:lnTo>
                    <a:pt x="276" y="139"/>
                  </a:lnTo>
                  <a:lnTo>
                    <a:pt x="267" y="142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41" y="152"/>
                  </a:lnTo>
                  <a:lnTo>
                    <a:pt x="234" y="156"/>
                  </a:lnTo>
                  <a:lnTo>
                    <a:pt x="226" y="160"/>
                  </a:lnTo>
                  <a:lnTo>
                    <a:pt x="219" y="165"/>
                  </a:lnTo>
                  <a:lnTo>
                    <a:pt x="212" y="171"/>
                  </a:lnTo>
                  <a:lnTo>
                    <a:pt x="205" y="177"/>
                  </a:lnTo>
                  <a:lnTo>
                    <a:pt x="199" y="183"/>
                  </a:lnTo>
                  <a:lnTo>
                    <a:pt x="193" y="190"/>
                  </a:lnTo>
                  <a:lnTo>
                    <a:pt x="187" y="198"/>
                  </a:lnTo>
                  <a:lnTo>
                    <a:pt x="182" y="205"/>
                  </a:lnTo>
                  <a:lnTo>
                    <a:pt x="177" y="213"/>
                  </a:lnTo>
                  <a:lnTo>
                    <a:pt x="172" y="221"/>
                  </a:lnTo>
                  <a:lnTo>
                    <a:pt x="164" y="240"/>
                  </a:lnTo>
                  <a:lnTo>
                    <a:pt x="157" y="259"/>
                  </a:lnTo>
                  <a:lnTo>
                    <a:pt x="152" y="279"/>
                  </a:lnTo>
                  <a:lnTo>
                    <a:pt x="148" y="301"/>
                  </a:lnTo>
                  <a:lnTo>
                    <a:pt x="146" y="324"/>
                  </a:lnTo>
                  <a:lnTo>
                    <a:pt x="145" y="349"/>
                  </a:lnTo>
                  <a:close/>
                  <a:moveTo>
                    <a:pt x="0" y="988"/>
                  </a:moveTo>
                  <a:lnTo>
                    <a:pt x="0" y="24"/>
                  </a:lnTo>
                  <a:lnTo>
                    <a:pt x="150" y="24"/>
                  </a:lnTo>
                  <a:lnTo>
                    <a:pt x="150" y="130"/>
                  </a:lnTo>
                  <a:lnTo>
                    <a:pt x="157" y="115"/>
                  </a:lnTo>
                  <a:lnTo>
                    <a:pt x="165" y="101"/>
                  </a:lnTo>
                  <a:lnTo>
                    <a:pt x="174" y="88"/>
                  </a:lnTo>
                  <a:lnTo>
                    <a:pt x="184" y="75"/>
                  </a:lnTo>
                  <a:lnTo>
                    <a:pt x="195" y="64"/>
                  </a:lnTo>
                  <a:lnTo>
                    <a:pt x="207" y="53"/>
                  </a:lnTo>
                  <a:lnTo>
                    <a:pt x="220" y="44"/>
                  </a:lnTo>
                  <a:lnTo>
                    <a:pt x="234" y="35"/>
                  </a:lnTo>
                  <a:lnTo>
                    <a:pt x="248" y="27"/>
                  </a:lnTo>
                  <a:lnTo>
                    <a:pt x="264" y="19"/>
                  </a:lnTo>
                  <a:lnTo>
                    <a:pt x="280" y="13"/>
                  </a:lnTo>
                  <a:lnTo>
                    <a:pt x="297" y="9"/>
                  </a:lnTo>
                  <a:lnTo>
                    <a:pt x="315" y="5"/>
                  </a:lnTo>
                  <a:lnTo>
                    <a:pt x="334" y="2"/>
                  </a:lnTo>
                  <a:lnTo>
                    <a:pt x="353" y="1"/>
                  </a:lnTo>
                  <a:lnTo>
                    <a:pt x="372" y="0"/>
                  </a:lnTo>
                  <a:lnTo>
                    <a:pt x="388" y="0"/>
                  </a:lnTo>
                  <a:lnTo>
                    <a:pt x="404" y="2"/>
                  </a:lnTo>
                  <a:lnTo>
                    <a:pt x="419" y="3"/>
                  </a:lnTo>
                  <a:lnTo>
                    <a:pt x="434" y="6"/>
                  </a:lnTo>
                  <a:lnTo>
                    <a:pt x="449" y="9"/>
                  </a:lnTo>
                  <a:lnTo>
                    <a:pt x="463" y="14"/>
                  </a:lnTo>
                  <a:lnTo>
                    <a:pt x="477" y="18"/>
                  </a:lnTo>
                  <a:lnTo>
                    <a:pt x="490" y="25"/>
                  </a:lnTo>
                  <a:lnTo>
                    <a:pt x="503" y="31"/>
                  </a:lnTo>
                  <a:lnTo>
                    <a:pt x="516" y="39"/>
                  </a:lnTo>
                  <a:lnTo>
                    <a:pt x="528" y="46"/>
                  </a:lnTo>
                  <a:lnTo>
                    <a:pt x="540" y="55"/>
                  </a:lnTo>
                  <a:lnTo>
                    <a:pt x="552" y="65"/>
                  </a:lnTo>
                  <a:lnTo>
                    <a:pt x="563" y="75"/>
                  </a:lnTo>
                  <a:lnTo>
                    <a:pt x="574" y="86"/>
                  </a:lnTo>
                  <a:lnTo>
                    <a:pt x="584" y="97"/>
                  </a:lnTo>
                  <a:lnTo>
                    <a:pt x="594" y="109"/>
                  </a:lnTo>
                  <a:lnTo>
                    <a:pt x="603" y="122"/>
                  </a:lnTo>
                  <a:lnTo>
                    <a:pt x="612" y="135"/>
                  </a:lnTo>
                  <a:lnTo>
                    <a:pt x="620" y="149"/>
                  </a:lnTo>
                  <a:lnTo>
                    <a:pt x="627" y="163"/>
                  </a:lnTo>
                  <a:lnTo>
                    <a:pt x="634" y="178"/>
                  </a:lnTo>
                  <a:lnTo>
                    <a:pt x="640" y="193"/>
                  </a:lnTo>
                  <a:lnTo>
                    <a:pt x="645" y="208"/>
                  </a:lnTo>
                  <a:lnTo>
                    <a:pt x="650" y="224"/>
                  </a:lnTo>
                  <a:lnTo>
                    <a:pt x="654" y="242"/>
                  </a:lnTo>
                  <a:lnTo>
                    <a:pt x="657" y="259"/>
                  </a:lnTo>
                  <a:lnTo>
                    <a:pt x="660" y="276"/>
                  </a:lnTo>
                  <a:lnTo>
                    <a:pt x="662" y="294"/>
                  </a:lnTo>
                  <a:lnTo>
                    <a:pt x="664" y="312"/>
                  </a:lnTo>
                  <a:lnTo>
                    <a:pt x="665" y="331"/>
                  </a:lnTo>
                  <a:lnTo>
                    <a:pt x="665" y="350"/>
                  </a:lnTo>
                  <a:lnTo>
                    <a:pt x="665" y="371"/>
                  </a:lnTo>
                  <a:lnTo>
                    <a:pt x="664" y="390"/>
                  </a:lnTo>
                  <a:lnTo>
                    <a:pt x="663" y="410"/>
                  </a:lnTo>
                  <a:lnTo>
                    <a:pt x="660" y="428"/>
                  </a:lnTo>
                  <a:lnTo>
                    <a:pt x="658" y="446"/>
                  </a:lnTo>
                  <a:lnTo>
                    <a:pt x="654" y="465"/>
                  </a:lnTo>
                  <a:lnTo>
                    <a:pt x="650" y="482"/>
                  </a:lnTo>
                  <a:lnTo>
                    <a:pt x="645" y="499"/>
                  </a:lnTo>
                  <a:lnTo>
                    <a:pt x="640" y="514"/>
                  </a:lnTo>
                  <a:lnTo>
                    <a:pt x="634" y="530"/>
                  </a:lnTo>
                  <a:lnTo>
                    <a:pt x="628" y="545"/>
                  </a:lnTo>
                  <a:lnTo>
                    <a:pt x="621" y="559"/>
                  </a:lnTo>
                  <a:lnTo>
                    <a:pt x="613" y="573"/>
                  </a:lnTo>
                  <a:lnTo>
                    <a:pt x="604" y="586"/>
                  </a:lnTo>
                  <a:lnTo>
                    <a:pt x="595" y="599"/>
                  </a:lnTo>
                  <a:lnTo>
                    <a:pt x="586" y="611"/>
                  </a:lnTo>
                  <a:lnTo>
                    <a:pt x="575" y="622"/>
                  </a:lnTo>
                  <a:lnTo>
                    <a:pt x="565" y="633"/>
                  </a:lnTo>
                  <a:lnTo>
                    <a:pt x="554" y="643"/>
                  </a:lnTo>
                  <a:lnTo>
                    <a:pt x="541" y="652"/>
                  </a:lnTo>
                  <a:lnTo>
                    <a:pt x="529" y="661"/>
                  </a:lnTo>
                  <a:lnTo>
                    <a:pt x="517" y="669"/>
                  </a:lnTo>
                  <a:lnTo>
                    <a:pt x="504" y="676"/>
                  </a:lnTo>
                  <a:lnTo>
                    <a:pt x="490" y="683"/>
                  </a:lnTo>
                  <a:lnTo>
                    <a:pt x="477" y="688"/>
                  </a:lnTo>
                  <a:lnTo>
                    <a:pt x="462" y="693"/>
                  </a:lnTo>
                  <a:lnTo>
                    <a:pt x="447" y="697"/>
                  </a:lnTo>
                  <a:lnTo>
                    <a:pt x="432" y="700"/>
                  </a:lnTo>
                  <a:lnTo>
                    <a:pt x="417" y="703"/>
                  </a:lnTo>
                  <a:lnTo>
                    <a:pt x="400" y="705"/>
                  </a:lnTo>
                  <a:lnTo>
                    <a:pt x="384" y="706"/>
                  </a:lnTo>
                  <a:lnTo>
                    <a:pt x="367" y="706"/>
                  </a:lnTo>
                  <a:lnTo>
                    <a:pt x="350" y="706"/>
                  </a:lnTo>
                  <a:lnTo>
                    <a:pt x="333" y="705"/>
                  </a:lnTo>
                  <a:lnTo>
                    <a:pt x="317" y="703"/>
                  </a:lnTo>
                  <a:lnTo>
                    <a:pt x="302" y="699"/>
                  </a:lnTo>
                  <a:lnTo>
                    <a:pt x="286" y="696"/>
                  </a:lnTo>
                  <a:lnTo>
                    <a:pt x="271" y="691"/>
                  </a:lnTo>
                  <a:lnTo>
                    <a:pt x="257" y="685"/>
                  </a:lnTo>
                  <a:lnTo>
                    <a:pt x="243" y="679"/>
                  </a:lnTo>
                  <a:lnTo>
                    <a:pt x="230" y="672"/>
                  </a:lnTo>
                  <a:lnTo>
                    <a:pt x="217" y="662"/>
                  </a:lnTo>
                  <a:lnTo>
                    <a:pt x="205" y="653"/>
                  </a:lnTo>
                  <a:lnTo>
                    <a:pt x="193" y="643"/>
                  </a:lnTo>
                  <a:lnTo>
                    <a:pt x="182" y="632"/>
                  </a:lnTo>
                  <a:lnTo>
                    <a:pt x="171" y="620"/>
                  </a:lnTo>
                  <a:lnTo>
                    <a:pt x="160" y="608"/>
                  </a:lnTo>
                  <a:lnTo>
                    <a:pt x="150" y="594"/>
                  </a:lnTo>
                  <a:lnTo>
                    <a:pt x="150" y="988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 noEditPoints="1"/>
            </p:cNvSpPr>
            <p:nvPr userDrawn="1"/>
          </p:nvSpPr>
          <p:spPr bwMode="auto">
            <a:xfrm>
              <a:off x="5369" y="3007"/>
              <a:ext cx="39" cy="41"/>
            </a:xfrm>
            <a:custGeom>
              <a:avLst/>
              <a:gdLst>
                <a:gd name="T0" fmla="*/ 505 w 666"/>
                <a:gd name="T1" fmla="*/ 608 h 706"/>
                <a:gd name="T2" fmla="*/ 460 w 666"/>
                <a:gd name="T3" fmla="*/ 653 h 706"/>
                <a:gd name="T4" fmla="*/ 408 w 666"/>
                <a:gd name="T5" fmla="*/ 685 h 706"/>
                <a:gd name="T6" fmla="*/ 348 w 666"/>
                <a:gd name="T7" fmla="*/ 703 h 706"/>
                <a:gd name="T8" fmla="*/ 281 w 666"/>
                <a:gd name="T9" fmla="*/ 706 h 706"/>
                <a:gd name="T10" fmla="*/ 218 w 666"/>
                <a:gd name="T11" fmla="*/ 697 h 706"/>
                <a:gd name="T12" fmla="*/ 161 w 666"/>
                <a:gd name="T13" fmla="*/ 676 h 706"/>
                <a:gd name="T14" fmla="*/ 111 w 666"/>
                <a:gd name="T15" fmla="*/ 643 h 706"/>
                <a:gd name="T16" fmla="*/ 70 w 666"/>
                <a:gd name="T17" fmla="*/ 599 h 706"/>
                <a:gd name="T18" fmla="*/ 37 w 666"/>
                <a:gd name="T19" fmla="*/ 545 h 706"/>
                <a:gd name="T20" fmla="*/ 15 w 666"/>
                <a:gd name="T21" fmla="*/ 482 h 706"/>
                <a:gd name="T22" fmla="*/ 3 w 666"/>
                <a:gd name="T23" fmla="*/ 410 h 706"/>
                <a:gd name="T24" fmla="*/ 0 w 666"/>
                <a:gd name="T25" fmla="*/ 331 h 706"/>
                <a:gd name="T26" fmla="*/ 8 w 666"/>
                <a:gd name="T27" fmla="*/ 259 h 706"/>
                <a:gd name="T28" fmla="*/ 25 w 666"/>
                <a:gd name="T29" fmla="*/ 193 h 706"/>
                <a:gd name="T30" fmla="*/ 53 w 666"/>
                <a:gd name="T31" fmla="*/ 135 h 706"/>
                <a:gd name="T32" fmla="*/ 91 w 666"/>
                <a:gd name="T33" fmla="*/ 86 h 706"/>
                <a:gd name="T34" fmla="*/ 137 w 666"/>
                <a:gd name="T35" fmla="*/ 46 h 706"/>
                <a:gd name="T36" fmla="*/ 189 w 666"/>
                <a:gd name="T37" fmla="*/ 18 h 706"/>
                <a:gd name="T38" fmla="*/ 247 w 666"/>
                <a:gd name="T39" fmla="*/ 3 h 706"/>
                <a:gd name="T40" fmla="*/ 314 w 666"/>
                <a:gd name="T41" fmla="*/ 1 h 706"/>
                <a:gd name="T42" fmla="*/ 385 w 666"/>
                <a:gd name="T43" fmla="*/ 13 h 706"/>
                <a:gd name="T44" fmla="*/ 446 w 666"/>
                <a:gd name="T45" fmla="*/ 43 h 706"/>
                <a:gd name="T46" fmla="*/ 491 w 666"/>
                <a:gd name="T47" fmla="*/ 87 h 706"/>
                <a:gd name="T48" fmla="*/ 515 w 666"/>
                <a:gd name="T49" fmla="*/ 24 h 706"/>
                <a:gd name="T50" fmla="*/ 519 w 666"/>
                <a:gd name="T51" fmla="*/ 324 h 706"/>
                <a:gd name="T52" fmla="*/ 501 w 666"/>
                <a:gd name="T53" fmla="*/ 240 h 706"/>
                <a:gd name="T54" fmla="*/ 478 w 666"/>
                <a:gd name="T55" fmla="*/ 198 h 706"/>
                <a:gd name="T56" fmla="*/ 453 w 666"/>
                <a:gd name="T57" fmla="*/ 171 h 706"/>
                <a:gd name="T58" fmla="*/ 424 w 666"/>
                <a:gd name="T59" fmla="*/ 152 h 706"/>
                <a:gd name="T60" fmla="*/ 388 w 666"/>
                <a:gd name="T61" fmla="*/ 139 h 706"/>
                <a:gd name="T62" fmla="*/ 319 w 666"/>
                <a:gd name="T63" fmla="*/ 135 h 706"/>
                <a:gd name="T64" fmla="*/ 272 w 666"/>
                <a:gd name="T65" fmla="*/ 145 h 706"/>
                <a:gd name="T66" fmla="*/ 240 w 666"/>
                <a:gd name="T67" fmla="*/ 161 h 706"/>
                <a:gd name="T68" fmla="*/ 212 w 666"/>
                <a:gd name="T69" fmla="*/ 185 h 706"/>
                <a:gd name="T70" fmla="*/ 189 w 666"/>
                <a:gd name="T71" fmla="*/ 215 h 706"/>
                <a:gd name="T72" fmla="*/ 164 w 666"/>
                <a:gd name="T73" fmla="*/ 283 h 706"/>
                <a:gd name="T74" fmla="*/ 157 w 666"/>
                <a:gd name="T75" fmla="*/ 380 h 706"/>
                <a:gd name="T76" fmla="*/ 176 w 666"/>
                <a:gd name="T77" fmla="*/ 467 h 706"/>
                <a:gd name="T78" fmla="*/ 198 w 666"/>
                <a:gd name="T79" fmla="*/ 509 h 706"/>
                <a:gd name="T80" fmla="*/ 223 w 666"/>
                <a:gd name="T81" fmla="*/ 535 h 706"/>
                <a:gd name="T82" fmla="*/ 252 w 666"/>
                <a:gd name="T83" fmla="*/ 555 h 706"/>
                <a:gd name="T84" fmla="*/ 287 w 666"/>
                <a:gd name="T85" fmla="*/ 567 h 706"/>
                <a:gd name="T86" fmla="*/ 346 w 666"/>
                <a:gd name="T87" fmla="*/ 573 h 706"/>
                <a:gd name="T88" fmla="*/ 384 w 666"/>
                <a:gd name="T89" fmla="*/ 567 h 706"/>
                <a:gd name="T90" fmla="*/ 419 w 666"/>
                <a:gd name="T91" fmla="*/ 553 h 706"/>
                <a:gd name="T92" fmla="*/ 449 w 666"/>
                <a:gd name="T93" fmla="*/ 532 h 706"/>
                <a:gd name="T94" fmla="*/ 480 w 666"/>
                <a:gd name="T95" fmla="*/ 496 h 706"/>
                <a:gd name="T96" fmla="*/ 512 w 666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6" h="706">
                  <a:moveTo>
                    <a:pt x="666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8" y="662"/>
                  </a:lnTo>
                  <a:lnTo>
                    <a:pt x="435" y="672"/>
                  </a:lnTo>
                  <a:lnTo>
                    <a:pt x="422" y="679"/>
                  </a:lnTo>
                  <a:lnTo>
                    <a:pt x="408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9" y="703"/>
                  </a:lnTo>
                  <a:lnTo>
                    <a:pt x="233" y="700"/>
                  </a:lnTo>
                  <a:lnTo>
                    <a:pt x="218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5" y="683"/>
                  </a:lnTo>
                  <a:lnTo>
                    <a:pt x="161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90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5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8" y="446"/>
                  </a:lnTo>
                  <a:lnTo>
                    <a:pt x="5" y="428"/>
                  </a:lnTo>
                  <a:lnTo>
                    <a:pt x="3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3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3" y="31"/>
                  </a:lnTo>
                  <a:lnTo>
                    <a:pt x="176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9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8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9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6" y="24"/>
                  </a:lnTo>
                  <a:lnTo>
                    <a:pt x="666" y="680"/>
                  </a:lnTo>
                  <a:close/>
                  <a:moveTo>
                    <a:pt x="519" y="349"/>
                  </a:moveTo>
                  <a:lnTo>
                    <a:pt x="519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4" y="152"/>
                  </a:lnTo>
                  <a:lnTo>
                    <a:pt x="415" y="148"/>
                  </a:lnTo>
                  <a:lnTo>
                    <a:pt x="407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9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9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5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6" y="243"/>
                  </a:lnTo>
                  <a:lnTo>
                    <a:pt x="169" y="263"/>
                  </a:lnTo>
                  <a:lnTo>
                    <a:pt x="164" y="283"/>
                  </a:lnTo>
                  <a:lnTo>
                    <a:pt x="160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60" y="404"/>
                  </a:lnTo>
                  <a:lnTo>
                    <a:pt x="164" y="426"/>
                  </a:lnTo>
                  <a:lnTo>
                    <a:pt x="169" y="447"/>
                  </a:lnTo>
                  <a:lnTo>
                    <a:pt x="176" y="467"/>
                  </a:lnTo>
                  <a:lnTo>
                    <a:pt x="184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6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11" y="557"/>
                  </a:lnTo>
                  <a:lnTo>
                    <a:pt x="419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9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9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7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9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 userDrawn="1"/>
          </p:nvSpPr>
          <p:spPr bwMode="auto">
            <a:xfrm>
              <a:off x="5426" y="3007"/>
              <a:ext cx="38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30 w 632"/>
                <a:gd name="T21" fmla="*/ 2 h 680"/>
                <a:gd name="T22" fmla="*/ 463 w 632"/>
                <a:gd name="T23" fmla="*/ 6 h 680"/>
                <a:gd name="T24" fmla="*/ 493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7 w 632"/>
                <a:gd name="T59" fmla="*/ 156 h 680"/>
                <a:gd name="T60" fmla="*/ 420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6 w 632"/>
                <a:gd name="T81" fmla="*/ 193 h 680"/>
                <a:gd name="T82" fmla="*/ 172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7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30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7" y="156"/>
                  </a:lnTo>
                  <a:lnTo>
                    <a:pt x="431" y="152"/>
                  </a:lnTo>
                  <a:lnTo>
                    <a:pt x="420" y="145"/>
                  </a:lnTo>
                  <a:lnTo>
                    <a:pt x="406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2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 noEditPoints="1"/>
            </p:cNvSpPr>
            <p:nvPr userDrawn="1"/>
          </p:nvSpPr>
          <p:spPr bwMode="auto">
            <a:xfrm>
              <a:off x="5481" y="2986"/>
              <a:ext cx="11" cy="61"/>
            </a:xfrm>
            <a:custGeom>
              <a:avLst/>
              <a:gdLst>
                <a:gd name="T0" fmla="*/ 0 w 187"/>
                <a:gd name="T1" fmla="*/ 83 h 1033"/>
                <a:gd name="T2" fmla="*/ 4 w 187"/>
                <a:gd name="T3" fmla="*/ 66 h 1033"/>
                <a:gd name="T4" fmla="*/ 11 w 187"/>
                <a:gd name="T5" fmla="*/ 49 h 1033"/>
                <a:gd name="T6" fmla="*/ 21 w 187"/>
                <a:gd name="T7" fmla="*/ 34 h 1033"/>
                <a:gd name="T8" fmla="*/ 35 w 187"/>
                <a:gd name="T9" fmla="*/ 21 h 1033"/>
                <a:gd name="T10" fmla="*/ 50 w 187"/>
                <a:gd name="T11" fmla="*/ 10 h 1033"/>
                <a:gd name="T12" fmla="*/ 67 w 187"/>
                <a:gd name="T13" fmla="*/ 3 h 1033"/>
                <a:gd name="T14" fmla="*/ 85 w 187"/>
                <a:gd name="T15" fmla="*/ 0 h 1033"/>
                <a:gd name="T16" fmla="*/ 104 w 187"/>
                <a:gd name="T17" fmla="*/ 0 h 1033"/>
                <a:gd name="T18" fmla="*/ 122 w 187"/>
                <a:gd name="T19" fmla="*/ 3 h 1033"/>
                <a:gd name="T20" fmla="*/ 139 w 187"/>
                <a:gd name="T21" fmla="*/ 10 h 1033"/>
                <a:gd name="T22" fmla="*/ 154 w 187"/>
                <a:gd name="T23" fmla="*/ 20 h 1033"/>
                <a:gd name="T24" fmla="*/ 167 w 187"/>
                <a:gd name="T25" fmla="*/ 33 h 1033"/>
                <a:gd name="T26" fmla="*/ 177 w 187"/>
                <a:gd name="T27" fmla="*/ 48 h 1033"/>
                <a:gd name="T28" fmla="*/ 183 w 187"/>
                <a:gd name="T29" fmla="*/ 65 h 1033"/>
                <a:gd name="T30" fmla="*/ 187 w 187"/>
                <a:gd name="T31" fmla="*/ 83 h 1033"/>
                <a:gd name="T32" fmla="*/ 187 w 187"/>
                <a:gd name="T33" fmla="*/ 102 h 1033"/>
                <a:gd name="T34" fmla="*/ 183 w 187"/>
                <a:gd name="T35" fmla="*/ 121 h 1033"/>
                <a:gd name="T36" fmla="*/ 177 w 187"/>
                <a:gd name="T37" fmla="*/ 138 h 1033"/>
                <a:gd name="T38" fmla="*/ 167 w 187"/>
                <a:gd name="T39" fmla="*/ 153 h 1033"/>
                <a:gd name="T40" fmla="*/ 153 w 187"/>
                <a:gd name="T41" fmla="*/ 167 h 1033"/>
                <a:gd name="T42" fmla="*/ 138 w 187"/>
                <a:gd name="T43" fmla="*/ 177 h 1033"/>
                <a:gd name="T44" fmla="*/ 122 w 187"/>
                <a:gd name="T45" fmla="*/ 184 h 1033"/>
                <a:gd name="T46" fmla="*/ 104 w 187"/>
                <a:gd name="T47" fmla="*/ 188 h 1033"/>
                <a:gd name="T48" fmla="*/ 85 w 187"/>
                <a:gd name="T49" fmla="*/ 188 h 1033"/>
                <a:gd name="T50" fmla="*/ 67 w 187"/>
                <a:gd name="T51" fmla="*/ 184 h 1033"/>
                <a:gd name="T52" fmla="*/ 50 w 187"/>
                <a:gd name="T53" fmla="*/ 177 h 1033"/>
                <a:gd name="T54" fmla="*/ 35 w 187"/>
                <a:gd name="T55" fmla="*/ 167 h 1033"/>
                <a:gd name="T56" fmla="*/ 21 w 187"/>
                <a:gd name="T57" fmla="*/ 152 h 1033"/>
                <a:gd name="T58" fmla="*/ 11 w 187"/>
                <a:gd name="T59" fmla="*/ 137 h 1033"/>
                <a:gd name="T60" fmla="*/ 4 w 187"/>
                <a:gd name="T61" fmla="*/ 120 h 1033"/>
                <a:gd name="T62" fmla="*/ 0 w 187"/>
                <a:gd name="T63" fmla="*/ 102 h 1033"/>
                <a:gd name="T64" fmla="*/ 19 w 187"/>
                <a:gd name="T65" fmla="*/ 1033 h 1033"/>
                <a:gd name="T66" fmla="*/ 169 w 187"/>
                <a:gd name="T67" fmla="*/ 377 h 1033"/>
                <a:gd name="T68" fmla="*/ 19 w 187"/>
                <a:gd name="T6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" h="1033">
                  <a:moveTo>
                    <a:pt x="0" y="93"/>
                  </a:moveTo>
                  <a:lnTo>
                    <a:pt x="0" y="83"/>
                  </a:lnTo>
                  <a:lnTo>
                    <a:pt x="1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1" y="34"/>
                  </a:lnTo>
                  <a:lnTo>
                    <a:pt x="28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3" y="1"/>
                  </a:lnTo>
                  <a:lnTo>
                    <a:pt x="122" y="3"/>
                  </a:lnTo>
                  <a:lnTo>
                    <a:pt x="131" y="6"/>
                  </a:lnTo>
                  <a:lnTo>
                    <a:pt x="139" y="10"/>
                  </a:lnTo>
                  <a:lnTo>
                    <a:pt x="146" y="15"/>
                  </a:lnTo>
                  <a:lnTo>
                    <a:pt x="154" y="20"/>
                  </a:lnTo>
                  <a:lnTo>
                    <a:pt x="161" y="26"/>
                  </a:lnTo>
                  <a:lnTo>
                    <a:pt x="167" y="33"/>
                  </a:lnTo>
                  <a:lnTo>
                    <a:pt x="172" y="40"/>
                  </a:lnTo>
                  <a:lnTo>
                    <a:pt x="177" y="48"/>
                  </a:lnTo>
                  <a:lnTo>
                    <a:pt x="180" y="56"/>
                  </a:lnTo>
                  <a:lnTo>
                    <a:pt x="183" y="65"/>
                  </a:lnTo>
                  <a:lnTo>
                    <a:pt x="185" y="73"/>
                  </a:lnTo>
                  <a:lnTo>
                    <a:pt x="187" y="83"/>
                  </a:lnTo>
                  <a:lnTo>
                    <a:pt x="187" y="93"/>
                  </a:lnTo>
                  <a:lnTo>
                    <a:pt x="187" y="102"/>
                  </a:lnTo>
                  <a:lnTo>
                    <a:pt x="185" y="112"/>
                  </a:lnTo>
                  <a:lnTo>
                    <a:pt x="183" y="121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2" y="145"/>
                  </a:lnTo>
                  <a:lnTo>
                    <a:pt x="167" y="153"/>
                  </a:lnTo>
                  <a:lnTo>
                    <a:pt x="160" y="161"/>
                  </a:lnTo>
                  <a:lnTo>
                    <a:pt x="153" y="167"/>
                  </a:lnTo>
                  <a:lnTo>
                    <a:pt x="146" y="173"/>
                  </a:lnTo>
                  <a:lnTo>
                    <a:pt x="138" y="177"/>
                  </a:lnTo>
                  <a:lnTo>
                    <a:pt x="130" y="181"/>
                  </a:lnTo>
                  <a:lnTo>
                    <a:pt x="122" y="184"/>
                  </a:lnTo>
                  <a:lnTo>
                    <a:pt x="113" y="186"/>
                  </a:lnTo>
                  <a:lnTo>
                    <a:pt x="104" y="188"/>
                  </a:lnTo>
                  <a:lnTo>
                    <a:pt x="94" y="188"/>
                  </a:lnTo>
                  <a:lnTo>
                    <a:pt x="85" y="188"/>
                  </a:lnTo>
                  <a:lnTo>
                    <a:pt x="75" y="186"/>
                  </a:lnTo>
                  <a:lnTo>
                    <a:pt x="67" y="184"/>
                  </a:lnTo>
                  <a:lnTo>
                    <a:pt x="58" y="181"/>
                  </a:lnTo>
                  <a:lnTo>
                    <a:pt x="50" y="177"/>
                  </a:lnTo>
                  <a:lnTo>
                    <a:pt x="42" y="172"/>
                  </a:lnTo>
                  <a:lnTo>
                    <a:pt x="35" y="167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1" y="137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1" y="111"/>
                  </a:lnTo>
                  <a:lnTo>
                    <a:pt x="0" y="102"/>
                  </a:lnTo>
                  <a:lnTo>
                    <a:pt x="0" y="93"/>
                  </a:lnTo>
                  <a:close/>
                  <a:moveTo>
                    <a:pt x="19" y="1033"/>
                  </a:moveTo>
                  <a:lnTo>
                    <a:pt x="19" y="377"/>
                  </a:lnTo>
                  <a:lnTo>
                    <a:pt x="169" y="377"/>
                  </a:lnTo>
                  <a:lnTo>
                    <a:pt x="169" y="1033"/>
                  </a:lnTo>
                  <a:lnTo>
                    <a:pt x="19" y="103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/>
            <p:cNvSpPr>
              <a:spLocks noEditPoints="1"/>
            </p:cNvSpPr>
            <p:nvPr userDrawn="1"/>
          </p:nvSpPr>
          <p:spPr bwMode="auto">
            <a:xfrm>
              <a:off x="5507" y="3007"/>
              <a:ext cx="40" cy="41"/>
            </a:xfrm>
            <a:custGeom>
              <a:avLst/>
              <a:gdLst>
                <a:gd name="T0" fmla="*/ 159 w 680"/>
                <a:gd name="T1" fmla="*/ 395 h 706"/>
                <a:gd name="T2" fmla="*/ 173 w 680"/>
                <a:gd name="T3" fmla="*/ 456 h 706"/>
                <a:gd name="T4" fmla="*/ 200 w 680"/>
                <a:gd name="T5" fmla="*/ 504 h 706"/>
                <a:gd name="T6" fmla="*/ 237 w 680"/>
                <a:gd name="T7" fmla="*/ 540 h 706"/>
                <a:gd name="T8" fmla="*/ 286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5 w 680"/>
                <a:gd name="T17" fmla="*/ 530 h 706"/>
                <a:gd name="T18" fmla="*/ 508 w 680"/>
                <a:gd name="T19" fmla="*/ 499 h 706"/>
                <a:gd name="T20" fmla="*/ 539 w 680"/>
                <a:gd name="T21" fmla="*/ 457 h 706"/>
                <a:gd name="T22" fmla="*/ 659 w 680"/>
                <a:gd name="T23" fmla="*/ 534 h 706"/>
                <a:gd name="T24" fmla="*/ 612 w 680"/>
                <a:gd name="T25" fmla="*/ 596 h 706"/>
                <a:gd name="T26" fmla="*/ 557 w 680"/>
                <a:gd name="T27" fmla="*/ 644 h 706"/>
                <a:gd name="T28" fmla="*/ 494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9 w 680"/>
                <a:gd name="T35" fmla="*/ 703 h 706"/>
                <a:gd name="T36" fmla="*/ 236 w 680"/>
                <a:gd name="T37" fmla="*/ 693 h 706"/>
                <a:gd name="T38" fmla="*/ 188 w 680"/>
                <a:gd name="T39" fmla="*/ 676 h 706"/>
                <a:gd name="T40" fmla="*/ 145 w 680"/>
                <a:gd name="T41" fmla="*/ 652 h 706"/>
                <a:gd name="T42" fmla="*/ 106 w 680"/>
                <a:gd name="T43" fmla="*/ 621 h 706"/>
                <a:gd name="T44" fmla="*/ 73 w 680"/>
                <a:gd name="T45" fmla="*/ 585 h 706"/>
                <a:gd name="T46" fmla="*/ 45 w 680"/>
                <a:gd name="T47" fmla="*/ 544 h 706"/>
                <a:gd name="T48" fmla="*/ 24 w 680"/>
                <a:gd name="T49" fmla="*/ 498 h 706"/>
                <a:gd name="T50" fmla="*/ 10 w 680"/>
                <a:gd name="T51" fmla="*/ 447 h 706"/>
                <a:gd name="T52" fmla="*/ 2 w 680"/>
                <a:gd name="T53" fmla="*/ 392 h 706"/>
                <a:gd name="T54" fmla="*/ 1 w 680"/>
                <a:gd name="T55" fmla="*/ 334 h 706"/>
                <a:gd name="T56" fmla="*/ 6 w 680"/>
                <a:gd name="T57" fmla="*/ 280 h 706"/>
                <a:gd name="T58" fmla="*/ 19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8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7 w 680"/>
                <a:gd name="T75" fmla="*/ 0 h 706"/>
                <a:gd name="T76" fmla="*/ 384 w 680"/>
                <a:gd name="T77" fmla="*/ 1 h 706"/>
                <a:gd name="T78" fmla="*/ 437 w 680"/>
                <a:gd name="T79" fmla="*/ 9 h 706"/>
                <a:gd name="T80" fmla="*/ 486 w 680"/>
                <a:gd name="T81" fmla="*/ 24 h 706"/>
                <a:gd name="T82" fmla="*/ 529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1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2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7" y="373"/>
                  </a:lnTo>
                  <a:lnTo>
                    <a:pt x="159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200" y="504"/>
                  </a:lnTo>
                  <a:lnTo>
                    <a:pt x="211" y="517"/>
                  </a:lnTo>
                  <a:lnTo>
                    <a:pt x="224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6" y="561"/>
                  </a:lnTo>
                  <a:lnTo>
                    <a:pt x="304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9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3" y="538"/>
                  </a:lnTo>
                  <a:lnTo>
                    <a:pt x="475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8" y="499"/>
                  </a:lnTo>
                  <a:lnTo>
                    <a:pt x="518" y="486"/>
                  </a:lnTo>
                  <a:lnTo>
                    <a:pt x="528" y="472"/>
                  </a:lnTo>
                  <a:lnTo>
                    <a:pt x="539" y="457"/>
                  </a:lnTo>
                  <a:lnTo>
                    <a:pt x="548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2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4" y="679"/>
                  </a:lnTo>
                  <a:lnTo>
                    <a:pt x="471" y="688"/>
                  </a:lnTo>
                  <a:lnTo>
                    <a:pt x="448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9" y="703"/>
                  </a:lnTo>
                  <a:lnTo>
                    <a:pt x="270" y="700"/>
                  </a:lnTo>
                  <a:lnTo>
                    <a:pt x="252" y="697"/>
                  </a:lnTo>
                  <a:lnTo>
                    <a:pt x="236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9" y="660"/>
                  </a:lnTo>
                  <a:lnTo>
                    <a:pt x="145" y="652"/>
                  </a:lnTo>
                  <a:lnTo>
                    <a:pt x="131" y="642"/>
                  </a:lnTo>
                  <a:lnTo>
                    <a:pt x="119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3" y="585"/>
                  </a:lnTo>
                  <a:lnTo>
                    <a:pt x="63" y="572"/>
                  </a:lnTo>
                  <a:lnTo>
                    <a:pt x="54" y="558"/>
                  </a:lnTo>
                  <a:lnTo>
                    <a:pt x="45" y="544"/>
                  </a:lnTo>
                  <a:lnTo>
                    <a:pt x="38" y="529"/>
                  </a:lnTo>
                  <a:lnTo>
                    <a:pt x="30" y="514"/>
                  </a:lnTo>
                  <a:lnTo>
                    <a:pt x="24" y="498"/>
                  </a:lnTo>
                  <a:lnTo>
                    <a:pt x="18" y="482"/>
                  </a:lnTo>
                  <a:lnTo>
                    <a:pt x="14" y="465"/>
                  </a:lnTo>
                  <a:lnTo>
                    <a:pt x="10" y="447"/>
                  </a:lnTo>
                  <a:lnTo>
                    <a:pt x="6" y="429"/>
                  </a:lnTo>
                  <a:lnTo>
                    <a:pt x="4" y="411"/>
                  </a:lnTo>
                  <a:lnTo>
                    <a:pt x="2" y="392"/>
                  </a:lnTo>
                  <a:lnTo>
                    <a:pt x="1" y="373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6"/>
                  </a:lnTo>
                  <a:lnTo>
                    <a:pt x="4" y="298"/>
                  </a:lnTo>
                  <a:lnTo>
                    <a:pt x="6" y="280"/>
                  </a:lnTo>
                  <a:lnTo>
                    <a:pt x="10" y="263"/>
                  </a:lnTo>
                  <a:lnTo>
                    <a:pt x="14" y="246"/>
                  </a:lnTo>
                  <a:lnTo>
                    <a:pt x="19" y="228"/>
                  </a:lnTo>
                  <a:lnTo>
                    <a:pt x="24" y="212"/>
                  </a:lnTo>
                  <a:lnTo>
                    <a:pt x="31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8" y="100"/>
                  </a:lnTo>
                  <a:lnTo>
                    <a:pt x="110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1" y="4"/>
                  </a:lnTo>
                  <a:lnTo>
                    <a:pt x="308" y="2"/>
                  </a:lnTo>
                  <a:lnTo>
                    <a:pt x="327" y="0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84" y="1"/>
                  </a:lnTo>
                  <a:lnTo>
                    <a:pt x="402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4" y="13"/>
                  </a:lnTo>
                  <a:lnTo>
                    <a:pt x="470" y="17"/>
                  </a:lnTo>
                  <a:lnTo>
                    <a:pt x="486" y="24"/>
                  </a:lnTo>
                  <a:lnTo>
                    <a:pt x="501" y="30"/>
                  </a:lnTo>
                  <a:lnTo>
                    <a:pt x="515" y="36"/>
                  </a:lnTo>
                  <a:lnTo>
                    <a:pt x="529" y="44"/>
                  </a:lnTo>
                  <a:lnTo>
                    <a:pt x="544" y="52"/>
                  </a:lnTo>
                  <a:lnTo>
                    <a:pt x="557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1" y="141"/>
                  </a:lnTo>
                  <a:lnTo>
                    <a:pt x="639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2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4" y="273"/>
                  </a:moveTo>
                  <a:lnTo>
                    <a:pt x="521" y="256"/>
                  </a:lnTo>
                  <a:lnTo>
                    <a:pt x="518" y="240"/>
                  </a:lnTo>
                  <a:lnTo>
                    <a:pt x="513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1" y="185"/>
                  </a:lnTo>
                  <a:lnTo>
                    <a:pt x="481" y="175"/>
                  </a:lnTo>
                  <a:lnTo>
                    <a:pt x="471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8" y="137"/>
                  </a:lnTo>
                  <a:lnTo>
                    <a:pt x="402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9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4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/>
            </p:cNvSpPr>
            <p:nvPr userDrawn="1"/>
          </p:nvSpPr>
          <p:spPr bwMode="auto">
            <a:xfrm>
              <a:off x="5558" y="3007"/>
              <a:ext cx="31" cy="41"/>
            </a:xfrm>
            <a:custGeom>
              <a:avLst/>
              <a:gdLst>
                <a:gd name="T0" fmla="*/ 133 w 527"/>
                <a:gd name="T1" fmla="*/ 516 h 707"/>
                <a:gd name="T2" fmla="*/ 159 w 527"/>
                <a:gd name="T3" fmla="*/ 554 h 707"/>
                <a:gd name="T4" fmla="*/ 196 w 527"/>
                <a:gd name="T5" fmla="*/ 579 h 707"/>
                <a:gd name="T6" fmla="*/ 244 w 527"/>
                <a:gd name="T7" fmla="*/ 592 h 707"/>
                <a:gd name="T8" fmla="*/ 296 w 527"/>
                <a:gd name="T9" fmla="*/ 592 h 707"/>
                <a:gd name="T10" fmla="*/ 335 w 527"/>
                <a:gd name="T11" fmla="*/ 581 h 707"/>
                <a:gd name="T12" fmla="*/ 363 w 527"/>
                <a:gd name="T13" fmla="*/ 558 h 707"/>
                <a:gd name="T14" fmla="*/ 378 w 527"/>
                <a:gd name="T15" fmla="*/ 526 h 707"/>
                <a:gd name="T16" fmla="*/ 378 w 527"/>
                <a:gd name="T17" fmla="*/ 494 h 707"/>
                <a:gd name="T18" fmla="*/ 365 w 527"/>
                <a:gd name="T19" fmla="*/ 470 h 707"/>
                <a:gd name="T20" fmla="*/ 340 w 527"/>
                <a:gd name="T21" fmla="*/ 446 h 707"/>
                <a:gd name="T22" fmla="*/ 278 w 527"/>
                <a:gd name="T23" fmla="*/ 415 h 707"/>
                <a:gd name="T24" fmla="*/ 225 w 527"/>
                <a:gd name="T25" fmla="*/ 395 h 707"/>
                <a:gd name="T26" fmla="*/ 135 w 527"/>
                <a:gd name="T27" fmla="*/ 351 h 707"/>
                <a:gd name="T28" fmla="*/ 77 w 527"/>
                <a:gd name="T29" fmla="*/ 307 h 707"/>
                <a:gd name="T30" fmla="*/ 46 w 527"/>
                <a:gd name="T31" fmla="*/ 257 h 707"/>
                <a:gd name="T32" fmla="*/ 36 w 527"/>
                <a:gd name="T33" fmla="*/ 197 h 707"/>
                <a:gd name="T34" fmla="*/ 40 w 527"/>
                <a:gd name="T35" fmla="*/ 155 h 707"/>
                <a:gd name="T36" fmla="*/ 53 w 527"/>
                <a:gd name="T37" fmla="*/ 118 h 707"/>
                <a:gd name="T38" fmla="*/ 74 w 527"/>
                <a:gd name="T39" fmla="*/ 84 h 707"/>
                <a:gd name="T40" fmla="*/ 104 w 527"/>
                <a:gd name="T41" fmla="*/ 55 h 707"/>
                <a:gd name="T42" fmla="*/ 141 w 527"/>
                <a:gd name="T43" fmla="*/ 31 h 707"/>
                <a:gd name="T44" fmla="*/ 185 w 527"/>
                <a:gd name="T45" fmla="*/ 13 h 707"/>
                <a:gd name="T46" fmla="*/ 286 w 527"/>
                <a:gd name="T47" fmla="*/ 0 h 707"/>
                <a:gd name="T48" fmla="*/ 357 w 527"/>
                <a:gd name="T49" fmla="*/ 7 h 707"/>
                <a:gd name="T50" fmla="*/ 417 w 527"/>
                <a:gd name="T51" fmla="*/ 29 h 707"/>
                <a:gd name="T52" fmla="*/ 464 w 527"/>
                <a:gd name="T53" fmla="*/ 62 h 707"/>
                <a:gd name="T54" fmla="*/ 496 w 527"/>
                <a:gd name="T55" fmla="*/ 108 h 707"/>
                <a:gd name="T56" fmla="*/ 378 w 527"/>
                <a:gd name="T57" fmla="*/ 160 h 707"/>
                <a:gd name="T58" fmla="*/ 355 w 527"/>
                <a:gd name="T59" fmla="*/ 137 h 707"/>
                <a:gd name="T60" fmla="*/ 325 w 527"/>
                <a:gd name="T61" fmla="*/ 121 h 707"/>
                <a:gd name="T62" fmla="*/ 290 w 527"/>
                <a:gd name="T63" fmla="*/ 114 h 707"/>
                <a:gd name="T64" fmla="*/ 251 w 527"/>
                <a:gd name="T65" fmla="*/ 116 h 707"/>
                <a:gd name="T66" fmla="*/ 219 w 527"/>
                <a:gd name="T67" fmla="*/ 129 h 707"/>
                <a:gd name="T68" fmla="*/ 196 w 527"/>
                <a:gd name="T69" fmla="*/ 151 h 707"/>
                <a:gd name="T70" fmla="*/ 187 w 527"/>
                <a:gd name="T71" fmla="*/ 180 h 707"/>
                <a:gd name="T72" fmla="*/ 190 w 527"/>
                <a:gd name="T73" fmla="*/ 207 h 707"/>
                <a:gd name="T74" fmla="*/ 208 w 527"/>
                <a:gd name="T75" fmla="*/ 231 h 707"/>
                <a:gd name="T76" fmla="*/ 241 w 527"/>
                <a:gd name="T77" fmla="*/ 255 h 707"/>
                <a:gd name="T78" fmla="*/ 319 w 527"/>
                <a:gd name="T79" fmla="*/ 288 h 707"/>
                <a:gd name="T80" fmla="*/ 380 w 527"/>
                <a:gd name="T81" fmla="*/ 312 h 707"/>
                <a:gd name="T82" fmla="*/ 452 w 527"/>
                <a:gd name="T83" fmla="*/ 352 h 707"/>
                <a:gd name="T84" fmla="*/ 497 w 527"/>
                <a:gd name="T85" fmla="*/ 396 h 707"/>
                <a:gd name="T86" fmla="*/ 522 w 527"/>
                <a:gd name="T87" fmla="*/ 449 h 707"/>
                <a:gd name="T88" fmla="*/ 527 w 527"/>
                <a:gd name="T89" fmla="*/ 510 h 707"/>
                <a:gd name="T90" fmla="*/ 520 w 527"/>
                <a:gd name="T91" fmla="*/ 555 h 707"/>
                <a:gd name="T92" fmla="*/ 505 w 527"/>
                <a:gd name="T93" fmla="*/ 594 h 707"/>
                <a:gd name="T94" fmla="*/ 480 w 527"/>
                <a:gd name="T95" fmla="*/ 629 h 707"/>
                <a:gd name="T96" fmla="*/ 447 w 527"/>
                <a:gd name="T97" fmla="*/ 658 h 707"/>
                <a:gd name="T98" fmla="*/ 406 w 527"/>
                <a:gd name="T99" fmla="*/ 681 h 707"/>
                <a:gd name="T100" fmla="*/ 358 w 527"/>
                <a:gd name="T101" fmla="*/ 697 h 707"/>
                <a:gd name="T102" fmla="*/ 290 w 527"/>
                <a:gd name="T103" fmla="*/ 706 h 707"/>
                <a:gd name="T104" fmla="*/ 192 w 527"/>
                <a:gd name="T105" fmla="*/ 702 h 707"/>
                <a:gd name="T106" fmla="*/ 116 w 527"/>
                <a:gd name="T107" fmla="*/ 680 h 707"/>
                <a:gd name="T108" fmla="*/ 56 w 527"/>
                <a:gd name="T109" fmla="*/ 638 h 707"/>
                <a:gd name="T110" fmla="*/ 10 w 527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7" h="707">
                  <a:moveTo>
                    <a:pt x="0" y="561"/>
                  </a:moveTo>
                  <a:lnTo>
                    <a:pt x="124" y="493"/>
                  </a:lnTo>
                  <a:lnTo>
                    <a:pt x="128" y="505"/>
                  </a:lnTo>
                  <a:lnTo>
                    <a:pt x="133" y="516"/>
                  </a:lnTo>
                  <a:lnTo>
                    <a:pt x="138" y="527"/>
                  </a:lnTo>
                  <a:lnTo>
                    <a:pt x="144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8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9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4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6" y="585"/>
                  </a:lnTo>
                  <a:lnTo>
                    <a:pt x="335" y="581"/>
                  </a:lnTo>
                  <a:lnTo>
                    <a:pt x="343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3" y="558"/>
                  </a:lnTo>
                  <a:lnTo>
                    <a:pt x="368" y="551"/>
                  </a:lnTo>
                  <a:lnTo>
                    <a:pt x="372" y="543"/>
                  </a:lnTo>
                  <a:lnTo>
                    <a:pt x="375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79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69" y="476"/>
                  </a:lnTo>
                  <a:lnTo>
                    <a:pt x="365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7" y="451"/>
                  </a:lnTo>
                  <a:lnTo>
                    <a:pt x="340" y="446"/>
                  </a:lnTo>
                  <a:lnTo>
                    <a:pt x="331" y="441"/>
                  </a:lnTo>
                  <a:lnTo>
                    <a:pt x="322" y="435"/>
                  </a:lnTo>
                  <a:lnTo>
                    <a:pt x="301" y="425"/>
                  </a:lnTo>
                  <a:lnTo>
                    <a:pt x="278" y="415"/>
                  </a:lnTo>
                  <a:lnTo>
                    <a:pt x="261" y="409"/>
                  </a:lnTo>
                  <a:lnTo>
                    <a:pt x="247" y="404"/>
                  </a:lnTo>
                  <a:lnTo>
                    <a:pt x="235" y="399"/>
                  </a:lnTo>
                  <a:lnTo>
                    <a:pt x="225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7" y="340"/>
                  </a:lnTo>
                  <a:lnTo>
                    <a:pt x="102" y="329"/>
                  </a:lnTo>
                  <a:lnTo>
                    <a:pt x="89" y="318"/>
                  </a:lnTo>
                  <a:lnTo>
                    <a:pt x="77" y="307"/>
                  </a:lnTo>
                  <a:lnTo>
                    <a:pt x="67" y="295"/>
                  </a:lnTo>
                  <a:lnTo>
                    <a:pt x="59" y="283"/>
                  </a:lnTo>
                  <a:lnTo>
                    <a:pt x="52" y="270"/>
                  </a:lnTo>
                  <a:lnTo>
                    <a:pt x="46" y="257"/>
                  </a:lnTo>
                  <a:lnTo>
                    <a:pt x="41" y="243"/>
                  </a:lnTo>
                  <a:lnTo>
                    <a:pt x="38" y="228"/>
                  </a:lnTo>
                  <a:lnTo>
                    <a:pt x="36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8" y="165"/>
                  </a:lnTo>
                  <a:lnTo>
                    <a:pt x="40" y="155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7" y="109"/>
                  </a:lnTo>
                  <a:lnTo>
                    <a:pt x="62" y="101"/>
                  </a:lnTo>
                  <a:lnTo>
                    <a:pt x="68" y="92"/>
                  </a:lnTo>
                  <a:lnTo>
                    <a:pt x="74" y="84"/>
                  </a:lnTo>
                  <a:lnTo>
                    <a:pt x="81" y="77"/>
                  </a:lnTo>
                  <a:lnTo>
                    <a:pt x="88" y="69"/>
                  </a:lnTo>
                  <a:lnTo>
                    <a:pt x="96" y="62"/>
                  </a:lnTo>
                  <a:lnTo>
                    <a:pt x="104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1" y="37"/>
                  </a:lnTo>
                  <a:lnTo>
                    <a:pt x="141" y="31"/>
                  </a:lnTo>
                  <a:lnTo>
                    <a:pt x="151" y="26"/>
                  </a:lnTo>
                  <a:lnTo>
                    <a:pt x="163" y="21"/>
                  </a:lnTo>
                  <a:lnTo>
                    <a:pt x="174" y="17"/>
                  </a:lnTo>
                  <a:lnTo>
                    <a:pt x="185" y="13"/>
                  </a:lnTo>
                  <a:lnTo>
                    <a:pt x="208" y="7"/>
                  </a:lnTo>
                  <a:lnTo>
                    <a:pt x="233" y="3"/>
                  </a:lnTo>
                  <a:lnTo>
                    <a:pt x="259" y="1"/>
                  </a:lnTo>
                  <a:lnTo>
                    <a:pt x="286" y="0"/>
                  </a:lnTo>
                  <a:lnTo>
                    <a:pt x="305" y="0"/>
                  </a:lnTo>
                  <a:lnTo>
                    <a:pt x="323" y="1"/>
                  </a:lnTo>
                  <a:lnTo>
                    <a:pt x="340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2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4" y="53"/>
                  </a:lnTo>
                  <a:lnTo>
                    <a:pt x="464" y="62"/>
                  </a:lnTo>
                  <a:lnTo>
                    <a:pt x="473" y="73"/>
                  </a:lnTo>
                  <a:lnTo>
                    <a:pt x="482" y="84"/>
                  </a:lnTo>
                  <a:lnTo>
                    <a:pt x="489" y="96"/>
                  </a:lnTo>
                  <a:lnTo>
                    <a:pt x="496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2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5" y="137"/>
                  </a:lnTo>
                  <a:lnTo>
                    <a:pt x="348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299" y="115"/>
                  </a:lnTo>
                  <a:lnTo>
                    <a:pt x="290" y="114"/>
                  </a:lnTo>
                  <a:lnTo>
                    <a:pt x="280" y="113"/>
                  </a:lnTo>
                  <a:lnTo>
                    <a:pt x="270" y="114"/>
                  </a:lnTo>
                  <a:lnTo>
                    <a:pt x="260" y="115"/>
                  </a:lnTo>
                  <a:lnTo>
                    <a:pt x="251" y="116"/>
                  </a:lnTo>
                  <a:lnTo>
                    <a:pt x="242" y="119"/>
                  </a:lnTo>
                  <a:lnTo>
                    <a:pt x="234" y="121"/>
                  </a:lnTo>
                  <a:lnTo>
                    <a:pt x="226" y="125"/>
                  </a:lnTo>
                  <a:lnTo>
                    <a:pt x="219" y="129"/>
                  </a:lnTo>
                  <a:lnTo>
                    <a:pt x="212" y="134"/>
                  </a:lnTo>
                  <a:lnTo>
                    <a:pt x="206" y="139"/>
                  </a:lnTo>
                  <a:lnTo>
                    <a:pt x="201" y="145"/>
                  </a:lnTo>
                  <a:lnTo>
                    <a:pt x="196" y="151"/>
                  </a:lnTo>
                  <a:lnTo>
                    <a:pt x="193" y="158"/>
                  </a:lnTo>
                  <a:lnTo>
                    <a:pt x="190" y="164"/>
                  </a:lnTo>
                  <a:lnTo>
                    <a:pt x="188" y="172"/>
                  </a:lnTo>
                  <a:lnTo>
                    <a:pt x="187" y="180"/>
                  </a:lnTo>
                  <a:lnTo>
                    <a:pt x="186" y="188"/>
                  </a:lnTo>
                  <a:lnTo>
                    <a:pt x="187" y="194"/>
                  </a:lnTo>
                  <a:lnTo>
                    <a:pt x="188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3" y="243"/>
                  </a:lnTo>
                  <a:lnTo>
                    <a:pt x="231" y="249"/>
                  </a:lnTo>
                  <a:lnTo>
                    <a:pt x="241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7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2" y="352"/>
                  </a:lnTo>
                  <a:lnTo>
                    <a:pt x="465" y="362"/>
                  </a:lnTo>
                  <a:lnTo>
                    <a:pt x="478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5" y="408"/>
                  </a:lnTo>
                  <a:lnTo>
                    <a:pt x="512" y="421"/>
                  </a:lnTo>
                  <a:lnTo>
                    <a:pt x="517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6" y="481"/>
                  </a:lnTo>
                  <a:lnTo>
                    <a:pt x="527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4" y="533"/>
                  </a:lnTo>
                  <a:lnTo>
                    <a:pt x="523" y="544"/>
                  </a:lnTo>
                  <a:lnTo>
                    <a:pt x="520" y="555"/>
                  </a:lnTo>
                  <a:lnTo>
                    <a:pt x="517" y="565"/>
                  </a:lnTo>
                  <a:lnTo>
                    <a:pt x="513" y="575"/>
                  </a:lnTo>
                  <a:lnTo>
                    <a:pt x="509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3" y="636"/>
                  </a:lnTo>
                  <a:lnTo>
                    <a:pt x="465" y="644"/>
                  </a:lnTo>
                  <a:lnTo>
                    <a:pt x="456" y="651"/>
                  </a:lnTo>
                  <a:lnTo>
                    <a:pt x="447" y="658"/>
                  </a:lnTo>
                  <a:lnTo>
                    <a:pt x="437" y="664"/>
                  </a:lnTo>
                  <a:lnTo>
                    <a:pt x="428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4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8" y="697"/>
                  </a:lnTo>
                  <a:lnTo>
                    <a:pt x="345" y="700"/>
                  </a:lnTo>
                  <a:lnTo>
                    <a:pt x="332" y="702"/>
                  </a:lnTo>
                  <a:lnTo>
                    <a:pt x="318" y="704"/>
                  </a:lnTo>
                  <a:lnTo>
                    <a:pt x="290" y="706"/>
                  </a:lnTo>
                  <a:lnTo>
                    <a:pt x="259" y="707"/>
                  </a:lnTo>
                  <a:lnTo>
                    <a:pt x="236" y="707"/>
                  </a:lnTo>
                  <a:lnTo>
                    <a:pt x="214" y="705"/>
                  </a:lnTo>
                  <a:lnTo>
                    <a:pt x="192" y="702"/>
                  </a:lnTo>
                  <a:lnTo>
                    <a:pt x="172" y="698"/>
                  </a:lnTo>
                  <a:lnTo>
                    <a:pt x="152" y="693"/>
                  </a:lnTo>
                  <a:lnTo>
                    <a:pt x="133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4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3" y="625"/>
                  </a:lnTo>
                  <a:lnTo>
                    <a:pt x="31" y="611"/>
                  </a:lnTo>
                  <a:lnTo>
                    <a:pt x="20" y="596"/>
                  </a:lnTo>
                  <a:lnTo>
                    <a:pt x="1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9" name="Picture 48" descr="Logo&#10;&#10;Description automatically generated with medium confidence">
            <a:extLst>
              <a:ext uri="{FF2B5EF4-FFF2-40B4-BE49-F238E27FC236}">
                <a16:creationId xmlns:a16="http://schemas.microsoft.com/office/drawing/2014/main" id="{D0B25C19-22A2-35E3-2106-4744A6B19BE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7162" y="0"/>
            <a:ext cx="2410487" cy="101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88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9" name="Group 38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4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654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84000">
                <a:schemeClr val="bg1">
                  <a:alpha val="79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FFB00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3773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B05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endParaRPr lang="en-US" sz="2800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545020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58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83FAEA-D913-4696-9EA3-9A0B4B8FBA0A}"/>
              </a:ext>
            </a:extLst>
          </p:cNvPr>
          <p:cNvSpPr/>
          <p:nvPr userDrawn="1"/>
        </p:nvSpPr>
        <p:spPr>
          <a:xfrm>
            <a:off x="0" y="1504950"/>
            <a:ext cx="9144000" cy="3638550"/>
          </a:xfrm>
          <a:prstGeom prst="rect">
            <a:avLst/>
          </a:prstGeom>
          <a:solidFill>
            <a:srgbClr val="3E3E3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144463" y="4575174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227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7000"/>
                </a:schemeClr>
              </a:gs>
              <a:gs pos="100000">
                <a:schemeClr val="bg1">
                  <a:alpha val="71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790574"/>
          </a:xfrm>
          <a:prstGeom prst="rect">
            <a:avLst/>
          </a:prstGeom>
          <a:solidFill>
            <a:srgbClr val="00B05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203201"/>
            <a:ext cx="41354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1" y="1046481"/>
            <a:ext cx="5504180" cy="313962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468562" y="203201"/>
            <a:ext cx="5427665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94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7000"/>
                </a:schemeClr>
              </a:gs>
              <a:gs pos="100000">
                <a:schemeClr val="bg1">
                  <a:alpha val="71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D09FD1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39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FFB00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5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9418322" y="1770208"/>
            <a:ext cx="1565226" cy="3072900"/>
          </a:xfrm>
          <a:prstGeom prst="rect">
            <a:avLst/>
          </a:prstGeom>
          <a:solidFill>
            <a:srgbClr val="FFB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 userDrawn="1"/>
        </p:nvSpPr>
        <p:spPr>
          <a:xfrm>
            <a:off x="9728339" y="1358773"/>
            <a:ext cx="911280" cy="911280"/>
          </a:xfrm>
          <a:prstGeom prst="ellipse">
            <a:avLst/>
          </a:prstGeom>
          <a:solidFill>
            <a:srgbClr val="FFBE0A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STEP</a:t>
            </a:r>
          </a:p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9471636" y="2429445"/>
            <a:ext cx="1458598" cy="16681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Organizational Planning</a:t>
            </a:r>
          </a:p>
          <a:p>
            <a:pPr marL="231775" lvl="0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Policies and procedures</a:t>
            </a:r>
          </a:p>
          <a:p>
            <a:pPr marL="231775" lvl="0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Communications</a:t>
            </a:r>
          </a:p>
          <a:p>
            <a:pPr marL="231775" lvl="0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Resources</a:t>
            </a:r>
          </a:p>
          <a:p>
            <a:pPr marL="231775" indent="-115888" algn="ctr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2" name="Shape 771"/>
          <p:cNvGrpSpPr/>
          <p:nvPr userDrawn="1"/>
        </p:nvGrpSpPr>
        <p:grpSpPr>
          <a:xfrm>
            <a:off x="9726508" y="3993401"/>
            <a:ext cx="938130" cy="697514"/>
            <a:chOff x="5247525" y="3007275"/>
            <a:chExt cx="517575" cy="384825"/>
          </a:xfrm>
          <a:solidFill>
            <a:srgbClr val="FFB000"/>
          </a:solidFill>
        </p:grpSpPr>
        <p:sp>
          <p:nvSpPr>
            <p:cNvPr id="43" name="Shape 772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773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981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B971B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5926455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179403" y="35109"/>
            <a:ext cx="911280" cy="911280"/>
          </a:xfrm>
          <a:prstGeom prst="ellipse">
            <a:avLst/>
          </a:prstGeom>
          <a:solidFill>
            <a:srgbClr val="B971BB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algn="ctr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</a:rPr>
              <a:t>SB</a:t>
            </a: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</a:rPr>
              <a:t>1159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1331983" y="251768"/>
            <a:ext cx="4386646" cy="4801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 Senate Bill 1159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404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B7C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8244207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179403" y="35109"/>
            <a:ext cx="911280" cy="911280"/>
          </a:xfrm>
          <a:prstGeom prst="ellipse">
            <a:avLst/>
          </a:prstGeom>
          <a:solidFill>
            <a:srgbClr val="00B7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chemeClr val="bg1"/>
                </a:solidFill>
              </a:rPr>
              <a:t>OSHA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100" dirty="0">
                <a:solidFill>
                  <a:schemeClr val="bg1"/>
                </a:solidFill>
              </a:rPr>
              <a:t>Emergency Orders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1331983" y="251768"/>
            <a:ext cx="4386646" cy="4801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OSHA Emergency Orders</a:t>
            </a:r>
          </a:p>
        </p:txBody>
      </p:sp>
    </p:spTree>
    <p:extLst>
      <p:ext uri="{BB962C8B-B14F-4D97-AF65-F5344CB8AC3E}">
        <p14:creationId xmlns:p14="http://schemas.microsoft.com/office/powerpoint/2010/main" val="25509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FFB00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6126480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4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179403" y="35109"/>
            <a:ext cx="911280" cy="911280"/>
          </a:xfrm>
          <a:prstGeom prst="ellipse">
            <a:avLst/>
          </a:prstGeom>
          <a:solidFill>
            <a:srgbClr val="FFB00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91440" rIns="0" rtlCol="0" anchor="ctr"/>
          <a:lstStyle/>
          <a:p>
            <a:pPr algn="ctr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</a:rPr>
              <a:t>AB</a:t>
            </a: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chemeClr val="bg1"/>
                </a:solidFill>
              </a:rPr>
              <a:t>685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1331982" y="251768"/>
            <a:ext cx="6099107" cy="4801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 Assembly Bill 685 – 1/1/2021</a:t>
            </a:r>
          </a:p>
        </p:txBody>
      </p:sp>
    </p:spTree>
    <p:extLst>
      <p:ext uri="{BB962C8B-B14F-4D97-AF65-F5344CB8AC3E}">
        <p14:creationId xmlns:p14="http://schemas.microsoft.com/office/powerpoint/2010/main" val="203525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-1524"/>
            <a:ext cx="8085140" cy="5145024"/>
          </a:xfrm>
          <a:prstGeom prst="rect">
            <a:avLst/>
          </a:prstGeom>
          <a:gradFill>
            <a:gsLst>
              <a:gs pos="33000">
                <a:schemeClr val="bg1">
                  <a:alpha val="97000"/>
                </a:schemeClr>
              </a:gs>
              <a:gs pos="75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>
            <a:spLocks/>
          </p:cNvSpPr>
          <p:nvPr userDrawn="1"/>
        </p:nvSpPr>
        <p:spPr bwMode="gray">
          <a:xfrm>
            <a:off x="0" y="4219575"/>
            <a:ext cx="9143999" cy="937400"/>
          </a:xfrm>
          <a:prstGeom prst="rect">
            <a:avLst/>
          </a:prstGeom>
          <a:solidFill>
            <a:srgbClr val="092131">
              <a:alpha val="80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8462" y="621983"/>
            <a:ext cx="5722938" cy="26796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en-US" sz="4400" b="1" kern="1200" cap="all" baseline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2pPr>
            <a:lvl3pPr>
              <a:defRPr sz="105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3pPr>
            <a:lvl4pPr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4pPr>
            <a:lvl5pPr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38" name="Picture 37" descr="Logo&#10;&#10;Description automatically generated with medium confidence">
            <a:extLst>
              <a:ext uri="{FF2B5EF4-FFF2-40B4-BE49-F238E27FC236}">
                <a16:creationId xmlns:a16="http://schemas.microsoft.com/office/drawing/2014/main" id="{DB679020-AEFD-43C1-1DE0-C1FB7203C0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3175" y="4286251"/>
            <a:ext cx="1820805" cy="7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4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5926455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179403" y="35109"/>
            <a:ext cx="911280" cy="911280"/>
          </a:xfrm>
          <a:prstGeom prst="ellipse">
            <a:avLst/>
          </a:prstGeom>
          <a:solidFill>
            <a:srgbClr val="0098D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STEP</a:t>
            </a:r>
          </a:p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1331983" y="251768"/>
            <a:ext cx="4386646" cy="4801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Leader &amp; Team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820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60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5" name="Rechteck 6"/>
          <p:cNvSpPr/>
          <p:nvPr userDrawn="1"/>
        </p:nvSpPr>
        <p:spPr bwMode="gray">
          <a:xfrm>
            <a:off x="836615" y="695596"/>
            <a:ext cx="7517394" cy="3676108"/>
          </a:xfrm>
          <a:prstGeom prst="rect">
            <a:avLst/>
          </a:prstGeom>
          <a:solidFill>
            <a:srgbClr val="0098DB">
              <a:alpha val="89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ctr"/>
          <a:lstStyle/>
          <a:p>
            <a:endParaRPr lang="en-US" sz="2800" dirty="0">
              <a:latin typeface="+mn-lt"/>
              <a:ea typeface="Roboto Condensed" panose="02000000000000000000" pitchFamily="2" charset="0"/>
              <a:cs typeface="Roboto Condensed Regular"/>
            </a:endParaRPr>
          </a:p>
        </p:txBody>
      </p:sp>
      <p:grpSp>
        <p:nvGrpSpPr>
          <p:cNvPr id="7" name="Gruppieren 1"/>
          <p:cNvGrpSpPr/>
          <p:nvPr userDrawn="1"/>
        </p:nvGrpSpPr>
        <p:grpSpPr>
          <a:xfrm>
            <a:off x="1080410" y="1179713"/>
            <a:ext cx="556127" cy="466250"/>
            <a:chOff x="552174" y="2696721"/>
            <a:chExt cx="1010860" cy="847602"/>
          </a:xfrm>
        </p:grpSpPr>
        <p:sp>
          <p:nvSpPr>
            <p:cNvPr id="10" name="Freihandform 7"/>
            <p:cNvSpPr/>
            <p:nvPr/>
          </p:nvSpPr>
          <p:spPr bwMode="gray">
            <a:xfrm>
              <a:off x="552174" y="269672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11" name="Freihandform 9"/>
            <p:cNvSpPr/>
            <p:nvPr/>
          </p:nvSpPr>
          <p:spPr bwMode="gray">
            <a:xfrm>
              <a:off x="1096236" y="269672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98386" y="2009424"/>
            <a:ext cx="6875639" cy="17544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1pPr>
            <a:lvl2pPr marL="400050" indent="-201613" algn="r">
              <a:buClr>
                <a:schemeClr val="bg1"/>
              </a:buClr>
              <a:buSzPct val="80000"/>
              <a:buFont typeface="Roboto Condensed Regular" panose="02000000000000000000" pitchFamily="2" charset="0"/>
              <a:buChar char="–"/>
              <a:defRPr sz="2000" i="1">
                <a:solidFill>
                  <a:schemeClr val="bg1"/>
                </a:solidFill>
                <a:latin typeface="+mn-lt"/>
                <a:cs typeface="Roboto Condensed Regular"/>
              </a:defRPr>
            </a:lvl2pPr>
            <a:lvl3pPr algn="l"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3pPr>
            <a:lvl4pPr algn="l"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4pPr>
            <a:lvl5pPr algn="l"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1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Top - Faded B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-1524"/>
            <a:ext cx="808514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B7C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endParaRPr lang="en-US" sz="2800" dirty="0">
              <a:latin typeface="Bebas Neue" panose="020B0506020202020201" pitchFamily="34" charset="0"/>
            </a:endParaRP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grpSp>
        <p:nvGrpSpPr>
          <p:cNvPr id="95" name="Group 94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9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7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8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9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0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4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7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8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9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1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3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8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9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0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1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2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1" y="957580"/>
            <a:ext cx="509596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420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Top - Faded Bac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-38100" y="-17050"/>
            <a:ext cx="9192420" cy="5173250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D76FACD-25C7-8048-844A-4E4D199FA587}"/>
              </a:ext>
            </a:extLst>
          </p:cNvPr>
          <p:cNvSpPr/>
          <p:nvPr userDrawn="1"/>
        </p:nvSpPr>
        <p:spPr>
          <a:xfrm>
            <a:off x="1" y="0"/>
            <a:ext cx="5168348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Rechteck 8"/>
          <p:cNvSpPr/>
          <p:nvPr userDrawn="1"/>
        </p:nvSpPr>
        <p:spPr bwMode="gray">
          <a:xfrm>
            <a:off x="-38101" y="123826"/>
            <a:ext cx="9182101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grpSp>
        <p:nvGrpSpPr>
          <p:cNvPr id="95" name="Group 94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9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7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8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9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0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4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7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8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9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1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3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8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9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0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1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2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grpSp>
        <p:nvGrpSpPr>
          <p:cNvPr id="54" name="Group 53"/>
          <p:cNvGrpSpPr/>
          <p:nvPr userDrawn="1"/>
        </p:nvGrpSpPr>
        <p:grpSpPr>
          <a:xfrm>
            <a:off x="-2705077" y="-224674"/>
            <a:ext cx="1096044" cy="548640"/>
            <a:chOff x="5270938" y="2366962"/>
            <a:chExt cx="1738887" cy="1362077"/>
          </a:xfrm>
        </p:grpSpPr>
        <p:sp>
          <p:nvSpPr>
            <p:cNvPr id="55" name="Rectangle 54"/>
            <p:cNvSpPr/>
            <p:nvPr/>
          </p:nvSpPr>
          <p:spPr>
            <a:xfrm>
              <a:off x="5270938" y="2366962"/>
              <a:ext cx="1316271" cy="1362075"/>
            </a:xfrm>
            <a:prstGeom prst="rect">
              <a:avLst/>
            </a:prstGeom>
            <a:solidFill>
              <a:srgbClr val="0098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77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09252" y="2501633"/>
              <a:ext cx="1425684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56979" y="2699508"/>
              <a:ext cx="1130230" cy="8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61" name="Group 60"/>
          <p:cNvGrpSpPr/>
          <p:nvPr userDrawn="1"/>
        </p:nvGrpSpPr>
        <p:grpSpPr>
          <a:xfrm>
            <a:off x="-2711428" y="661075"/>
            <a:ext cx="1109378" cy="548640"/>
            <a:chOff x="5249783" y="2366962"/>
            <a:chExt cx="1760042" cy="1362077"/>
          </a:xfrm>
        </p:grpSpPr>
        <p:sp>
          <p:nvSpPr>
            <p:cNvPr id="62" name="Rectangle 61"/>
            <p:cNvSpPr/>
            <p:nvPr/>
          </p:nvSpPr>
          <p:spPr>
            <a:xfrm>
              <a:off x="5249783" y="2366962"/>
              <a:ext cx="1337425" cy="1362075"/>
            </a:xfrm>
            <a:prstGeom prst="rect">
              <a:avLst/>
            </a:prstGeom>
            <a:solidFill>
              <a:srgbClr val="FFBE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63" name="Isosceles Triangle 62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D29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20332" y="2501633"/>
              <a:ext cx="1403524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6978" y="2699508"/>
              <a:ext cx="1130230" cy="8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-2705077" y="1596271"/>
            <a:ext cx="1096698" cy="548640"/>
            <a:chOff x="5239677" y="2366962"/>
            <a:chExt cx="1770148" cy="1362077"/>
          </a:xfrm>
        </p:grpSpPr>
        <p:sp>
          <p:nvSpPr>
            <p:cNvPr id="68" name="Rectangle 67"/>
            <p:cNvSpPr/>
            <p:nvPr/>
          </p:nvSpPr>
          <p:spPr>
            <a:xfrm>
              <a:off x="5239677" y="2366962"/>
              <a:ext cx="1347533" cy="1362075"/>
            </a:xfrm>
            <a:prstGeom prst="rect">
              <a:avLst/>
            </a:prstGeom>
            <a:solidFill>
              <a:srgbClr val="00B7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96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10291" y="2501633"/>
              <a:ext cx="1423605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56979" y="2699508"/>
              <a:ext cx="1130230" cy="8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EC38060-1D87-2847-8D01-ED74B28035FF}"/>
              </a:ext>
            </a:extLst>
          </p:cNvPr>
          <p:cNvGrpSpPr/>
          <p:nvPr userDrawn="1"/>
        </p:nvGrpSpPr>
        <p:grpSpPr>
          <a:xfrm>
            <a:off x="-2705078" y="2489034"/>
            <a:ext cx="1096698" cy="548640"/>
            <a:chOff x="5239677" y="2366962"/>
            <a:chExt cx="1770148" cy="136207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F7062E7-1657-5C45-84B4-F63938DD82D9}"/>
                </a:ext>
              </a:extLst>
            </p:cNvPr>
            <p:cNvSpPr/>
            <p:nvPr/>
          </p:nvSpPr>
          <p:spPr>
            <a:xfrm>
              <a:off x="5239677" y="2366962"/>
              <a:ext cx="1347533" cy="1362075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81" name="Isosceles Triangle 68">
              <a:extLst>
                <a:ext uri="{FF2B5EF4-FFF2-40B4-BE49-F238E27FC236}">
                  <a16:creationId xmlns:a16="http://schemas.microsoft.com/office/drawing/2014/main" id="{76F629E3-229E-2944-BAFE-7AEEF169DD73}"/>
                </a:ext>
              </a:extLst>
            </p:cNvPr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07FDCB9-02AF-0A4D-9DF1-81D489C3A97F}"/>
                </a:ext>
              </a:extLst>
            </p:cNvPr>
            <p:cNvSpPr txBox="1"/>
            <p:nvPr/>
          </p:nvSpPr>
          <p:spPr>
            <a:xfrm>
              <a:off x="5310291" y="2501633"/>
              <a:ext cx="1423605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C5FFD4C-0102-964B-B3B4-F8E16901625E}"/>
                </a:ext>
              </a:extLst>
            </p:cNvPr>
            <p:cNvSpPr txBox="1"/>
            <p:nvPr/>
          </p:nvSpPr>
          <p:spPr>
            <a:xfrm>
              <a:off x="5456979" y="2699507"/>
              <a:ext cx="1130230" cy="99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99F2218D-39F9-437B-88B0-335E183E32CD}"/>
              </a:ext>
            </a:extLst>
          </p:cNvPr>
          <p:cNvSpPr/>
          <p:nvPr userDrawn="1"/>
        </p:nvSpPr>
        <p:spPr>
          <a:xfrm>
            <a:off x="575334" y="811214"/>
            <a:ext cx="8531385" cy="434498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12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C3B568D3-CD50-4053-A121-EFB24045A156}"/>
              </a:ext>
            </a:extLst>
          </p:cNvPr>
          <p:cNvGrpSpPr/>
          <p:nvPr userDrawn="1"/>
        </p:nvGrpSpPr>
        <p:grpSpPr>
          <a:xfrm>
            <a:off x="190359" y="3949200"/>
            <a:ext cx="1185650" cy="843788"/>
            <a:chOff x="5447304" y="2133600"/>
            <a:chExt cx="1562521" cy="1595439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F3064979-F8D4-4593-8EC7-BE101F04DD32}"/>
                </a:ext>
              </a:extLst>
            </p:cNvPr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40C1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7" name="Isosceles Triangle 146">
              <a:extLst>
                <a:ext uri="{FF2B5EF4-FFF2-40B4-BE49-F238E27FC236}">
                  <a16:creationId xmlns:a16="http://schemas.microsoft.com/office/drawing/2014/main" id="{CCDE9702-87D9-4740-8477-935FF7ED229B}"/>
                </a:ext>
              </a:extLst>
            </p:cNvPr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34A2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8" name="Isosceles Triangle 147">
              <a:extLst>
                <a:ext uri="{FF2B5EF4-FFF2-40B4-BE49-F238E27FC236}">
                  <a16:creationId xmlns:a16="http://schemas.microsoft.com/office/drawing/2014/main" id="{604DC9FF-970A-4004-A0E5-B8F8AE8BD135}"/>
                </a:ext>
              </a:extLst>
            </p:cNvPr>
            <p:cNvSpPr/>
            <p:nvPr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34A2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D0B2E87-41F8-44E8-AD9D-BA437DB923A0}"/>
                </a:ext>
              </a:extLst>
            </p:cNvPr>
            <p:cNvSpPr txBox="1"/>
            <p:nvPr/>
          </p:nvSpPr>
          <p:spPr>
            <a:xfrm>
              <a:off x="5456978" y="2501632"/>
              <a:ext cx="1130230" cy="5237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D1F530FF-79EB-4539-BFDB-C93E2243FE5E}"/>
                </a:ext>
              </a:extLst>
            </p:cNvPr>
            <p:cNvSpPr txBox="1"/>
            <p:nvPr/>
          </p:nvSpPr>
          <p:spPr>
            <a:xfrm>
              <a:off x="5456980" y="2699507"/>
              <a:ext cx="1130231" cy="102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BAA30BFD-C7C6-49AD-9ADC-189B8B87C44E}"/>
              </a:ext>
            </a:extLst>
          </p:cNvPr>
          <p:cNvGrpSpPr/>
          <p:nvPr userDrawn="1"/>
        </p:nvGrpSpPr>
        <p:grpSpPr>
          <a:xfrm>
            <a:off x="105562" y="3133183"/>
            <a:ext cx="1289617" cy="843788"/>
            <a:chOff x="5310291" y="2133600"/>
            <a:chExt cx="1699534" cy="1595439"/>
          </a:xfrm>
        </p:grpSpPr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1E5E1E7A-8EDB-417A-8C1A-2FFE6DB485A1}"/>
                </a:ext>
              </a:extLst>
            </p:cNvPr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00B7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53" name="Isosceles Triangle 152">
              <a:extLst>
                <a:ext uri="{FF2B5EF4-FFF2-40B4-BE49-F238E27FC236}">
                  <a16:creationId xmlns:a16="http://schemas.microsoft.com/office/drawing/2014/main" id="{D5C53487-E095-436B-AE00-2E96CA0BE856}"/>
                </a:ext>
              </a:extLst>
            </p:cNvPr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96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54" name="Isosceles Triangle 153">
              <a:extLst>
                <a:ext uri="{FF2B5EF4-FFF2-40B4-BE49-F238E27FC236}">
                  <a16:creationId xmlns:a16="http://schemas.microsoft.com/office/drawing/2014/main" id="{C7500D02-AFBE-46CD-889A-CD9CE1CE6E97}"/>
                </a:ext>
              </a:extLst>
            </p:cNvPr>
            <p:cNvSpPr/>
            <p:nvPr userDrawn="1"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0096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CCBF9272-27BA-43F5-B6A3-8CD4726141DA}"/>
                </a:ext>
              </a:extLst>
            </p:cNvPr>
            <p:cNvSpPr txBox="1"/>
            <p:nvPr/>
          </p:nvSpPr>
          <p:spPr>
            <a:xfrm>
              <a:off x="5310291" y="2501633"/>
              <a:ext cx="1423606" cy="43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FF3268B5-5246-439E-BD05-E0A8C6095B3E}"/>
                </a:ext>
              </a:extLst>
            </p:cNvPr>
            <p:cNvSpPr txBox="1"/>
            <p:nvPr/>
          </p:nvSpPr>
          <p:spPr>
            <a:xfrm>
              <a:off x="5456978" y="2699507"/>
              <a:ext cx="1130231" cy="102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EBC1692D-3DA9-4B34-9FE9-46E900658FC9}"/>
              </a:ext>
            </a:extLst>
          </p:cNvPr>
          <p:cNvGrpSpPr/>
          <p:nvPr userDrawn="1"/>
        </p:nvGrpSpPr>
        <p:grpSpPr>
          <a:xfrm>
            <a:off x="116427" y="2308680"/>
            <a:ext cx="1281997" cy="843788"/>
            <a:chOff x="5320332" y="2133600"/>
            <a:chExt cx="1689493" cy="1595439"/>
          </a:xfrm>
        </p:grpSpPr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F1BFBB5-CE69-4F13-A12A-ABA9872BA185}"/>
                </a:ext>
              </a:extLst>
            </p:cNvPr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FFBE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60" name="Isosceles Triangle 159">
              <a:extLst>
                <a:ext uri="{FF2B5EF4-FFF2-40B4-BE49-F238E27FC236}">
                  <a16:creationId xmlns:a16="http://schemas.microsoft.com/office/drawing/2014/main" id="{66F17457-DEB9-495D-A53F-596F9E727332}"/>
                </a:ext>
              </a:extLst>
            </p:cNvPr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D29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61" name="Isosceles Triangle 160">
              <a:extLst>
                <a:ext uri="{FF2B5EF4-FFF2-40B4-BE49-F238E27FC236}">
                  <a16:creationId xmlns:a16="http://schemas.microsoft.com/office/drawing/2014/main" id="{5EEB193B-8927-4114-849E-46F145A2A86F}"/>
                </a:ext>
              </a:extLst>
            </p:cNvPr>
            <p:cNvSpPr/>
            <p:nvPr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D29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BE53B9D7-8A8A-437C-B1DE-68A171184864}"/>
                </a:ext>
              </a:extLst>
            </p:cNvPr>
            <p:cNvSpPr txBox="1"/>
            <p:nvPr/>
          </p:nvSpPr>
          <p:spPr>
            <a:xfrm>
              <a:off x="5320332" y="2501633"/>
              <a:ext cx="1403524" cy="43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F97F6069-3968-4E48-A15E-EE4D0E14356D}"/>
                </a:ext>
              </a:extLst>
            </p:cNvPr>
            <p:cNvSpPr txBox="1"/>
            <p:nvPr/>
          </p:nvSpPr>
          <p:spPr>
            <a:xfrm>
              <a:off x="5456980" y="2699507"/>
              <a:ext cx="1130229" cy="102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601B9EAA-FDDC-48C6-A50E-93F169FF75A9}"/>
              </a:ext>
            </a:extLst>
          </p:cNvPr>
          <p:cNvGrpSpPr/>
          <p:nvPr userDrawn="1"/>
        </p:nvGrpSpPr>
        <p:grpSpPr>
          <a:xfrm>
            <a:off x="104438" y="1486957"/>
            <a:ext cx="1290405" cy="843788"/>
            <a:chOff x="5309252" y="2133600"/>
            <a:chExt cx="1700573" cy="1595439"/>
          </a:xfrm>
        </p:grpSpPr>
        <p:sp>
          <p:nvSpPr>
            <p:cNvPr id="167" name="Isosceles Triangle 166">
              <a:extLst>
                <a:ext uri="{FF2B5EF4-FFF2-40B4-BE49-F238E27FC236}">
                  <a16:creationId xmlns:a16="http://schemas.microsoft.com/office/drawing/2014/main" id="{64A22B94-C424-4737-AC52-FF3B7BF7E012}"/>
                </a:ext>
              </a:extLst>
            </p:cNvPr>
            <p:cNvSpPr/>
            <p:nvPr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0077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>
                <a:solidFill>
                  <a:schemeClr val="tx1"/>
                </a:solidFill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E5A8DF6A-48A6-42E6-8E82-B03E0260D2DA}"/>
                </a:ext>
              </a:extLst>
            </p:cNvPr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0098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66" name="Isosceles Triangle 165">
              <a:extLst>
                <a:ext uri="{FF2B5EF4-FFF2-40B4-BE49-F238E27FC236}">
                  <a16:creationId xmlns:a16="http://schemas.microsoft.com/office/drawing/2014/main" id="{D337858F-61A5-46F0-9EA1-CD61D76000EE}"/>
                </a:ext>
              </a:extLst>
            </p:cNvPr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77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68" name="TextBox 167">
              <a:extLst>
                <a:ext uri="{FF2B5EF4-FFF2-40B4-BE49-F238E27FC236}">
                  <a16:creationId xmlns:a16="http://schemas.microsoft.com/office/drawing/2014/main" id="{22EF9B07-5F7F-4E83-97AF-90DFB4150CE0}"/>
                </a:ext>
              </a:extLst>
            </p:cNvPr>
            <p:cNvSpPr txBox="1"/>
            <p:nvPr/>
          </p:nvSpPr>
          <p:spPr>
            <a:xfrm>
              <a:off x="5309252" y="2501633"/>
              <a:ext cx="1425684" cy="43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169" name="TextBox 168">
              <a:extLst>
                <a:ext uri="{FF2B5EF4-FFF2-40B4-BE49-F238E27FC236}">
                  <a16:creationId xmlns:a16="http://schemas.microsoft.com/office/drawing/2014/main" id="{75279C51-D7AA-44FB-9DAF-296D64B00945}"/>
                </a:ext>
              </a:extLst>
            </p:cNvPr>
            <p:cNvSpPr txBox="1"/>
            <p:nvPr/>
          </p:nvSpPr>
          <p:spPr>
            <a:xfrm>
              <a:off x="5456978" y="2699507"/>
              <a:ext cx="1130231" cy="10267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sp>
        <p:nvSpPr>
          <p:cNvPr id="170" name="Text Placeholder 3">
            <a:extLst>
              <a:ext uri="{FF2B5EF4-FFF2-40B4-BE49-F238E27FC236}">
                <a16:creationId xmlns:a16="http://schemas.microsoft.com/office/drawing/2014/main" id="{A67F608B-4780-4B25-B17B-BE28D8627026}"/>
              </a:ext>
            </a:extLst>
          </p:cNvPr>
          <p:cNvSpPr>
            <a:spLocks noGrp="1"/>
          </p:cNvSpPr>
          <p:nvPr userDrawn="1">
            <p:ph type="body" sz="quarter" idx="11"/>
          </p:nvPr>
        </p:nvSpPr>
        <p:spPr>
          <a:xfrm>
            <a:off x="767167" y="900078"/>
            <a:ext cx="7487836" cy="578605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1200"/>
              </a:spcAft>
              <a:buFont typeface="Arial" panose="020B0604020202020204" pitchFamily="34" charset="0"/>
              <a:buNone/>
              <a:defRPr kumimoji="0" lang="en-US" sz="2800" b="1" i="0" u="none" strike="noStrike" kern="1200" cap="none" spc="0" normalizeH="0" baseline="0" dirty="0" smtClean="0">
                <a:ln>
                  <a:noFill/>
                </a:ln>
                <a:solidFill>
                  <a:srgbClr val="059BD9"/>
                </a:solidFill>
                <a:effectLst/>
                <a:uLnTx/>
                <a:uFillTx/>
                <a:latin typeface="+mj-lt"/>
                <a:ea typeface="+mj-ea"/>
                <a:cs typeface="Roboto Condensed Regular"/>
              </a:defRPr>
            </a:lvl1pPr>
            <a:lvl2pPr marL="400050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</p:txBody>
      </p:sp>
      <p:sp>
        <p:nvSpPr>
          <p:cNvPr id="171" name="Text Placeholder 3">
            <a:extLst>
              <a:ext uri="{FF2B5EF4-FFF2-40B4-BE49-F238E27FC236}">
                <a16:creationId xmlns:a16="http://schemas.microsoft.com/office/drawing/2014/main" id="{4E4AFD97-0ACA-4234-9DF3-5ACBF196040F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1376008" y="1684205"/>
            <a:ext cx="6878994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8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None/>
              <a:defRPr lang="en-US" sz="2800" b="1" i="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  <a:p>
            <a:pPr lvl="2"/>
            <a:r>
              <a:rPr lang="en-US" dirty="0"/>
              <a:t>Next</a:t>
            </a:r>
          </a:p>
        </p:txBody>
      </p:sp>
      <p:sp>
        <p:nvSpPr>
          <p:cNvPr id="175" name="Text Placeholder 3">
            <a:extLst>
              <a:ext uri="{FF2B5EF4-FFF2-40B4-BE49-F238E27FC236}">
                <a16:creationId xmlns:a16="http://schemas.microsoft.com/office/drawing/2014/main" id="{FB6DB267-C211-4750-9BCD-1B26386A81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76008" y="2513824"/>
            <a:ext cx="6878994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8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None/>
              <a:defRPr lang="en-US" sz="2800" b="1" i="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  <a:p>
            <a:pPr lvl="2"/>
            <a:r>
              <a:rPr lang="en-US" dirty="0"/>
              <a:t>Next</a:t>
            </a:r>
          </a:p>
        </p:txBody>
      </p:sp>
      <p:sp>
        <p:nvSpPr>
          <p:cNvPr id="176" name="Text Placeholder 3">
            <a:extLst>
              <a:ext uri="{FF2B5EF4-FFF2-40B4-BE49-F238E27FC236}">
                <a16:creationId xmlns:a16="http://schemas.microsoft.com/office/drawing/2014/main" id="{C232D2E9-593F-4716-957E-A36FAE9A09B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76008" y="3335694"/>
            <a:ext cx="6878994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8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None/>
              <a:defRPr lang="en-US" sz="2800" b="1" i="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  <a:p>
            <a:pPr lvl="2"/>
            <a:r>
              <a:rPr lang="en-US" dirty="0"/>
              <a:t>Next</a:t>
            </a:r>
          </a:p>
        </p:txBody>
      </p:sp>
      <p:sp>
        <p:nvSpPr>
          <p:cNvPr id="177" name="Text Placeholder 3">
            <a:extLst>
              <a:ext uri="{FF2B5EF4-FFF2-40B4-BE49-F238E27FC236}">
                <a16:creationId xmlns:a16="http://schemas.microsoft.com/office/drawing/2014/main" id="{00499546-6564-40F1-A1D9-DF7A51C90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08" y="4157564"/>
            <a:ext cx="6878994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800" b="1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8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0" indent="0" algn="l" defTabSz="685526" rtl="0" eaLnBrk="1" latinLnBrk="0" hangingPunct="1">
              <a:spcBef>
                <a:spcPts val="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None/>
              <a:defRPr lang="en-US" sz="2800" b="1" i="0" kern="1200" dirty="0" smtClean="0">
                <a:solidFill>
                  <a:schemeClr val="bg1">
                    <a:lumMod val="6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  <a:p>
            <a:pPr lvl="2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5651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5B92-1B95-121B-9090-1B6C700223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96503-400C-36C7-8F6C-5B3CFC6857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BC0CB-5648-047C-06DA-D581C7D9F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B3198-7823-D62B-420F-2E2D15E51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01FC7-8154-36F4-800C-5B50B341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703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C111-BF30-E940-5106-BBC4A1CE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60090-314E-B10D-AAF4-5E06336A9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259FC-7D52-D300-460F-9E04A4135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5485D4-F022-6B85-8715-3EA7293E9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96B93-DFC4-A739-3B40-E8B792A0E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903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7B076-5961-2F09-FAEC-1F68FE2D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A034B-1661-ACB9-A56B-3C62087667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5EBDC7-06BC-2DE1-DB8E-531956A51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2484E-8C2A-9D2E-6661-7E4784B5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59DFC-3E61-586D-5384-C67AF10D7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0897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F915B-1195-B463-D828-28B8E187C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FD94B4-CE70-6A72-A02D-A8936B82A0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CFD996-D2F5-47FC-FFC0-0BD6F1C98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370013"/>
            <a:ext cx="3867150" cy="3262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8C2891-EB6B-65D0-BBF2-E72155EF4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BBD18A-A694-3737-830D-462D48AE3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C744E3-3A11-151F-2263-63AD13B89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724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903C3-940B-9C2A-E7C2-BEB38B1F2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B1DD6-E633-7555-A510-1B2089B448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60D17E-EA80-2FB4-E0F6-E540E44F86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EDBB92-3693-B881-512A-F6A3F788DF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925D16-4018-D2E6-307D-2C428A4646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D03105-12BE-46DB-4F06-43EDFC4EF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B0C69B-B971-D65B-76C9-446F7125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CCD924-D725-AC9B-F772-84A368F71E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3266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A3C31A-72DE-E50A-9F44-9D6D0645E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807632-1783-BC38-AEFB-1EB52E4FA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8F566E-F02F-F5A8-5409-C99A5E93E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E279B-2A2A-A339-87EE-B57D89D40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34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hteck 8"/>
          <p:cNvSpPr/>
          <p:nvPr userDrawn="1"/>
        </p:nvSpPr>
        <p:spPr bwMode="gray">
          <a:xfrm>
            <a:off x="2695575" y="0"/>
            <a:ext cx="6448425" cy="5143500"/>
          </a:xfrm>
          <a:prstGeom prst="rect">
            <a:avLst/>
          </a:prstGeom>
          <a:solidFill>
            <a:srgbClr val="092131">
              <a:alpha val="80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75" name="Text Placeholder 8">
            <a:extLst>
              <a:ext uri="{FF2B5EF4-FFF2-40B4-BE49-F238E27FC236}">
                <a16:creationId xmlns:a16="http://schemas.microsoft.com/office/drawing/2014/main" id="{F8A82845-B68F-518D-A747-3EC8AB56150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1393" y="620288"/>
            <a:ext cx="5515852" cy="544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3200" b="1" kern="120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Regular" panose="02000000000000000000" pitchFamily="2" charset="0"/>
                <a:ea typeface="Roboto Condensed Regular" panose="02000000000000000000" pitchFamily="2" charset="0"/>
                <a:cs typeface="Roboto Condensed Regular" panose="02000000000000000000" pitchFamily="2" charset="0"/>
              </a:defRPr>
            </a:lvl1pPr>
            <a:lvl2pPr marL="342900" indent="-228600">
              <a:lnSpc>
                <a:spcPct val="110000"/>
              </a:lnSpc>
              <a:buClr>
                <a:srgbClr val="FF6600"/>
              </a:buClr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ysClr val="window" lastClr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-228600">
              <a:buClr>
                <a:srgbClr val="FF6600"/>
              </a:buClr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ysClr val="window" lastClr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>
              <a:buNone/>
              <a:defRPr sz="2400" b="1" baseline="0">
                <a:solidFill>
                  <a:srgbClr val="EFAB1F"/>
                </a:solidFill>
              </a:defRPr>
            </a:lvl4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750"/>
              </a:spcAft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pic>
        <p:nvPicPr>
          <p:cNvPr id="77" name="Picture 76" descr="Logo&#10;&#10;Description automatically generated with medium confidence">
            <a:extLst>
              <a:ext uri="{FF2B5EF4-FFF2-40B4-BE49-F238E27FC236}">
                <a16:creationId xmlns:a16="http://schemas.microsoft.com/office/drawing/2014/main" id="{BEA4F327-DC66-FDD7-1EA5-AE71677888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3175" y="4286251"/>
            <a:ext cx="1820805" cy="76929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7B0F-D012-5714-5585-6556512616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1000" y="1371600"/>
            <a:ext cx="5516563" cy="2827338"/>
          </a:xfrm>
          <a:prstGeom prst="rect">
            <a:avLst/>
          </a:prstGeom>
        </p:spPr>
        <p:txBody>
          <a:bodyPr/>
          <a:lstStyle>
            <a:lvl1pPr marL="171450" indent="0">
              <a:buNone/>
              <a:defRPr sz="2800" i="1">
                <a:solidFill>
                  <a:schemeClr val="bg1"/>
                </a:solidFill>
              </a:defRPr>
            </a:lvl1pPr>
            <a:lvl2pPr marL="171450" indent="0">
              <a:buNone/>
              <a:defRPr sz="2800" i="1">
                <a:solidFill>
                  <a:schemeClr val="bg1">
                    <a:alpha val="40000"/>
                  </a:schemeClr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418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2852ED-95D1-47BD-73D6-60556F02A1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E22A72-7162-55C5-B0E7-8BF80A080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D2CC16-7EE3-9274-A24E-429885B4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469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C5521-9784-7457-720B-36A47A7AF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E812B-1029-9702-0001-F4948C8A9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6112E2-E6BE-34B1-45BD-437681B55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0735D-A121-72D8-59C4-B0BB27D1C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19921-ADBE-A13F-31AB-F62FBCE13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1D9B3-7147-B346-CA40-D0A630C1D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89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5B149-9222-1E1E-6B65-A92FEF94D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AE599-8BB1-436E-9A7A-2C8D742248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D6DE1C-C63B-0AF7-113E-1922804DA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89863F-481E-C1B4-41E5-14A7102AC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4FCACC-7278-31DB-C30D-6A9062679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CF97BF-C680-8115-F18B-1319258BB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216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7989D-265E-A667-8054-D7F3592A4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1DFC64-5333-7D21-3ADF-B0CD88C171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D750F5-C91E-3607-9D17-C723F8EB7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FE77D-35F2-BFCC-4444-3E4247FC1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E4117-3C88-A1B8-BAC9-53DCA979D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855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803614-148D-05A9-7F40-4AC4C1BE1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4638"/>
            <a:ext cx="1971675" cy="43576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78DA37-4CCE-B0D8-124D-7440D3BD41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4638"/>
            <a:ext cx="5762625" cy="43576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EB04E8-0FE6-C264-BA43-ED272E774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E00941-C3AF-E1DB-D60C-74E4086D3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B8364-8D01-109E-6C90-67B765C4D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821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 userDrawn="1"/>
        </p:nvSpPr>
        <p:spPr>
          <a:xfrm>
            <a:off x="0" y="-1524"/>
            <a:ext cx="8085140" cy="5145024"/>
          </a:xfrm>
          <a:prstGeom prst="rect">
            <a:avLst/>
          </a:prstGeom>
          <a:gradFill>
            <a:gsLst>
              <a:gs pos="48000">
                <a:schemeClr val="bg1">
                  <a:alpha val="82000"/>
                </a:schemeClr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>
            <a:spLocks/>
          </p:cNvSpPr>
          <p:nvPr userDrawn="1"/>
        </p:nvSpPr>
        <p:spPr bwMode="gray">
          <a:xfrm>
            <a:off x="0" y="4219575"/>
            <a:ext cx="9143999" cy="937400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98462" y="621983"/>
            <a:ext cx="5722938" cy="2679629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en-US" sz="4400" b="1" kern="1200" cap="all" baseline="0" smtClean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spcAft>
                <a:spcPts val="0"/>
              </a:spcAft>
              <a:buNone/>
              <a:defRPr sz="2800" i="1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2pPr>
            <a:lvl3pPr>
              <a:defRPr sz="105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3pPr>
            <a:lvl4pPr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4pPr>
            <a:lvl5pPr>
              <a:defRPr sz="100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4" name="Group 4"/>
          <p:cNvGrpSpPr>
            <a:grpSpLocks noChangeAspect="1"/>
          </p:cNvGrpSpPr>
          <p:nvPr userDrawn="1"/>
        </p:nvGrpSpPr>
        <p:grpSpPr bwMode="auto">
          <a:xfrm>
            <a:off x="7181850" y="4376738"/>
            <a:ext cx="1500188" cy="622300"/>
            <a:chOff x="4524" y="2757"/>
            <a:chExt cx="945" cy="392"/>
          </a:xfrm>
        </p:grpSpPr>
        <p:sp>
          <p:nvSpPr>
            <p:cNvPr id="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524" y="2757"/>
              <a:ext cx="945" cy="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4815" y="2757"/>
              <a:ext cx="115" cy="115"/>
            </a:xfrm>
            <a:custGeom>
              <a:avLst/>
              <a:gdLst>
                <a:gd name="T0" fmla="*/ 1948 w 1953"/>
                <a:gd name="T1" fmla="*/ 1077 h 1955"/>
                <a:gd name="T2" fmla="*/ 1923 w 1953"/>
                <a:gd name="T3" fmla="*/ 1222 h 1955"/>
                <a:gd name="T4" fmla="*/ 1877 w 1953"/>
                <a:gd name="T5" fmla="*/ 1357 h 1955"/>
                <a:gd name="T6" fmla="*/ 1811 w 1953"/>
                <a:gd name="T7" fmla="*/ 1484 h 1955"/>
                <a:gd name="T8" fmla="*/ 1730 w 1953"/>
                <a:gd name="T9" fmla="*/ 1598 h 1955"/>
                <a:gd name="T10" fmla="*/ 1634 w 1953"/>
                <a:gd name="T11" fmla="*/ 1701 h 1955"/>
                <a:gd name="T12" fmla="*/ 1522 w 1953"/>
                <a:gd name="T13" fmla="*/ 1787 h 1955"/>
                <a:gd name="T14" fmla="*/ 1400 w 1953"/>
                <a:gd name="T15" fmla="*/ 1859 h 1955"/>
                <a:gd name="T16" fmla="*/ 1267 w 1953"/>
                <a:gd name="T17" fmla="*/ 1911 h 1955"/>
                <a:gd name="T18" fmla="*/ 1126 w 1953"/>
                <a:gd name="T19" fmla="*/ 1943 h 1955"/>
                <a:gd name="T20" fmla="*/ 977 w 1953"/>
                <a:gd name="T21" fmla="*/ 1955 h 1955"/>
                <a:gd name="T22" fmla="*/ 827 w 1953"/>
                <a:gd name="T23" fmla="*/ 1943 h 1955"/>
                <a:gd name="T24" fmla="*/ 686 w 1953"/>
                <a:gd name="T25" fmla="*/ 1911 h 1955"/>
                <a:gd name="T26" fmla="*/ 553 w 1953"/>
                <a:gd name="T27" fmla="*/ 1859 h 1955"/>
                <a:gd name="T28" fmla="*/ 431 w 1953"/>
                <a:gd name="T29" fmla="*/ 1787 h 1955"/>
                <a:gd name="T30" fmla="*/ 320 w 1953"/>
                <a:gd name="T31" fmla="*/ 1701 h 1955"/>
                <a:gd name="T32" fmla="*/ 223 w 1953"/>
                <a:gd name="T33" fmla="*/ 1598 h 1955"/>
                <a:gd name="T34" fmla="*/ 142 w 1953"/>
                <a:gd name="T35" fmla="*/ 1484 h 1955"/>
                <a:gd name="T36" fmla="*/ 76 w 1953"/>
                <a:gd name="T37" fmla="*/ 1357 h 1955"/>
                <a:gd name="T38" fmla="*/ 31 w 1953"/>
                <a:gd name="T39" fmla="*/ 1222 h 1955"/>
                <a:gd name="T40" fmla="*/ 5 w 1953"/>
                <a:gd name="T41" fmla="*/ 1077 h 1955"/>
                <a:gd name="T42" fmla="*/ 1 w 1953"/>
                <a:gd name="T43" fmla="*/ 926 h 1955"/>
                <a:gd name="T44" fmla="*/ 20 w 1953"/>
                <a:gd name="T45" fmla="*/ 780 h 1955"/>
                <a:gd name="T46" fmla="*/ 59 w 1953"/>
                <a:gd name="T47" fmla="*/ 641 h 1955"/>
                <a:gd name="T48" fmla="*/ 117 w 1953"/>
                <a:gd name="T49" fmla="*/ 511 h 1955"/>
                <a:gd name="T50" fmla="*/ 194 w 1953"/>
                <a:gd name="T51" fmla="*/ 393 h 1955"/>
                <a:gd name="T52" fmla="*/ 286 w 1953"/>
                <a:gd name="T53" fmla="*/ 286 h 1955"/>
                <a:gd name="T54" fmla="*/ 393 w 1953"/>
                <a:gd name="T55" fmla="*/ 194 h 1955"/>
                <a:gd name="T56" fmla="*/ 511 w 1953"/>
                <a:gd name="T57" fmla="*/ 118 h 1955"/>
                <a:gd name="T58" fmla="*/ 641 w 1953"/>
                <a:gd name="T59" fmla="*/ 59 h 1955"/>
                <a:gd name="T60" fmla="*/ 780 w 1953"/>
                <a:gd name="T61" fmla="*/ 20 h 1955"/>
                <a:gd name="T62" fmla="*/ 927 w 1953"/>
                <a:gd name="T63" fmla="*/ 1 h 1955"/>
                <a:gd name="T64" fmla="*/ 1076 w 1953"/>
                <a:gd name="T65" fmla="*/ 5 h 1955"/>
                <a:gd name="T66" fmla="*/ 1221 w 1953"/>
                <a:gd name="T67" fmla="*/ 31 h 1955"/>
                <a:gd name="T68" fmla="*/ 1356 w 1953"/>
                <a:gd name="T69" fmla="*/ 76 h 1955"/>
                <a:gd name="T70" fmla="*/ 1483 w 1953"/>
                <a:gd name="T71" fmla="*/ 142 h 1955"/>
                <a:gd name="T72" fmla="*/ 1597 w 1953"/>
                <a:gd name="T73" fmla="*/ 223 h 1955"/>
                <a:gd name="T74" fmla="*/ 1700 w 1953"/>
                <a:gd name="T75" fmla="*/ 320 h 1955"/>
                <a:gd name="T76" fmla="*/ 1786 w 1953"/>
                <a:gd name="T77" fmla="*/ 431 h 1955"/>
                <a:gd name="T78" fmla="*/ 1857 w 1953"/>
                <a:gd name="T79" fmla="*/ 554 h 1955"/>
                <a:gd name="T80" fmla="*/ 1910 w 1953"/>
                <a:gd name="T81" fmla="*/ 686 h 1955"/>
                <a:gd name="T82" fmla="*/ 1942 w 1953"/>
                <a:gd name="T83" fmla="*/ 828 h 1955"/>
                <a:gd name="T84" fmla="*/ 1953 w 1953"/>
                <a:gd name="T85" fmla="*/ 978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5">
                  <a:moveTo>
                    <a:pt x="1953" y="978"/>
                  </a:moveTo>
                  <a:lnTo>
                    <a:pt x="1952" y="1028"/>
                  </a:lnTo>
                  <a:lnTo>
                    <a:pt x="1948" y="1077"/>
                  </a:lnTo>
                  <a:lnTo>
                    <a:pt x="1942" y="1126"/>
                  </a:lnTo>
                  <a:lnTo>
                    <a:pt x="1933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1" y="1484"/>
                  </a:lnTo>
                  <a:lnTo>
                    <a:pt x="1786" y="1524"/>
                  </a:lnTo>
                  <a:lnTo>
                    <a:pt x="1759" y="1562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7" y="1669"/>
                  </a:lnTo>
                  <a:lnTo>
                    <a:pt x="1634" y="1701"/>
                  </a:lnTo>
                  <a:lnTo>
                    <a:pt x="1597" y="1731"/>
                  </a:lnTo>
                  <a:lnTo>
                    <a:pt x="1561" y="1760"/>
                  </a:lnTo>
                  <a:lnTo>
                    <a:pt x="1522" y="1787"/>
                  </a:lnTo>
                  <a:lnTo>
                    <a:pt x="1483" y="1813"/>
                  </a:lnTo>
                  <a:lnTo>
                    <a:pt x="1442" y="1837"/>
                  </a:lnTo>
                  <a:lnTo>
                    <a:pt x="1400" y="1859"/>
                  </a:lnTo>
                  <a:lnTo>
                    <a:pt x="1356" y="1878"/>
                  </a:lnTo>
                  <a:lnTo>
                    <a:pt x="1312" y="1896"/>
                  </a:lnTo>
                  <a:lnTo>
                    <a:pt x="1267" y="1911"/>
                  </a:lnTo>
                  <a:lnTo>
                    <a:pt x="1221" y="1924"/>
                  </a:lnTo>
                  <a:lnTo>
                    <a:pt x="1174" y="1935"/>
                  </a:lnTo>
                  <a:lnTo>
                    <a:pt x="1126" y="1943"/>
                  </a:lnTo>
                  <a:lnTo>
                    <a:pt x="1076" y="1950"/>
                  </a:lnTo>
                  <a:lnTo>
                    <a:pt x="1027" y="1953"/>
                  </a:lnTo>
                  <a:lnTo>
                    <a:pt x="977" y="1955"/>
                  </a:lnTo>
                  <a:lnTo>
                    <a:pt x="927" y="1953"/>
                  </a:lnTo>
                  <a:lnTo>
                    <a:pt x="877" y="1950"/>
                  </a:lnTo>
                  <a:lnTo>
                    <a:pt x="827" y="1943"/>
                  </a:lnTo>
                  <a:lnTo>
                    <a:pt x="780" y="1935"/>
                  </a:lnTo>
                  <a:lnTo>
                    <a:pt x="733" y="1924"/>
                  </a:lnTo>
                  <a:lnTo>
                    <a:pt x="686" y="1911"/>
                  </a:lnTo>
                  <a:lnTo>
                    <a:pt x="641" y="1896"/>
                  </a:lnTo>
                  <a:lnTo>
                    <a:pt x="596" y="1878"/>
                  </a:lnTo>
                  <a:lnTo>
                    <a:pt x="553" y="1859"/>
                  </a:lnTo>
                  <a:lnTo>
                    <a:pt x="511" y="1837"/>
                  </a:lnTo>
                  <a:lnTo>
                    <a:pt x="470" y="1813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9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4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1" y="1028"/>
                  </a:lnTo>
                  <a:lnTo>
                    <a:pt x="0" y="978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6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7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2" y="59"/>
                  </a:lnTo>
                  <a:lnTo>
                    <a:pt x="1356" y="76"/>
                  </a:lnTo>
                  <a:lnTo>
                    <a:pt x="1400" y="96"/>
                  </a:lnTo>
                  <a:lnTo>
                    <a:pt x="1442" y="118"/>
                  </a:lnTo>
                  <a:lnTo>
                    <a:pt x="1483" y="142"/>
                  </a:lnTo>
                  <a:lnTo>
                    <a:pt x="1522" y="167"/>
                  </a:lnTo>
                  <a:lnTo>
                    <a:pt x="1561" y="194"/>
                  </a:lnTo>
                  <a:lnTo>
                    <a:pt x="1597" y="223"/>
                  </a:lnTo>
                  <a:lnTo>
                    <a:pt x="1634" y="254"/>
                  </a:lnTo>
                  <a:lnTo>
                    <a:pt x="1667" y="286"/>
                  </a:lnTo>
                  <a:lnTo>
                    <a:pt x="1700" y="320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1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4669" y="2757"/>
              <a:ext cx="115" cy="115"/>
            </a:xfrm>
            <a:custGeom>
              <a:avLst/>
              <a:gdLst>
                <a:gd name="T0" fmla="*/ 1949 w 1954"/>
                <a:gd name="T1" fmla="*/ 1077 h 1954"/>
                <a:gd name="T2" fmla="*/ 1923 w 1954"/>
                <a:gd name="T3" fmla="*/ 1222 h 1954"/>
                <a:gd name="T4" fmla="*/ 1877 w 1954"/>
                <a:gd name="T5" fmla="*/ 1357 h 1954"/>
                <a:gd name="T6" fmla="*/ 1812 w 1954"/>
                <a:gd name="T7" fmla="*/ 1484 h 1954"/>
                <a:gd name="T8" fmla="*/ 1731 w 1954"/>
                <a:gd name="T9" fmla="*/ 1598 h 1954"/>
                <a:gd name="T10" fmla="*/ 1634 w 1954"/>
                <a:gd name="T11" fmla="*/ 1700 h 1954"/>
                <a:gd name="T12" fmla="*/ 1523 w 1954"/>
                <a:gd name="T13" fmla="*/ 1787 h 1954"/>
                <a:gd name="T14" fmla="*/ 1401 w 1954"/>
                <a:gd name="T15" fmla="*/ 1858 h 1954"/>
                <a:gd name="T16" fmla="*/ 1267 w 1954"/>
                <a:gd name="T17" fmla="*/ 1910 h 1954"/>
                <a:gd name="T18" fmla="*/ 1126 w 1954"/>
                <a:gd name="T19" fmla="*/ 1943 h 1954"/>
                <a:gd name="T20" fmla="*/ 977 w 1954"/>
                <a:gd name="T21" fmla="*/ 1954 h 1954"/>
                <a:gd name="T22" fmla="*/ 828 w 1954"/>
                <a:gd name="T23" fmla="*/ 1943 h 1954"/>
                <a:gd name="T24" fmla="*/ 687 w 1954"/>
                <a:gd name="T25" fmla="*/ 1910 h 1954"/>
                <a:gd name="T26" fmla="*/ 553 w 1954"/>
                <a:gd name="T27" fmla="*/ 1858 h 1954"/>
                <a:gd name="T28" fmla="*/ 431 w 1954"/>
                <a:gd name="T29" fmla="*/ 1787 h 1954"/>
                <a:gd name="T30" fmla="*/ 320 w 1954"/>
                <a:gd name="T31" fmla="*/ 1700 h 1954"/>
                <a:gd name="T32" fmla="*/ 223 w 1954"/>
                <a:gd name="T33" fmla="*/ 1598 h 1954"/>
                <a:gd name="T34" fmla="*/ 142 w 1954"/>
                <a:gd name="T35" fmla="*/ 1484 h 1954"/>
                <a:gd name="T36" fmla="*/ 77 w 1954"/>
                <a:gd name="T37" fmla="*/ 1357 h 1954"/>
                <a:gd name="T38" fmla="*/ 31 w 1954"/>
                <a:gd name="T39" fmla="*/ 1222 h 1954"/>
                <a:gd name="T40" fmla="*/ 5 w 1954"/>
                <a:gd name="T41" fmla="*/ 1077 h 1954"/>
                <a:gd name="T42" fmla="*/ 2 w 1954"/>
                <a:gd name="T43" fmla="*/ 927 h 1954"/>
                <a:gd name="T44" fmla="*/ 20 w 1954"/>
                <a:gd name="T45" fmla="*/ 781 h 1954"/>
                <a:gd name="T46" fmla="*/ 59 w 1954"/>
                <a:gd name="T47" fmla="*/ 641 h 1954"/>
                <a:gd name="T48" fmla="*/ 118 w 1954"/>
                <a:gd name="T49" fmla="*/ 511 h 1954"/>
                <a:gd name="T50" fmla="*/ 194 w 1954"/>
                <a:gd name="T51" fmla="*/ 393 h 1954"/>
                <a:gd name="T52" fmla="*/ 286 w 1954"/>
                <a:gd name="T53" fmla="*/ 286 h 1954"/>
                <a:gd name="T54" fmla="*/ 393 w 1954"/>
                <a:gd name="T55" fmla="*/ 194 h 1954"/>
                <a:gd name="T56" fmla="*/ 511 w 1954"/>
                <a:gd name="T57" fmla="*/ 118 h 1954"/>
                <a:gd name="T58" fmla="*/ 641 w 1954"/>
                <a:gd name="T59" fmla="*/ 59 h 1954"/>
                <a:gd name="T60" fmla="*/ 780 w 1954"/>
                <a:gd name="T61" fmla="*/ 20 h 1954"/>
                <a:gd name="T62" fmla="*/ 927 w 1954"/>
                <a:gd name="T63" fmla="*/ 1 h 1954"/>
                <a:gd name="T64" fmla="*/ 1076 w 1954"/>
                <a:gd name="T65" fmla="*/ 5 h 1954"/>
                <a:gd name="T66" fmla="*/ 1221 w 1954"/>
                <a:gd name="T67" fmla="*/ 31 h 1954"/>
                <a:gd name="T68" fmla="*/ 1357 w 1954"/>
                <a:gd name="T69" fmla="*/ 77 h 1954"/>
                <a:gd name="T70" fmla="*/ 1483 w 1954"/>
                <a:gd name="T71" fmla="*/ 142 h 1954"/>
                <a:gd name="T72" fmla="*/ 1598 w 1954"/>
                <a:gd name="T73" fmla="*/ 223 h 1954"/>
                <a:gd name="T74" fmla="*/ 1700 w 1954"/>
                <a:gd name="T75" fmla="*/ 320 h 1954"/>
                <a:gd name="T76" fmla="*/ 1787 w 1954"/>
                <a:gd name="T77" fmla="*/ 431 h 1954"/>
                <a:gd name="T78" fmla="*/ 1858 w 1954"/>
                <a:gd name="T79" fmla="*/ 554 h 1954"/>
                <a:gd name="T80" fmla="*/ 1910 w 1954"/>
                <a:gd name="T81" fmla="*/ 686 h 1954"/>
                <a:gd name="T82" fmla="*/ 1943 w 1954"/>
                <a:gd name="T83" fmla="*/ 828 h 1954"/>
                <a:gd name="T84" fmla="*/ 1954 w 1954"/>
                <a:gd name="T85" fmla="*/ 97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4" h="1954">
                  <a:moveTo>
                    <a:pt x="1954" y="978"/>
                  </a:moveTo>
                  <a:lnTo>
                    <a:pt x="1953" y="1028"/>
                  </a:lnTo>
                  <a:lnTo>
                    <a:pt x="1949" y="1077"/>
                  </a:lnTo>
                  <a:lnTo>
                    <a:pt x="1943" y="1126"/>
                  </a:lnTo>
                  <a:lnTo>
                    <a:pt x="1934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5" y="1313"/>
                  </a:lnTo>
                  <a:lnTo>
                    <a:pt x="1877" y="1357"/>
                  </a:lnTo>
                  <a:lnTo>
                    <a:pt x="1858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7" y="1523"/>
                  </a:lnTo>
                  <a:lnTo>
                    <a:pt x="1760" y="1562"/>
                  </a:lnTo>
                  <a:lnTo>
                    <a:pt x="1731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0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3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6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7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3"/>
                  </a:lnTo>
                  <a:lnTo>
                    <a:pt x="687" y="1910"/>
                  </a:lnTo>
                  <a:lnTo>
                    <a:pt x="641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0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0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8" y="1443"/>
                  </a:lnTo>
                  <a:lnTo>
                    <a:pt x="96" y="1401"/>
                  </a:lnTo>
                  <a:lnTo>
                    <a:pt x="77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2" y="1028"/>
                  </a:lnTo>
                  <a:lnTo>
                    <a:pt x="0" y="978"/>
                  </a:lnTo>
                  <a:lnTo>
                    <a:pt x="2" y="927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1"/>
                  </a:lnTo>
                  <a:lnTo>
                    <a:pt x="31" y="733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7" y="597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7"/>
                  </a:lnTo>
                  <a:lnTo>
                    <a:pt x="641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7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0"/>
                  </a:lnTo>
                  <a:lnTo>
                    <a:pt x="1731" y="356"/>
                  </a:lnTo>
                  <a:lnTo>
                    <a:pt x="1760" y="393"/>
                  </a:lnTo>
                  <a:lnTo>
                    <a:pt x="1787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8" y="554"/>
                  </a:lnTo>
                  <a:lnTo>
                    <a:pt x="1877" y="597"/>
                  </a:lnTo>
                  <a:lnTo>
                    <a:pt x="1895" y="641"/>
                  </a:lnTo>
                  <a:lnTo>
                    <a:pt x="1910" y="686"/>
                  </a:lnTo>
                  <a:lnTo>
                    <a:pt x="1923" y="733"/>
                  </a:lnTo>
                  <a:lnTo>
                    <a:pt x="1934" y="781"/>
                  </a:lnTo>
                  <a:lnTo>
                    <a:pt x="1943" y="828"/>
                  </a:lnTo>
                  <a:lnTo>
                    <a:pt x="1949" y="877"/>
                  </a:lnTo>
                  <a:lnTo>
                    <a:pt x="1953" y="927"/>
                  </a:lnTo>
                  <a:lnTo>
                    <a:pt x="1954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4524" y="2758"/>
              <a:ext cx="115" cy="114"/>
            </a:xfrm>
            <a:custGeom>
              <a:avLst/>
              <a:gdLst>
                <a:gd name="T0" fmla="*/ 1948 w 1953"/>
                <a:gd name="T1" fmla="*/ 1077 h 1954"/>
                <a:gd name="T2" fmla="*/ 1923 w 1953"/>
                <a:gd name="T3" fmla="*/ 1221 h 1954"/>
                <a:gd name="T4" fmla="*/ 1877 w 1953"/>
                <a:gd name="T5" fmla="*/ 1357 h 1954"/>
                <a:gd name="T6" fmla="*/ 1812 w 1953"/>
                <a:gd name="T7" fmla="*/ 1484 h 1954"/>
                <a:gd name="T8" fmla="*/ 1730 w 1953"/>
                <a:gd name="T9" fmla="*/ 1598 h 1954"/>
                <a:gd name="T10" fmla="*/ 1634 w 1953"/>
                <a:gd name="T11" fmla="*/ 1701 h 1954"/>
                <a:gd name="T12" fmla="*/ 1523 w 1953"/>
                <a:gd name="T13" fmla="*/ 1787 h 1954"/>
                <a:gd name="T14" fmla="*/ 1401 w 1953"/>
                <a:gd name="T15" fmla="*/ 1858 h 1954"/>
                <a:gd name="T16" fmla="*/ 1267 w 1953"/>
                <a:gd name="T17" fmla="*/ 1910 h 1954"/>
                <a:gd name="T18" fmla="*/ 1126 w 1953"/>
                <a:gd name="T19" fmla="*/ 1943 h 1954"/>
                <a:gd name="T20" fmla="*/ 977 w 1953"/>
                <a:gd name="T21" fmla="*/ 1954 h 1954"/>
                <a:gd name="T22" fmla="*/ 828 w 1953"/>
                <a:gd name="T23" fmla="*/ 1943 h 1954"/>
                <a:gd name="T24" fmla="*/ 687 w 1953"/>
                <a:gd name="T25" fmla="*/ 1910 h 1954"/>
                <a:gd name="T26" fmla="*/ 553 w 1953"/>
                <a:gd name="T27" fmla="*/ 1858 h 1954"/>
                <a:gd name="T28" fmla="*/ 431 w 1953"/>
                <a:gd name="T29" fmla="*/ 1787 h 1954"/>
                <a:gd name="T30" fmla="*/ 320 w 1953"/>
                <a:gd name="T31" fmla="*/ 1701 h 1954"/>
                <a:gd name="T32" fmla="*/ 223 w 1953"/>
                <a:gd name="T33" fmla="*/ 1598 h 1954"/>
                <a:gd name="T34" fmla="*/ 142 w 1953"/>
                <a:gd name="T35" fmla="*/ 1484 h 1954"/>
                <a:gd name="T36" fmla="*/ 76 w 1953"/>
                <a:gd name="T37" fmla="*/ 1357 h 1954"/>
                <a:gd name="T38" fmla="*/ 31 w 1953"/>
                <a:gd name="T39" fmla="*/ 1221 h 1954"/>
                <a:gd name="T40" fmla="*/ 5 w 1953"/>
                <a:gd name="T41" fmla="*/ 1077 h 1954"/>
                <a:gd name="T42" fmla="*/ 1 w 1953"/>
                <a:gd name="T43" fmla="*/ 926 h 1954"/>
                <a:gd name="T44" fmla="*/ 20 w 1953"/>
                <a:gd name="T45" fmla="*/ 780 h 1954"/>
                <a:gd name="T46" fmla="*/ 59 w 1953"/>
                <a:gd name="T47" fmla="*/ 641 h 1954"/>
                <a:gd name="T48" fmla="*/ 117 w 1953"/>
                <a:gd name="T49" fmla="*/ 511 h 1954"/>
                <a:gd name="T50" fmla="*/ 194 w 1953"/>
                <a:gd name="T51" fmla="*/ 393 h 1954"/>
                <a:gd name="T52" fmla="*/ 286 w 1953"/>
                <a:gd name="T53" fmla="*/ 286 h 1954"/>
                <a:gd name="T54" fmla="*/ 393 w 1953"/>
                <a:gd name="T55" fmla="*/ 194 h 1954"/>
                <a:gd name="T56" fmla="*/ 511 w 1953"/>
                <a:gd name="T57" fmla="*/ 118 h 1954"/>
                <a:gd name="T58" fmla="*/ 642 w 1953"/>
                <a:gd name="T59" fmla="*/ 59 h 1954"/>
                <a:gd name="T60" fmla="*/ 780 w 1953"/>
                <a:gd name="T61" fmla="*/ 20 h 1954"/>
                <a:gd name="T62" fmla="*/ 927 w 1953"/>
                <a:gd name="T63" fmla="*/ 1 h 1954"/>
                <a:gd name="T64" fmla="*/ 1077 w 1953"/>
                <a:gd name="T65" fmla="*/ 5 h 1954"/>
                <a:gd name="T66" fmla="*/ 1221 w 1953"/>
                <a:gd name="T67" fmla="*/ 31 h 1954"/>
                <a:gd name="T68" fmla="*/ 1357 w 1953"/>
                <a:gd name="T69" fmla="*/ 76 h 1954"/>
                <a:gd name="T70" fmla="*/ 1483 w 1953"/>
                <a:gd name="T71" fmla="*/ 142 h 1954"/>
                <a:gd name="T72" fmla="*/ 1598 w 1953"/>
                <a:gd name="T73" fmla="*/ 223 h 1954"/>
                <a:gd name="T74" fmla="*/ 1700 w 1953"/>
                <a:gd name="T75" fmla="*/ 321 h 1954"/>
                <a:gd name="T76" fmla="*/ 1786 w 1953"/>
                <a:gd name="T77" fmla="*/ 431 h 1954"/>
                <a:gd name="T78" fmla="*/ 1857 w 1953"/>
                <a:gd name="T79" fmla="*/ 554 h 1954"/>
                <a:gd name="T80" fmla="*/ 1910 w 1953"/>
                <a:gd name="T81" fmla="*/ 686 h 1954"/>
                <a:gd name="T82" fmla="*/ 1942 w 1953"/>
                <a:gd name="T83" fmla="*/ 828 h 1954"/>
                <a:gd name="T84" fmla="*/ 1953 w 1953"/>
                <a:gd name="T85" fmla="*/ 977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4">
                  <a:moveTo>
                    <a:pt x="1953" y="977"/>
                  </a:moveTo>
                  <a:lnTo>
                    <a:pt x="1952" y="1027"/>
                  </a:lnTo>
                  <a:lnTo>
                    <a:pt x="1948" y="1077"/>
                  </a:lnTo>
                  <a:lnTo>
                    <a:pt x="1942" y="1125"/>
                  </a:lnTo>
                  <a:lnTo>
                    <a:pt x="1933" y="1174"/>
                  </a:lnTo>
                  <a:lnTo>
                    <a:pt x="1923" y="1221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6" y="1523"/>
                  </a:lnTo>
                  <a:lnTo>
                    <a:pt x="1759" y="1561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1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4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7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8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4"/>
                  </a:lnTo>
                  <a:lnTo>
                    <a:pt x="687" y="1910"/>
                  </a:lnTo>
                  <a:lnTo>
                    <a:pt x="642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1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1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1"/>
                  </a:lnTo>
                  <a:lnTo>
                    <a:pt x="20" y="1174"/>
                  </a:lnTo>
                  <a:lnTo>
                    <a:pt x="11" y="1125"/>
                  </a:lnTo>
                  <a:lnTo>
                    <a:pt x="5" y="1077"/>
                  </a:lnTo>
                  <a:lnTo>
                    <a:pt x="1" y="1027"/>
                  </a:lnTo>
                  <a:lnTo>
                    <a:pt x="0" y="977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1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1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8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7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6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1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8"/>
            <p:cNvSpPr>
              <a:spLocks noChangeArrowheads="1"/>
            </p:cNvSpPr>
            <p:nvPr userDrawn="1"/>
          </p:nvSpPr>
          <p:spPr bwMode="auto">
            <a:xfrm>
              <a:off x="4553" y="2903"/>
              <a:ext cx="49" cy="13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706" y="2903"/>
              <a:ext cx="204" cy="136"/>
            </a:xfrm>
            <a:custGeom>
              <a:avLst/>
              <a:gdLst>
                <a:gd name="T0" fmla="*/ 624 w 3471"/>
                <a:gd name="T1" fmla="*/ 2313 h 2313"/>
                <a:gd name="T2" fmla="*/ 0 w 3471"/>
                <a:gd name="T3" fmla="*/ 2 h 2313"/>
                <a:gd name="T4" fmla="*/ 809 w 3471"/>
                <a:gd name="T5" fmla="*/ 2 h 2313"/>
                <a:gd name="T6" fmla="*/ 1089 w 3471"/>
                <a:gd name="T7" fmla="*/ 1645 h 2313"/>
                <a:gd name="T8" fmla="*/ 1417 w 3471"/>
                <a:gd name="T9" fmla="*/ 2 h 2313"/>
                <a:gd name="T10" fmla="*/ 2105 w 3471"/>
                <a:gd name="T11" fmla="*/ 2 h 2313"/>
                <a:gd name="T12" fmla="*/ 2413 w 3471"/>
                <a:gd name="T13" fmla="*/ 1672 h 2313"/>
                <a:gd name="T14" fmla="*/ 2690 w 3471"/>
                <a:gd name="T15" fmla="*/ 0 h 2313"/>
                <a:gd name="T16" fmla="*/ 3471 w 3471"/>
                <a:gd name="T17" fmla="*/ 0 h 2313"/>
                <a:gd name="T18" fmla="*/ 2860 w 3471"/>
                <a:gd name="T19" fmla="*/ 2313 h 2313"/>
                <a:gd name="T20" fmla="*/ 2041 w 3471"/>
                <a:gd name="T21" fmla="*/ 2313 h 2313"/>
                <a:gd name="T22" fmla="*/ 1748 w 3471"/>
                <a:gd name="T23" fmla="*/ 928 h 2313"/>
                <a:gd name="T24" fmla="*/ 1460 w 3471"/>
                <a:gd name="T25" fmla="*/ 2313 h 2313"/>
                <a:gd name="T26" fmla="*/ 624 w 3471"/>
                <a:gd name="T27" fmla="*/ 2313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1" h="2313">
                  <a:moveTo>
                    <a:pt x="624" y="2313"/>
                  </a:moveTo>
                  <a:lnTo>
                    <a:pt x="0" y="2"/>
                  </a:lnTo>
                  <a:lnTo>
                    <a:pt x="809" y="2"/>
                  </a:lnTo>
                  <a:lnTo>
                    <a:pt x="1089" y="1645"/>
                  </a:lnTo>
                  <a:lnTo>
                    <a:pt x="1417" y="2"/>
                  </a:lnTo>
                  <a:lnTo>
                    <a:pt x="2105" y="2"/>
                  </a:lnTo>
                  <a:lnTo>
                    <a:pt x="2413" y="1672"/>
                  </a:lnTo>
                  <a:lnTo>
                    <a:pt x="2690" y="0"/>
                  </a:lnTo>
                  <a:lnTo>
                    <a:pt x="3471" y="0"/>
                  </a:lnTo>
                  <a:lnTo>
                    <a:pt x="2860" y="2313"/>
                  </a:lnTo>
                  <a:lnTo>
                    <a:pt x="2041" y="2313"/>
                  </a:lnTo>
                  <a:lnTo>
                    <a:pt x="1748" y="928"/>
                  </a:lnTo>
                  <a:lnTo>
                    <a:pt x="1460" y="2313"/>
                  </a:lnTo>
                  <a:lnTo>
                    <a:pt x="624" y="23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4612" y="2902"/>
              <a:ext cx="148" cy="141"/>
            </a:xfrm>
            <a:custGeom>
              <a:avLst/>
              <a:gdLst>
                <a:gd name="T0" fmla="*/ 1969 w 2509"/>
                <a:gd name="T1" fmla="*/ 2264 h 2389"/>
                <a:gd name="T2" fmla="*/ 1786 w 2509"/>
                <a:gd name="T3" fmla="*/ 2329 h 2389"/>
                <a:gd name="T4" fmla="*/ 1581 w 2509"/>
                <a:gd name="T5" fmla="*/ 2372 h 2389"/>
                <a:gd name="T6" fmla="*/ 1355 w 2509"/>
                <a:gd name="T7" fmla="*/ 2389 h 2389"/>
                <a:gd name="T8" fmla="*/ 1159 w 2509"/>
                <a:gd name="T9" fmla="*/ 2385 h 2389"/>
                <a:gd name="T10" fmla="*/ 985 w 2509"/>
                <a:gd name="T11" fmla="*/ 2363 h 2389"/>
                <a:gd name="T12" fmla="*/ 823 w 2509"/>
                <a:gd name="T13" fmla="*/ 2328 h 2389"/>
                <a:gd name="T14" fmla="*/ 675 w 2509"/>
                <a:gd name="T15" fmla="*/ 2276 h 2389"/>
                <a:gd name="T16" fmla="*/ 538 w 2509"/>
                <a:gd name="T17" fmla="*/ 2210 h 2389"/>
                <a:gd name="T18" fmla="*/ 416 w 2509"/>
                <a:gd name="T19" fmla="*/ 2127 h 2389"/>
                <a:gd name="T20" fmla="*/ 305 w 2509"/>
                <a:gd name="T21" fmla="*/ 2029 h 2389"/>
                <a:gd name="T22" fmla="*/ 212 w 2509"/>
                <a:gd name="T23" fmla="*/ 1918 h 2389"/>
                <a:gd name="T24" fmla="*/ 135 w 2509"/>
                <a:gd name="T25" fmla="*/ 1797 h 2389"/>
                <a:gd name="T26" fmla="*/ 75 w 2509"/>
                <a:gd name="T27" fmla="*/ 1663 h 2389"/>
                <a:gd name="T28" fmla="*/ 33 w 2509"/>
                <a:gd name="T29" fmla="*/ 1519 h 2389"/>
                <a:gd name="T30" fmla="*/ 8 w 2509"/>
                <a:gd name="T31" fmla="*/ 1362 h 2389"/>
                <a:gd name="T32" fmla="*/ 0 w 2509"/>
                <a:gd name="T33" fmla="*/ 1193 h 2389"/>
                <a:gd name="T34" fmla="*/ 8 w 2509"/>
                <a:gd name="T35" fmla="*/ 1026 h 2389"/>
                <a:gd name="T36" fmla="*/ 33 w 2509"/>
                <a:gd name="T37" fmla="*/ 871 h 2389"/>
                <a:gd name="T38" fmla="*/ 75 w 2509"/>
                <a:gd name="T39" fmla="*/ 726 h 2389"/>
                <a:gd name="T40" fmla="*/ 134 w 2509"/>
                <a:gd name="T41" fmla="*/ 593 h 2389"/>
                <a:gd name="T42" fmla="*/ 210 w 2509"/>
                <a:gd name="T43" fmla="*/ 472 h 2389"/>
                <a:gd name="T44" fmla="*/ 302 w 2509"/>
                <a:gd name="T45" fmla="*/ 360 h 2389"/>
                <a:gd name="T46" fmla="*/ 412 w 2509"/>
                <a:gd name="T47" fmla="*/ 262 h 2389"/>
                <a:gd name="T48" fmla="*/ 533 w 2509"/>
                <a:gd name="T49" fmla="*/ 179 h 2389"/>
                <a:gd name="T50" fmla="*/ 668 w 2509"/>
                <a:gd name="T51" fmla="*/ 112 h 2389"/>
                <a:gd name="T52" fmla="*/ 814 w 2509"/>
                <a:gd name="T53" fmla="*/ 61 h 2389"/>
                <a:gd name="T54" fmla="*/ 973 w 2509"/>
                <a:gd name="T55" fmla="*/ 26 h 2389"/>
                <a:gd name="T56" fmla="*/ 1144 w 2509"/>
                <a:gd name="T57" fmla="*/ 6 h 2389"/>
                <a:gd name="T58" fmla="*/ 1305 w 2509"/>
                <a:gd name="T59" fmla="*/ 0 h 2389"/>
                <a:gd name="T60" fmla="*/ 1497 w 2509"/>
                <a:gd name="T61" fmla="*/ 596 h 2389"/>
                <a:gd name="T62" fmla="*/ 1362 w 2509"/>
                <a:gd name="T63" fmla="*/ 569 h 2389"/>
                <a:gd name="T64" fmla="*/ 1213 w 2509"/>
                <a:gd name="T65" fmla="*/ 572 h 2389"/>
                <a:gd name="T66" fmla="*/ 1089 w 2509"/>
                <a:gd name="T67" fmla="*/ 604 h 2389"/>
                <a:gd name="T68" fmla="*/ 988 w 2509"/>
                <a:gd name="T69" fmla="*/ 668 h 2389"/>
                <a:gd name="T70" fmla="*/ 910 w 2509"/>
                <a:gd name="T71" fmla="*/ 763 h 2389"/>
                <a:gd name="T72" fmla="*/ 857 w 2509"/>
                <a:gd name="T73" fmla="*/ 890 h 2389"/>
                <a:gd name="T74" fmla="*/ 826 w 2509"/>
                <a:gd name="T75" fmla="*/ 1045 h 2389"/>
                <a:gd name="T76" fmla="*/ 819 w 2509"/>
                <a:gd name="T77" fmla="*/ 1231 h 2389"/>
                <a:gd name="T78" fmla="*/ 837 w 2509"/>
                <a:gd name="T79" fmla="*/ 1405 h 2389"/>
                <a:gd name="T80" fmla="*/ 880 w 2509"/>
                <a:gd name="T81" fmla="*/ 1548 h 2389"/>
                <a:gd name="T82" fmla="*/ 945 w 2509"/>
                <a:gd name="T83" fmla="*/ 1662 h 2389"/>
                <a:gd name="T84" fmla="*/ 1037 w 2509"/>
                <a:gd name="T85" fmla="*/ 1745 h 2389"/>
                <a:gd name="T86" fmla="*/ 1152 w 2509"/>
                <a:gd name="T87" fmla="*/ 1798 h 2389"/>
                <a:gd name="T88" fmla="*/ 1290 w 2509"/>
                <a:gd name="T89" fmla="*/ 1820 h 2389"/>
                <a:gd name="T90" fmla="*/ 1410 w 2509"/>
                <a:gd name="T91" fmla="*/ 1814 h 2389"/>
                <a:gd name="T92" fmla="*/ 1508 w 2509"/>
                <a:gd name="T93" fmla="*/ 1790 h 2389"/>
                <a:gd name="T94" fmla="*/ 1592 w 2509"/>
                <a:gd name="T95" fmla="*/ 1746 h 2389"/>
                <a:gd name="T96" fmla="*/ 1659 w 2509"/>
                <a:gd name="T97" fmla="*/ 1684 h 2389"/>
                <a:gd name="T98" fmla="*/ 1707 w 2509"/>
                <a:gd name="T99" fmla="*/ 1608 h 2389"/>
                <a:gd name="T100" fmla="*/ 1739 w 2509"/>
                <a:gd name="T101" fmla="*/ 1517 h 2389"/>
                <a:gd name="T102" fmla="*/ 2258 w 2509"/>
                <a:gd name="T103" fmla="*/ 331 h 2389"/>
                <a:gd name="T104" fmla="*/ 2377 w 2509"/>
                <a:gd name="T105" fmla="*/ 485 h 2389"/>
                <a:gd name="T106" fmla="*/ 2459 w 2509"/>
                <a:gd name="T107" fmla="*/ 665 h 2389"/>
                <a:gd name="T108" fmla="*/ 2504 w 2509"/>
                <a:gd name="T109" fmla="*/ 872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9" h="2389">
                  <a:moveTo>
                    <a:pt x="2469" y="1447"/>
                  </a:moveTo>
                  <a:lnTo>
                    <a:pt x="2477" y="1447"/>
                  </a:lnTo>
                  <a:lnTo>
                    <a:pt x="2473" y="1465"/>
                  </a:lnTo>
                  <a:lnTo>
                    <a:pt x="2469" y="1447"/>
                  </a:lnTo>
                  <a:close/>
                  <a:moveTo>
                    <a:pt x="1969" y="2264"/>
                  </a:moveTo>
                  <a:lnTo>
                    <a:pt x="1934" y="2279"/>
                  </a:lnTo>
                  <a:lnTo>
                    <a:pt x="1899" y="2293"/>
                  </a:lnTo>
                  <a:lnTo>
                    <a:pt x="1862" y="2306"/>
                  </a:lnTo>
                  <a:lnTo>
                    <a:pt x="1824" y="2318"/>
                  </a:lnTo>
                  <a:lnTo>
                    <a:pt x="1786" y="2329"/>
                  </a:lnTo>
                  <a:lnTo>
                    <a:pt x="1747" y="2339"/>
                  </a:lnTo>
                  <a:lnTo>
                    <a:pt x="1707" y="2349"/>
                  </a:lnTo>
                  <a:lnTo>
                    <a:pt x="1666" y="2357"/>
                  </a:lnTo>
                  <a:lnTo>
                    <a:pt x="1624" y="2364"/>
                  </a:lnTo>
                  <a:lnTo>
                    <a:pt x="1581" y="2372"/>
                  </a:lnTo>
                  <a:lnTo>
                    <a:pt x="1537" y="2377"/>
                  </a:lnTo>
                  <a:lnTo>
                    <a:pt x="1493" y="2382"/>
                  </a:lnTo>
                  <a:lnTo>
                    <a:pt x="1448" y="2385"/>
                  </a:lnTo>
                  <a:lnTo>
                    <a:pt x="1402" y="2387"/>
                  </a:lnTo>
                  <a:lnTo>
                    <a:pt x="1355" y="2389"/>
                  </a:lnTo>
                  <a:lnTo>
                    <a:pt x="1306" y="2389"/>
                  </a:lnTo>
                  <a:lnTo>
                    <a:pt x="1269" y="2389"/>
                  </a:lnTo>
                  <a:lnTo>
                    <a:pt x="1232" y="2388"/>
                  </a:lnTo>
                  <a:lnTo>
                    <a:pt x="1195" y="2387"/>
                  </a:lnTo>
                  <a:lnTo>
                    <a:pt x="1159" y="2385"/>
                  </a:lnTo>
                  <a:lnTo>
                    <a:pt x="1124" y="2382"/>
                  </a:lnTo>
                  <a:lnTo>
                    <a:pt x="1087" y="2378"/>
                  </a:lnTo>
                  <a:lnTo>
                    <a:pt x="1053" y="2374"/>
                  </a:lnTo>
                  <a:lnTo>
                    <a:pt x="1019" y="2370"/>
                  </a:lnTo>
                  <a:lnTo>
                    <a:pt x="985" y="2363"/>
                  </a:lnTo>
                  <a:lnTo>
                    <a:pt x="952" y="2357"/>
                  </a:lnTo>
                  <a:lnTo>
                    <a:pt x="919" y="2351"/>
                  </a:lnTo>
                  <a:lnTo>
                    <a:pt x="887" y="2344"/>
                  </a:lnTo>
                  <a:lnTo>
                    <a:pt x="855" y="2336"/>
                  </a:lnTo>
                  <a:lnTo>
                    <a:pt x="823" y="2328"/>
                  </a:lnTo>
                  <a:lnTo>
                    <a:pt x="793" y="2319"/>
                  </a:lnTo>
                  <a:lnTo>
                    <a:pt x="762" y="2309"/>
                  </a:lnTo>
                  <a:lnTo>
                    <a:pt x="733" y="2299"/>
                  </a:lnTo>
                  <a:lnTo>
                    <a:pt x="704" y="2288"/>
                  </a:lnTo>
                  <a:lnTo>
                    <a:pt x="675" y="2276"/>
                  </a:lnTo>
                  <a:lnTo>
                    <a:pt x="647" y="2264"/>
                  </a:lnTo>
                  <a:lnTo>
                    <a:pt x="619" y="2252"/>
                  </a:lnTo>
                  <a:lnTo>
                    <a:pt x="591" y="2238"/>
                  </a:lnTo>
                  <a:lnTo>
                    <a:pt x="565" y="2224"/>
                  </a:lnTo>
                  <a:lnTo>
                    <a:pt x="538" y="2210"/>
                  </a:lnTo>
                  <a:lnTo>
                    <a:pt x="513" y="2195"/>
                  </a:lnTo>
                  <a:lnTo>
                    <a:pt x="488" y="2179"/>
                  </a:lnTo>
                  <a:lnTo>
                    <a:pt x="463" y="2162"/>
                  </a:lnTo>
                  <a:lnTo>
                    <a:pt x="439" y="2144"/>
                  </a:lnTo>
                  <a:lnTo>
                    <a:pt x="416" y="2127"/>
                  </a:lnTo>
                  <a:lnTo>
                    <a:pt x="393" y="2109"/>
                  </a:lnTo>
                  <a:lnTo>
                    <a:pt x="370" y="2090"/>
                  </a:lnTo>
                  <a:lnTo>
                    <a:pt x="347" y="2070"/>
                  </a:lnTo>
                  <a:lnTo>
                    <a:pt x="326" y="2050"/>
                  </a:lnTo>
                  <a:lnTo>
                    <a:pt x="305" y="2029"/>
                  </a:lnTo>
                  <a:lnTo>
                    <a:pt x="285" y="2008"/>
                  </a:lnTo>
                  <a:lnTo>
                    <a:pt x="266" y="1987"/>
                  </a:lnTo>
                  <a:lnTo>
                    <a:pt x="247" y="1965"/>
                  </a:lnTo>
                  <a:lnTo>
                    <a:pt x="229" y="1942"/>
                  </a:lnTo>
                  <a:lnTo>
                    <a:pt x="212" y="1918"/>
                  </a:lnTo>
                  <a:lnTo>
                    <a:pt x="195" y="1895"/>
                  </a:lnTo>
                  <a:lnTo>
                    <a:pt x="179" y="1871"/>
                  </a:lnTo>
                  <a:lnTo>
                    <a:pt x="164" y="1847"/>
                  </a:lnTo>
                  <a:lnTo>
                    <a:pt x="149" y="1822"/>
                  </a:lnTo>
                  <a:lnTo>
                    <a:pt x="135" y="1797"/>
                  </a:lnTo>
                  <a:lnTo>
                    <a:pt x="122" y="1771"/>
                  </a:lnTo>
                  <a:lnTo>
                    <a:pt x="110" y="1745"/>
                  </a:lnTo>
                  <a:lnTo>
                    <a:pt x="97" y="1718"/>
                  </a:lnTo>
                  <a:lnTo>
                    <a:pt x="86" y="1691"/>
                  </a:lnTo>
                  <a:lnTo>
                    <a:pt x="75" y="1663"/>
                  </a:lnTo>
                  <a:lnTo>
                    <a:pt x="66" y="1635"/>
                  </a:lnTo>
                  <a:lnTo>
                    <a:pt x="56" y="1607"/>
                  </a:lnTo>
                  <a:lnTo>
                    <a:pt x="48" y="1578"/>
                  </a:lnTo>
                  <a:lnTo>
                    <a:pt x="40" y="1549"/>
                  </a:lnTo>
                  <a:lnTo>
                    <a:pt x="33" y="1519"/>
                  </a:lnTo>
                  <a:lnTo>
                    <a:pt x="27" y="1488"/>
                  </a:lnTo>
                  <a:lnTo>
                    <a:pt x="21" y="1457"/>
                  </a:lnTo>
                  <a:lnTo>
                    <a:pt x="16" y="1426"/>
                  </a:lnTo>
                  <a:lnTo>
                    <a:pt x="12" y="1394"/>
                  </a:lnTo>
                  <a:lnTo>
                    <a:pt x="8" y="1362"/>
                  </a:lnTo>
                  <a:lnTo>
                    <a:pt x="5" y="1329"/>
                  </a:lnTo>
                  <a:lnTo>
                    <a:pt x="3" y="1296"/>
                  </a:lnTo>
                  <a:lnTo>
                    <a:pt x="1" y="1262"/>
                  </a:lnTo>
                  <a:lnTo>
                    <a:pt x="0" y="1228"/>
                  </a:lnTo>
                  <a:lnTo>
                    <a:pt x="0" y="1193"/>
                  </a:lnTo>
                  <a:lnTo>
                    <a:pt x="0" y="1159"/>
                  </a:lnTo>
                  <a:lnTo>
                    <a:pt x="1" y="1125"/>
                  </a:lnTo>
                  <a:lnTo>
                    <a:pt x="3" y="1092"/>
                  </a:lnTo>
                  <a:lnTo>
                    <a:pt x="5" y="1058"/>
                  </a:lnTo>
                  <a:lnTo>
                    <a:pt x="8" y="1026"/>
                  </a:lnTo>
                  <a:lnTo>
                    <a:pt x="12" y="994"/>
                  </a:lnTo>
                  <a:lnTo>
                    <a:pt x="16" y="962"/>
                  </a:lnTo>
                  <a:lnTo>
                    <a:pt x="21" y="932"/>
                  </a:lnTo>
                  <a:lnTo>
                    <a:pt x="27" y="901"/>
                  </a:lnTo>
                  <a:lnTo>
                    <a:pt x="33" y="871"/>
                  </a:lnTo>
                  <a:lnTo>
                    <a:pt x="40" y="840"/>
                  </a:lnTo>
                  <a:lnTo>
                    <a:pt x="48" y="811"/>
                  </a:lnTo>
                  <a:lnTo>
                    <a:pt x="56" y="782"/>
                  </a:lnTo>
                  <a:lnTo>
                    <a:pt x="65" y="754"/>
                  </a:lnTo>
                  <a:lnTo>
                    <a:pt x="75" y="726"/>
                  </a:lnTo>
                  <a:lnTo>
                    <a:pt x="85" y="699"/>
                  </a:lnTo>
                  <a:lnTo>
                    <a:pt x="96" y="672"/>
                  </a:lnTo>
                  <a:lnTo>
                    <a:pt x="109" y="645"/>
                  </a:lnTo>
                  <a:lnTo>
                    <a:pt x="121" y="619"/>
                  </a:lnTo>
                  <a:lnTo>
                    <a:pt x="134" y="593"/>
                  </a:lnTo>
                  <a:lnTo>
                    <a:pt x="148" y="568"/>
                  </a:lnTo>
                  <a:lnTo>
                    <a:pt x="163" y="543"/>
                  </a:lnTo>
                  <a:lnTo>
                    <a:pt x="178" y="519"/>
                  </a:lnTo>
                  <a:lnTo>
                    <a:pt x="193" y="495"/>
                  </a:lnTo>
                  <a:lnTo>
                    <a:pt x="210" y="472"/>
                  </a:lnTo>
                  <a:lnTo>
                    <a:pt x="227" y="449"/>
                  </a:lnTo>
                  <a:lnTo>
                    <a:pt x="244" y="425"/>
                  </a:lnTo>
                  <a:lnTo>
                    <a:pt x="263" y="403"/>
                  </a:lnTo>
                  <a:lnTo>
                    <a:pt x="282" y="382"/>
                  </a:lnTo>
                  <a:lnTo>
                    <a:pt x="302" y="360"/>
                  </a:lnTo>
                  <a:lnTo>
                    <a:pt x="322" y="340"/>
                  </a:lnTo>
                  <a:lnTo>
                    <a:pt x="343" y="319"/>
                  </a:lnTo>
                  <a:lnTo>
                    <a:pt x="366" y="300"/>
                  </a:lnTo>
                  <a:lnTo>
                    <a:pt x="389" y="281"/>
                  </a:lnTo>
                  <a:lnTo>
                    <a:pt x="412" y="262"/>
                  </a:lnTo>
                  <a:lnTo>
                    <a:pt x="435" y="244"/>
                  </a:lnTo>
                  <a:lnTo>
                    <a:pt x="459" y="227"/>
                  </a:lnTo>
                  <a:lnTo>
                    <a:pt x="483" y="210"/>
                  </a:lnTo>
                  <a:lnTo>
                    <a:pt x="508" y="194"/>
                  </a:lnTo>
                  <a:lnTo>
                    <a:pt x="533" y="179"/>
                  </a:lnTo>
                  <a:lnTo>
                    <a:pt x="559" y="164"/>
                  </a:lnTo>
                  <a:lnTo>
                    <a:pt x="586" y="150"/>
                  </a:lnTo>
                  <a:lnTo>
                    <a:pt x="613" y="137"/>
                  </a:lnTo>
                  <a:lnTo>
                    <a:pt x="641" y="124"/>
                  </a:lnTo>
                  <a:lnTo>
                    <a:pt x="668" y="112"/>
                  </a:lnTo>
                  <a:lnTo>
                    <a:pt x="696" y="101"/>
                  </a:lnTo>
                  <a:lnTo>
                    <a:pt x="725" y="90"/>
                  </a:lnTo>
                  <a:lnTo>
                    <a:pt x="754" y="80"/>
                  </a:lnTo>
                  <a:lnTo>
                    <a:pt x="784" y="70"/>
                  </a:lnTo>
                  <a:lnTo>
                    <a:pt x="814" y="61"/>
                  </a:lnTo>
                  <a:lnTo>
                    <a:pt x="845" y="53"/>
                  </a:lnTo>
                  <a:lnTo>
                    <a:pt x="877" y="45"/>
                  </a:lnTo>
                  <a:lnTo>
                    <a:pt x="908" y="38"/>
                  </a:lnTo>
                  <a:lnTo>
                    <a:pt x="940" y="32"/>
                  </a:lnTo>
                  <a:lnTo>
                    <a:pt x="973" y="26"/>
                  </a:lnTo>
                  <a:lnTo>
                    <a:pt x="1006" y="21"/>
                  </a:lnTo>
                  <a:lnTo>
                    <a:pt x="1039" y="16"/>
                  </a:lnTo>
                  <a:lnTo>
                    <a:pt x="1073" y="12"/>
                  </a:lnTo>
                  <a:lnTo>
                    <a:pt x="1109" y="9"/>
                  </a:lnTo>
                  <a:lnTo>
                    <a:pt x="1144" y="6"/>
                  </a:lnTo>
                  <a:lnTo>
                    <a:pt x="1179" y="3"/>
                  </a:lnTo>
                  <a:lnTo>
                    <a:pt x="1215" y="2"/>
                  </a:lnTo>
                  <a:lnTo>
                    <a:pt x="1251" y="1"/>
                  </a:lnTo>
                  <a:lnTo>
                    <a:pt x="1288" y="0"/>
                  </a:lnTo>
                  <a:lnTo>
                    <a:pt x="1305" y="0"/>
                  </a:lnTo>
                  <a:lnTo>
                    <a:pt x="1322" y="0"/>
                  </a:lnTo>
                  <a:lnTo>
                    <a:pt x="1340" y="0"/>
                  </a:lnTo>
                  <a:lnTo>
                    <a:pt x="1357" y="0"/>
                  </a:lnTo>
                  <a:lnTo>
                    <a:pt x="1521" y="606"/>
                  </a:lnTo>
                  <a:lnTo>
                    <a:pt x="1497" y="596"/>
                  </a:lnTo>
                  <a:lnTo>
                    <a:pt x="1473" y="587"/>
                  </a:lnTo>
                  <a:lnTo>
                    <a:pt x="1447" y="581"/>
                  </a:lnTo>
                  <a:lnTo>
                    <a:pt x="1420" y="575"/>
                  </a:lnTo>
                  <a:lnTo>
                    <a:pt x="1392" y="571"/>
                  </a:lnTo>
                  <a:lnTo>
                    <a:pt x="1362" y="569"/>
                  </a:lnTo>
                  <a:lnTo>
                    <a:pt x="1331" y="567"/>
                  </a:lnTo>
                  <a:lnTo>
                    <a:pt x="1299" y="567"/>
                  </a:lnTo>
                  <a:lnTo>
                    <a:pt x="1270" y="567"/>
                  </a:lnTo>
                  <a:lnTo>
                    <a:pt x="1241" y="569"/>
                  </a:lnTo>
                  <a:lnTo>
                    <a:pt x="1213" y="572"/>
                  </a:lnTo>
                  <a:lnTo>
                    <a:pt x="1187" y="576"/>
                  </a:lnTo>
                  <a:lnTo>
                    <a:pt x="1161" y="581"/>
                  </a:lnTo>
                  <a:lnTo>
                    <a:pt x="1136" y="588"/>
                  </a:lnTo>
                  <a:lnTo>
                    <a:pt x="1112" y="596"/>
                  </a:lnTo>
                  <a:lnTo>
                    <a:pt x="1089" y="604"/>
                  </a:lnTo>
                  <a:lnTo>
                    <a:pt x="1067" y="615"/>
                  </a:lnTo>
                  <a:lnTo>
                    <a:pt x="1046" y="626"/>
                  </a:lnTo>
                  <a:lnTo>
                    <a:pt x="1025" y="639"/>
                  </a:lnTo>
                  <a:lnTo>
                    <a:pt x="1006" y="653"/>
                  </a:lnTo>
                  <a:lnTo>
                    <a:pt x="988" y="668"/>
                  </a:lnTo>
                  <a:lnTo>
                    <a:pt x="970" y="685"/>
                  </a:lnTo>
                  <a:lnTo>
                    <a:pt x="954" y="702"/>
                  </a:lnTo>
                  <a:lnTo>
                    <a:pt x="938" y="721"/>
                  </a:lnTo>
                  <a:lnTo>
                    <a:pt x="924" y="742"/>
                  </a:lnTo>
                  <a:lnTo>
                    <a:pt x="910" y="763"/>
                  </a:lnTo>
                  <a:lnTo>
                    <a:pt x="898" y="786"/>
                  </a:lnTo>
                  <a:lnTo>
                    <a:pt x="886" y="810"/>
                  </a:lnTo>
                  <a:lnTo>
                    <a:pt x="876" y="835"/>
                  </a:lnTo>
                  <a:lnTo>
                    <a:pt x="866" y="861"/>
                  </a:lnTo>
                  <a:lnTo>
                    <a:pt x="857" y="890"/>
                  </a:lnTo>
                  <a:lnTo>
                    <a:pt x="849" y="918"/>
                  </a:lnTo>
                  <a:lnTo>
                    <a:pt x="841" y="948"/>
                  </a:lnTo>
                  <a:lnTo>
                    <a:pt x="835" y="979"/>
                  </a:lnTo>
                  <a:lnTo>
                    <a:pt x="830" y="1011"/>
                  </a:lnTo>
                  <a:lnTo>
                    <a:pt x="826" y="1045"/>
                  </a:lnTo>
                  <a:lnTo>
                    <a:pt x="823" y="1081"/>
                  </a:lnTo>
                  <a:lnTo>
                    <a:pt x="821" y="1117"/>
                  </a:lnTo>
                  <a:lnTo>
                    <a:pt x="819" y="1154"/>
                  </a:lnTo>
                  <a:lnTo>
                    <a:pt x="819" y="1193"/>
                  </a:lnTo>
                  <a:lnTo>
                    <a:pt x="819" y="1231"/>
                  </a:lnTo>
                  <a:lnTo>
                    <a:pt x="821" y="1268"/>
                  </a:lnTo>
                  <a:lnTo>
                    <a:pt x="823" y="1305"/>
                  </a:lnTo>
                  <a:lnTo>
                    <a:pt x="827" y="1339"/>
                  </a:lnTo>
                  <a:lnTo>
                    <a:pt x="831" y="1373"/>
                  </a:lnTo>
                  <a:lnTo>
                    <a:pt x="837" y="1405"/>
                  </a:lnTo>
                  <a:lnTo>
                    <a:pt x="843" y="1436"/>
                  </a:lnTo>
                  <a:lnTo>
                    <a:pt x="852" y="1465"/>
                  </a:lnTo>
                  <a:lnTo>
                    <a:pt x="860" y="1494"/>
                  </a:lnTo>
                  <a:lnTo>
                    <a:pt x="869" y="1522"/>
                  </a:lnTo>
                  <a:lnTo>
                    <a:pt x="880" y="1548"/>
                  </a:lnTo>
                  <a:lnTo>
                    <a:pt x="891" y="1574"/>
                  </a:lnTo>
                  <a:lnTo>
                    <a:pt x="903" y="1597"/>
                  </a:lnTo>
                  <a:lnTo>
                    <a:pt x="916" y="1620"/>
                  </a:lnTo>
                  <a:lnTo>
                    <a:pt x="930" y="1642"/>
                  </a:lnTo>
                  <a:lnTo>
                    <a:pt x="945" y="1662"/>
                  </a:lnTo>
                  <a:lnTo>
                    <a:pt x="962" y="1681"/>
                  </a:lnTo>
                  <a:lnTo>
                    <a:pt x="979" y="1699"/>
                  </a:lnTo>
                  <a:lnTo>
                    <a:pt x="997" y="1715"/>
                  </a:lnTo>
                  <a:lnTo>
                    <a:pt x="1017" y="1731"/>
                  </a:lnTo>
                  <a:lnTo>
                    <a:pt x="1037" y="1745"/>
                  </a:lnTo>
                  <a:lnTo>
                    <a:pt x="1058" y="1758"/>
                  </a:lnTo>
                  <a:lnTo>
                    <a:pt x="1080" y="1770"/>
                  </a:lnTo>
                  <a:lnTo>
                    <a:pt x="1104" y="1780"/>
                  </a:lnTo>
                  <a:lnTo>
                    <a:pt x="1128" y="1790"/>
                  </a:lnTo>
                  <a:lnTo>
                    <a:pt x="1152" y="1798"/>
                  </a:lnTo>
                  <a:lnTo>
                    <a:pt x="1178" y="1805"/>
                  </a:lnTo>
                  <a:lnTo>
                    <a:pt x="1205" y="1810"/>
                  </a:lnTo>
                  <a:lnTo>
                    <a:pt x="1232" y="1814"/>
                  </a:lnTo>
                  <a:lnTo>
                    <a:pt x="1261" y="1818"/>
                  </a:lnTo>
                  <a:lnTo>
                    <a:pt x="1290" y="1820"/>
                  </a:lnTo>
                  <a:lnTo>
                    <a:pt x="1320" y="1820"/>
                  </a:lnTo>
                  <a:lnTo>
                    <a:pt x="1345" y="1820"/>
                  </a:lnTo>
                  <a:lnTo>
                    <a:pt x="1367" y="1819"/>
                  </a:lnTo>
                  <a:lnTo>
                    <a:pt x="1389" y="1817"/>
                  </a:lnTo>
                  <a:lnTo>
                    <a:pt x="1410" y="1814"/>
                  </a:lnTo>
                  <a:lnTo>
                    <a:pt x="1431" y="1811"/>
                  </a:lnTo>
                  <a:lnTo>
                    <a:pt x="1451" y="1807"/>
                  </a:lnTo>
                  <a:lnTo>
                    <a:pt x="1471" y="1802"/>
                  </a:lnTo>
                  <a:lnTo>
                    <a:pt x="1490" y="1796"/>
                  </a:lnTo>
                  <a:lnTo>
                    <a:pt x="1508" y="1790"/>
                  </a:lnTo>
                  <a:lnTo>
                    <a:pt x="1526" y="1783"/>
                  </a:lnTo>
                  <a:lnTo>
                    <a:pt x="1543" y="1775"/>
                  </a:lnTo>
                  <a:lnTo>
                    <a:pt x="1560" y="1766"/>
                  </a:lnTo>
                  <a:lnTo>
                    <a:pt x="1576" y="1757"/>
                  </a:lnTo>
                  <a:lnTo>
                    <a:pt x="1592" y="1746"/>
                  </a:lnTo>
                  <a:lnTo>
                    <a:pt x="1607" y="1735"/>
                  </a:lnTo>
                  <a:lnTo>
                    <a:pt x="1622" y="1723"/>
                  </a:lnTo>
                  <a:lnTo>
                    <a:pt x="1635" y="1710"/>
                  </a:lnTo>
                  <a:lnTo>
                    <a:pt x="1647" y="1697"/>
                  </a:lnTo>
                  <a:lnTo>
                    <a:pt x="1659" y="1684"/>
                  </a:lnTo>
                  <a:lnTo>
                    <a:pt x="1670" y="1670"/>
                  </a:lnTo>
                  <a:lnTo>
                    <a:pt x="1680" y="1655"/>
                  </a:lnTo>
                  <a:lnTo>
                    <a:pt x="1690" y="1640"/>
                  </a:lnTo>
                  <a:lnTo>
                    <a:pt x="1699" y="1624"/>
                  </a:lnTo>
                  <a:lnTo>
                    <a:pt x="1707" y="1608"/>
                  </a:lnTo>
                  <a:lnTo>
                    <a:pt x="1715" y="1591"/>
                  </a:lnTo>
                  <a:lnTo>
                    <a:pt x="1722" y="1573"/>
                  </a:lnTo>
                  <a:lnTo>
                    <a:pt x="1728" y="1555"/>
                  </a:lnTo>
                  <a:lnTo>
                    <a:pt x="1734" y="1536"/>
                  </a:lnTo>
                  <a:lnTo>
                    <a:pt x="1739" y="1517"/>
                  </a:lnTo>
                  <a:lnTo>
                    <a:pt x="1743" y="1496"/>
                  </a:lnTo>
                  <a:lnTo>
                    <a:pt x="1747" y="1476"/>
                  </a:lnTo>
                  <a:lnTo>
                    <a:pt x="1750" y="1454"/>
                  </a:lnTo>
                  <a:lnTo>
                    <a:pt x="1969" y="2264"/>
                  </a:lnTo>
                  <a:close/>
                  <a:moveTo>
                    <a:pt x="2258" y="331"/>
                  </a:moveTo>
                  <a:lnTo>
                    <a:pt x="2285" y="359"/>
                  </a:lnTo>
                  <a:lnTo>
                    <a:pt x="2310" y="389"/>
                  </a:lnTo>
                  <a:lnTo>
                    <a:pt x="2335" y="419"/>
                  </a:lnTo>
                  <a:lnTo>
                    <a:pt x="2357" y="452"/>
                  </a:lnTo>
                  <a:lnTo>
                    <a:pt x="2377" y="485"/>
                  </a:lnTo>
                  <a:lnTo>
                    <a:pt x="2397" y="518"/>
                  </a:lnTo>
                  <a:lnTo>
                    <a:pt x="2414" y="553"/>
                  </a:lnTo>
                  <a:lnTo>
                    <a:pt x="2431" y="589"/>
                  </a:lnTo>
                  <a:lnTo>
                    <a:pt x="2445" y="626"/>
                  </a:lnTo>
                  <a:lnTo>
                    <a:pt x="2459" y="665"/>
                  </a:lnTo>
                  <a:lnTo>
                    <a:pt x="2471" y="704"/>
                  </a:lnTo>
                  <a:lnTo>
                    <a:pt x="2481" y="744"/>
                  </a:lnTo>
                  <a:lnTo>
                    <a:pt x="2490" y="785"/>
                  </a:lnTo>
                  <a:lnTo>
                    <a:pt x="2498" y="828"/>
                  </a:lnTo>
                  <a:lnTo>
                    <a:pt x="2504" y="872"/>
                  </a:lnTo>
                  <a:lnTo>
                    <a:pt x="2509" y="917"/>
                  </a:lnTo>
                  <a:lnTo>
                    <a:pt x="2370" y="917"/>
                  </a:lnTo>
                  <a:lnTo>
                    <a:pt x="2258" y="3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4907" y="2903"/>
              <a:ext cx="132" cy="139"/>
            </a:xfrm>
            <a:custGeom>
              <a:avLst/>
              <a:gdLst>
                <a:gd name="T0" fmla="*/ 2254 w 2259"/>
                <a:gd name="T1" fmla="*/ 1400 h 2367"/>
                <a:gd name="T2" fmla="*/ 2238 w 2259"/>
                <a:gd name="T3" fmla="*/ 1530 h 2367"/>
                <a:gd name="T4" fmla="*/ 2207 w 2259"/>
                <a:gd name="T5" fmla="*/ 1655 h 2367"/>
                <a:gd name="T6" fmla="*/ 2160 w 2259"/>
                <a:gd name="T7" fmla="*/ 1776 h 2367"/>
                <a:gd name="T8" fmla="*/ 2093 w 2259"/>
                <a:gd name="T9" fmla="*/ 1892 h 2367"/>
                <a:gd name="T10" fmla="*/ 2002 w 2259"/>
                <a:gd name="T11" fmla="*/ 2007 h 2367"/>
                <a:gd name="T12" fmla="*/ 1894 w 2259"/>
                <a:gd name="T13" fmla="*/ 2109 h 2367"/>
                <a:gd name="T14" fmla="*/ 1772 w 2259"/>
                <a:gd name="T15" fmla="*/ 2197 h 2367"/>
                <a:gd name="T16" fmla="*/ 1641 w 2259"/>
                <a:gd name="T17" fmla="*/ 2266 h 2367"/>
                <a:gd name="T18" fmla="*/ 1500 w 2259"/>
                <a:gd name="T19" fmla="*/ 2318 h 2367"/>
                <a:gd name="T20" fmla="*/ 1355 w 2259"/>
                <a:gd name="T21" fmla="*/ 2351 h 2367"/>
                <a:gd name="T22" fmla="*/ 1206 w 2259"/>
                <a:gd name="T23" fmla="*/ 2366 h 2367"/>
                <a:gd name="T24" fmla="*/ 941 w 2259"/>
                <a:gd name="T25" fmla="*/ 2342 h 2367"/>
                <a:gd name="T26" fmla="*/ 670 w 2259"/>
                <a:gd name="T27" fmla="*/ 2249 h 2367"/>
                <a:gd name="T28" fmla="*/ 431 w 2259"/>
                <a:gd name="T29" fmla="*/ 2095 h 2367"/>
                <a:gd name="T30" fmla="*/ 236 w 2259"/>
                <a:gd name="T31" fmla="*/ 1890 h 2367"/>
                <a:gd name="T32" fmla="*/ 94 w 2259"/>
                <a:gd name="T33" fmla="*/ 1644 h 2367"/>
                <a:gd name="T34" fmla="*/ 14 w 2259"/>
                <a:gd name="T35" fmla="*/ 1367 h 2367"/>
                <a:gd name="T36" fmla="*/ 6 w 2259"/>
                <a:gd name="T37" fmla="*/ 1067 h 2367"/>
                <a:gd name="T38" fmla="*/ 73 w 2259"/>
                <a:gd name="T39" fmla="*/ 781 h 2367"/>
                <a:gd name="T40" fmla="*/ 204 w 2259"/>
                <a:gd name="T41" fmla="*/ 525 h 2367"/>
                <a:gd name="T42" fmla="*/ 391 w 2259"/>
                <a:gd name="T43" fmla="*/ 309 h 2367"/>
                <a:gd name="T44" fmla="*/ 624 w 2259"/>
                <a:gd name="T45" fmla="*/ 144 h 2367"/>
                <a:gd name="T46" fmla="*/ 894 w 2259"/>
                <a:gd name="T47" fmla="*/ 38 h 2367"/>
                <a:gd name="T48" fmla="*/ 1192 w 2259"/>
                <a:gd name="T49" fmla="*/ 0 h 2367"/>
                <a:gd name="T50" fmla="*/ 1374 w 2259"/>
                <a:gd name="T51" fmla="*/ 13 h 2367"/>
                <a:gd name="T52" fmla="*/ 1545 w 2259"/>
                <a:gd name="T53" fmla="*/ 51 h 2367"/>
                <a:gd name="T54" fmla="*/ 1704 w 2259"/>
                <a:gd name="T55" fmla="*/ 114 h 2367"/>
                <a:gd name="T56" fmla="*/ 1852 w 2259"/>
                <a:gd name="T57" fmla="*/ 199 h 2367"/>
                <a:gd name="T58" fmla="*/ 1988 w 2259"/>
                <a:gd name="T59" fmla="*/ 308 h 2367"/>
                <a:gd name="T60" fmla="*/ 2113 w 2259"/>
                <a:gd name="T61" fmla="*/ 437 h 2367"/>
                <a:gd name="T62" fmla="*/ 1937 w 2259"/>
                <a:gd name="T63" fmla="*/ 618 h 2367"/>
                <a:gd name="T64" fmla="*/ 1839 w 2259"/>
                <a:gd name="T65" fmla="*/ 507 h 2367"/>
                <a:gd name="T66" fmla="*/ 1730 w 2259"/>
                <a:gd name="T67" fmla="*/ 412 h 2367"/>
                <a:gd name="T68" fmla="*/ 1612 w 2259"/>
                <a:gd name="T69" fmla="*/ 337 h 2367"/>
                <a:gd name="T70" fmla="*/ 1481 w 2259"/>
                <a:gd name="T71" fmla="*/ 282 h 2367"/>
                <a:gd name="T72" fmla="*/ 1341 w 2259"/>
                <a:gd name="T73" fmla="*/ 248 h 2367"/>
                <a:gd name="T74" fmla="*/ 1189 w 2259"/>
                <a:gd name="T75" fmla="*/ 237 h 2367"/>
                <a:gd name="T76" fmla="*/ 953 w 2259"/>
                <a:gd name="T77" fmla="*/ 268 h 2367"/>
                <a:gd name="T78" fmla="*/ 741 w 2259"/>
                <a:gd name="T79" fmla="*/ 354 h 2367"/>
                <a:gd name="T80" fmla="*/ 559 w 2259"/>
                <a:gd name="T81" fmla="*/ 489 h 2367"/>
                <a:gd name="T82" fmla="*/ 413 w 2259"/>
                <a:gd name="T83" fmla="*/ 664 h 2367"/>
                <a:gd name="T84" fmla="*/ 311 w 2259"/>
                <a:gd name="T85" fmla="*/ 869 h 2367"/>
                <a:gd name="T86" fmla="*/ 259 w 2259"/>
                <a:gd name="T87" fmla="*/ 1097 h 2367"/>
                <a:gd name="T88" fmla="*/ 257 w 2259"/>
                <a:gd name="T89" fmla="*/ 1260 h 2367"/>
                <a:gd name="T90" fmla="*/ 272 w 2259"/>
                <a:gd name="T91" fmla="*/ 1371 h 2367"/>
                <a:gd name="T92" fmla="*/ 302 w 2259"/>
                <a:gd name="T93" fmla="*/ 1479 h 2367"/>
                <a:gd name="T94" fmla="*/ 343 w 2259"/>
                <a:gd name="T95" fmla="*/ 1582 h 2367"/>
                <a:gd name="T96" fmla="*/ 396 w 2259"/>
                <a:gd name="T97" fmla="*/ 1680 h 2367"/>
                <a:gd name="T98" fmla="*/ 461 w 2259"/>
                <a:gd name="T99" fmla="*/ 1771 h 2367"/>
                <a:gd name="T100" fmla="*/ 554 w 2259"/>
                <a:gd name="T101" fmla="*/ 1869 h 2367"/>
                <a:gd name="T102" fmla="*/ 737 w 2259"/>
                <a:gd name="T103" fmla="*/ 2004 h 2367"/>
                <a:gd name="T104" fmla="*/ 840 w 2259"/>
                <a:gd name="T105" fmla="*/ 2056 h 2367"/>
                <a:gd name="T106" fmla="*/ 947 w 2259"/>
                <a:gd name="T107" fmla="*/ 2096 h 2367"/>
                <a:gd name="T108" fmla="*/ 1059 w 2259"/>
                <a:gd name="T109" fmla="*/ 2121 h 2367"/>
                <a:gd name="T110" fmla="*/ 1171 w 2259"/>
                <a:gd name="T111" fmla="*/ 2129 h 2367"/>
                <a:gd name="T112" fmla="*/ 1357 w 2259"/>
                <a:gd name="T113" fmla="*/ 2109 h 2367"/>
                <a:gd name="T114" fmla="*/ 1536 w 2259"/>
                <a:gd name="T115" fmla="*/ 2049 h 2367"/>
                <a:gd name="T116" fmla="*/ 1698 w 2259"/>
                <a:gd name="T117" fmla="*/ 1954 h 2367"/>
                <a:gd name="T118" fmla="*/ 1833 w 2259"/>
                <a:gd name="T119" fmla="*/ 1827 h 2367"/>
                <a:gd name="T120" fmla="*/ 1931 w 2259"/>
                <a:gd name="T121" fmla="*/ 1671 h 2367"/>
                <a:gd name="T122" fmla="*/ 1981 w 2259"/>
                <a:gd name="T123" fmla="*/ 1491 h 2367"/>
                <a:gd name="T124" fmla="*/ 2259 w 2259"/>
                <a:gd name="T125" fmla="*/ 117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9" h="2367">
                  <a:moveTo>
                    <a:pt x="2259" y="1177"/>
                  </a:moveTo>
                  <a:lnTo>
                    <a:pt x="2259" y="1234"/>
                  </a:lnTo>
                  <a:lnTo>
                    <a:pt x="2259" y="1291"/>
                  </a:lnTo>
                  <a:lnTo>
                    <a:pt x="2257" y="1346"/>
                  </a:lnTo>
                  <a:lnTo>
                    <a:pt x="2254" y="1400"/>
                  </a:lnTo>
                  <a:lnTo>
                    <a:pt x="2251" y="1426"/>
                  </a:lnTo>
                  <a:lnTo>
                    <a:pt x="2249" y="1452"/>
                  </a:lnTo>
                  <a:lnTo>
                    <a:pt x="2246" y="1478"/>
                  </a:lnTo>
                  <a:lnTo>
                    <a:pt x="2242" y="1505"/>
                  </a:lnTo>
                  <a:lnTo>
                    <a:pt x="2238" y="1530"/>
                  </a:lnTo>
                  <a:lnTo>
                    <a:pt x="2233" y="1556"/>
                  </a:lnTo>
                  <a:lnTo>
                    <a:pt x="2227" y="1581"/>
                  </a:lnTo>
                  <a:lnTo>
                    <a:pt x="2221" y="1606"/>
                  </a:lnTo>
                  <a:lnTo>
                    <a:pt x="2215" y="1630"/>
                  </a:lnTo>
                  <a:lnTo>
                    <a:pt x="2207" y="1655"/>
                  </a:lnTo>
                  <a:lnTo>
                    <a:pt x="2200" y="1679"/>
                  </a:lnTo>
                  <a:lnTo>
                    <a:pt x="2191" y="1703"/>
                  </a:lnTo>
                  <a:lnTo>
                    <a:pt x="2181" y="1728"/>
                  </a:lnTo>
                  <a:lnTo>
                    <a:pt x="2171" y="1752"/>
                  </a:lnTo>
                  <a:lnTo>
                    <a:pt x="2160" y="1776"/>
                  </a:lnTo>
                  <a:lnTo>
                    <a:pt x="2149" y="1799"/>
                  </a:lnTo>
                  <a:lnTo>
                    <a:pt x="2136" y="1823"/>
                  </a:lnTo>
                  <a:lnTo>
                    <a:pt x="2123" y="1846"/>
                  </a:lnTo>
                  <a:lnTo>
                    <a:pt x="2108" y="1869"/>
                  </a:lnTo>
                  <a:lnTo>
                    <a:pt x="2093" y="1892"/>
                  </a:lnTo>
                  <a:lnTo>
                    <a:pt x="2077" y="1915"/>
                  </a:lnTo>
                  <a:lnTo>
                    <a:pt x="2060" y="1939"/>
                  </a:lnTo>
                  <a:lnTo>
                    <a:pt x="2042" y="1962"/>
                  </a:lnTo>
                  <a:lnTo>
                    <a:pt x="2022" y="1984"/>
                  </a:lnTo>
                  <a:lnTo>
                    <a:pt x="2002" y="2007"/>
                  </a:lnTo>
                  <a:lnTo>
                    <a:pt x="1982" y="2029"/>
                  </a:lnTo>
                  <a:lnTo>
                    <a:pt x="1961" y="2050"/>
                  </a:lnTo>
                  <a:lnTo>
                    <a:pt x="1939" y="2070"/>
                  </a:lnTo>
                  <a:lnTo>
                    <a:pt x="1917" y="2090"/>
                  </a:lnTo>
                  <a:lnTo>
                    <a:pt x="1894" y="2109"/>
                  </a:lnTo>
                  <a:lnTo>
                    <a:pt x="1871" y="2128"/>
                  </a:lnTo>
                  <a:lnTo>
                    <a:pt x="1847" y="2147"/>
                  </a:lnTo>
                  <a:lnTo>
                    <a:pt x="1823" y="2164"/>
                  </a:lnTo>
                  <a:lnTo>
                    <a:pt x="1798" y="2181"/>
                  </a:lnTo>
                  <a:lnTo>
                    <a:pt x="1772" y="2197"/>
                  </a:lnTo>
                  <a:lnTo>
                    <a:pt x="1747" y="2212"/>
                  </a:lnTo>
                  <a:lnTo>
                    <a:pt x="1721" y="2227"/>
                  </a:lnTo>
                  <a:lnTo>
                    <a:pt x="1694" y="2241"/>
                  </a:lnTo>
                  <a:lnTo>
                    <a:pt x="1668" y="2254"/>
                  </a:lnTo>
                  <a:lnTo>
                    <a:pt x="1641" y="2266"/>
                  </a:lnTo>
                  <a:lnTo>
                    <a:pt x="1613" y="2278"/>
                  </a:lnTo>
                  <a:lnTo>
                    <a:pt x="1586" y="2289"/>
                  </a:lnTo>
                  <a:lnTo>
                    <a:pt x="1558" y="2300"/>
                  </a:lnTo>
                  <a:lnTo>
                    <a:pt x="1530" y="2309"/>
                  </a:lnTo>
                  <a:lnTo>
                    <a:pt x="1500" y="2318"/>
                  </a:lnTo>
                  <a:lnTo>
                    <a:pt x="1472" y="2326"/>
                  </a:lnTo>
                  <a:lnTo>
                    <a:pt x="1443" y="2334"/>
                  </a:lnTo>
                  <a:lnTo>
                    <a:pt x="1414" y="2340"/>
                  </a:lnTo>
                  <a:lnTo>
                    <a:pt x="1385" y="2346"/>
                  </a:lnTo>
                  <a:lnTo>
                    <a:pt x="1355" y="2351"/>
                  </a:lnTo>
                  <a:lnTo>
                    <a:pt x="1326" y="2356"/>
                  </a:lnTo>
                  <a:lnTo>
                    <a:pt x="1296" y="2359"/>
                  </a:lnTo>
                  <a:lnTo>
                    <a:pt x="1266" y="2363"/>
                  </a:lnTo>
                  <a:lnTo>
                    <a:pt x="1236" y="2365"/>
                  </a:lnTo>
                  <a:lnTo>
                    <a:pt x="1206" y="2366"/>
                  </a:lnTo>
                  <a:lnTo>
                    <a:pt x="1177" y="2367"/>
                  </a:lnTo>
                  <a:lnTo>
                    <a:pt x="1117" y="2365"/>
                  </a:lnTo>
                  <a:lnTo>
                    <a:pt x="1058" y="2361"/>
                  </a:lnTo>
                  <a:lnTo>
                    <a:pt x="999" y="2352"/>
                  </a:lnTo>
                  <a:lnTo>
                    <a:pt x="941" y="2342"/>
                  </a:lnTo>
                  <a:lnTo>
                    <a:pt x="885" y="2329"/>
                  </a:lnTo>
                  <a:lnTo>
                    <a:pt x="830" y="2313"/>
                  </a:lnTo>
                  <a:lnTo>
                    <a:pt x="775" y="2294"/>
                  </a:lnTo>
                  <a:lnTo>
                    <a:pt x="721" y="2273"/>
                  </a:lnTo>
                  <a:lnTo>
                    <a:pt x="670" y="2249"/>
                  </a:lnTo>
                  <a:lnTo>
                    <a:pt x="619" y="2223"/>
                  </a:lnTo>
                  <a:lnTo>
                    <a:pt x="570" y="2195"/>
                  </a:lnTo>
                  <a:lnTo>
                    <a:pt x="522" y="2164"/>
                  </a:lnTo>
                  <a:lnTo>
                    <a:pt x="476" y="2130"/>
                  </a:lnTo>
                  <a:lnTo>
                    <a:pt x="431" y="2095"/>
                  </a:lnTo>
                  <a:lnTo>
                    <a:pt x="388" y="2058"/>
                  </a:lnTo>
                  <a:lnTo>
                    <a:pt x="348" y="2019"/>
                  </a:lnTo>
                  <a:lnTo>
                    <a:pt x="309" y="1978"/>
                  </a:lnTo>
                  <a:lnTo>
                    <a:pt x="271" y="1936"/>
                  </a:lnTo>
                  <a:lnTo>
                    <a:pt x="236" y="1890"/>
                  </a:lnTo>
                  <a:lnTo>
                    <a:pt x="203" y="1844"/>
                  </a:lnTo>
                  <a:lnTo>
                    <a:pt x="172" y="1797"/>
                  </a:lnTo>
                  <a:lnTo>
                    <a:pt x="144" y="1748"/>
                  </a:lnTo>
                  <a:lnTo>
                    <a:pt x="118" y="1696"/>
                  </a:lnTo>
                  <a:lnTo>
                    <a:pt x="94" y="1644"/>
                  </a:lnTo>
                  <a:lnTo>
                    <a:pt x="73" y="1591"/>
                  </a:lnTo>
                  <a:lnTo>
                    <a:pt x="54" y="1537"/>
                  </a:lnTo>
                  <a:lnTo>
                    <a:pt x="37" y="1481"/>
                  </a:lnTo>
                  <a:lnTo>
                    <a:pt x="24" y="1424"/>
                  </a:lnTo>
                  <a:lnTo>
                    <a:pt x="14" y="1367"/>
                  </a:lnTo>
                  <a:lnTo>
                    <a:pt x="6" y="1309"/>
                  </a:lnTo>
                  <a:lnTo>
                    <a:pt x="1" y="1249"/>
                  </a:lnTo>
                  <a:lnTo>
                    <a:pt x="0" y="1189"/>
                  </a:lnTo>
                  <a:lnTo>
                    <a:pt x="1" y="1128"/>
                  </a:lnTo>
                  <a:lnTo>
                    <a:pt x="6" y="1067"/>
                  </a:lnTo>
                  <a:lnTo>
                    <a:pt x="14" y="1008"/>
                  </a:lnTo>
                  <a:lnTo>
                    <a:pt x="24" y="950"/>
                  </a:lnTo>
                  <a:lnTo>
                    <a:pt x="37" y="893"/>
                  </a:lnTo>
                  <a:lnTo>
                    <a:pt x="54" y="836"/>
                  </a:lnTo>
                  <a:lnTo>
                    <a:pt x="73" y="781"/>
                  </a:lnTo>
                  <a:lnTo>
                    <a:pt x="94" y="727"/>
                  </a:lnTo>
                  <a:lnTo>
                    <a:pt x="118" y="675"/>
                  </a:lnTo>
                  <a:lnTo>
                    <a:pt x="144" y="623"/>
                  </a:lnTo>
                  <a:lnTo>
                    <a:pt x="173" y="573"/>
                  </a:lnTo>
                  <a:lnTo>
                    <a:pt x="204" y="525"/>
                  </a:lnTo>
                  <a:lnTo>
                    <a:pt x="237" y="479"/>
                  </a:lnTo>
                  <a:lnTo>
                    <a:pt x="272" y="434"/>
                  </a:lnTo>
                  <a:lnTo>
                    <a:pt x="310" y="390"/>
                  </a:lnTo>
                  <a:lnTo>
                    <a:pt x="350" y="349"/>
                  </a:lnTo>
                  <a:lnTo>
                    <a:pt x="391" y="309"/>
                  </a:lnTo>
                  <a:lnTo>
                    <a:pt x="434" y="272"/>
                  </a:lnTo>
                  <a:lnTo>
                    <a:pt x="479" y="237"/>
                  </a:lnTo>
                  <a:lnTo>
                    <a:pt x="525" y="203"/>
                  </a:lnTo>
                  <a:lnTo>
                    <a:pt x="574" y="172"/>
                  </a:lnTo>
                  <a:lnTo>
                    <a:pt x="624" y="144"/>
                  </a:lnTo>
                  <a:lnTo>
                    <a:pt x="675" y="117"/>
                  </a:lnTo>
                  <a:lnTo>
                    <a:pt x="728" y="94"/>
                  </a:lnTo>
                  <a:lnTo>
                    <a:pt x="782" y="72"/>
                  </a:lnTo>
                  <a:lnTo>
                    <a:pt x="838" y="54"/>
                  </a:lnTo>
                  <a:lnTo>
                    <a:pt x="894" y="38"/>
                  </a:lnTo>
                  <a:lnTo>
                    <a:pt x="952" y="24"/>
                  </a:lnTo>
                  <a:lnTo>
                    <a:pt x="1010" y="14"/>
                  </a:lnTo>
                  <a:lnTo>
                    <a:pt x="1070" y="7"/>
                  </a:lnTo>
                  <a:lnTo>
                    <a:pt x="1131" y="2"/>
                  </a:lnTo>
                  <a:lnTo>
                    <a:pt x="1192" y="0"/>
                  </a:lnTo>
                  <a:lnTo>
                    <a:pt x="1229" y="1"/>
                  </a:lnTo>
                  <a:lnTo>
                    <a:pt x="1266" y="2"/>
                  </a:lnTo>
                  <a:lnTo>
                    <a:pt x="1303" y="5"/>
                  </a:lnTo>
                  <a:lnTo>
                    <a:pt x="1339" y="9"/>
                  </a:lnTo>
                  <a:lnTo>
                    <a:pt x="1374" y="13"/>
                  </a:lnTo>
                  <a:lnTo>
                    <a:pt x="1409" y="19"/>
                  </a:lnTo>
                  <a:lnTo>
                    <a:pt x="1443" y="26"/>
                  </a:lnTo>
                  <a:lnTo>
                    <a:pt x="1477" y="33"/>
                  </a:lnTo>
                  <a:lnTo>
                    <a:pt x="1511" y="42"/>
                  </a:lnTo>
                  <a:lnTo>
                    <a:pt x="1545" y="51"/>
                  </a:lnTo>
                  <a:lnTo>
                    <a:pt x="1578" y="62"/>
                  </a:lnTo>
                  <a:lnTo>
                    <a:pt x="1610" y="73"/>
                  </a:lnTo>
                  <a:lnTo>
                    <a:pt x="1642" y="86"/>
                  </a:lnTo>
                  <a:lnTo>
                    <a:pt x="1673" y="99"/>
                  </a:lnTo>
                  <a:lnTo>
                    <a:pt x="1704" y="114"/>
                  </a:lnTo>
                  <a:lnTo>
                    <a:pt x="1734" y="129"/>
                  </a:lnTo>
                  <a:lnTo>
                    <a:pt x="1764" y="145"/>
                  </a:lnTo>
                  <a:lnTo>
                    <a:pt x="1795" y="162"/>
                  </a:lnTo>
                  <a:lnTo>
                    <a:pt x="1824" y="180"/>
                  </a:lnTo>
                  <a:lnTo>
                    <a:pt x="1852" y="199"/>
                  </a:lnTo>
                  <a:lnTo>
                    <a:pt x="1880" y="220"/>
                  </a:lnTo>
                  <a:lnTo>
                    <a:pt x="1908" y="240"/>
                  </a:lnTo>
                  <a:lnTo>
                    <a:pt x="1935" y="262"/>
                  </a:lnTo>
                  <a:lnTo>
                    <a:pt x="1962" y="284"/>
                  </a:lnTo>
                  <a:lnTo>
                    <a:pt x="1988" y="308"/>
                  </a:lnTo>
                  <a:lnTo>
                    <a:pt x="2014" y="332"/>
                  </a:lnTo>
                  <a:lnTo>
                    <a:pt x="2040" y="357"/>
                  </a:lnTo>
                  <a:lnTo>
                    <a:pt x="2065" y="382"/>
                  </a:lnTo>
                  <a:lnTo>
                    <a:pt x="2089" y="409"/>
                  </a:lnTo>
                  <a:lnTo>
                    <a:pt x="2113" y="437"/>
                  </a:lnTo>
                  <a:lnTo>
                    <a:pt x="2136" y="466"/>
                  </a:lnTo>
                  <a:lnTo>
                    <a:pt x="2159" y="495"/>
                  </a:lnTo>
                  <a:lnTo>
                    <a:pt x="1974" y="668"/>
                  </a:lnTo>
                  <a:lnTo>
                    <a:pt x="1956" y="643"/>
                  </a:lnTo>
                  <a:lnTo>
                    <a:pt x="1937" y="618"/>
                  </a:lnTo>
                  <a:lnTo>
                    <a:pt x="1919" y="594"/>
                  </a:lnTo>
                  <a:lnTo>
                    <a:pt x="1899" y="571"/>
                  </a:lnTo>
                  <a:lnTo>
                    <a:pt x="1880" y="549"/>
                  </a:lnTo>
                  <a:lnTo>
                    <a:pt x="1860" y="527"/>
                  </a:lnTo>
                  <a:lnTo>
                    <a:pt x="1839" y="507"/>
                  </a:lnTo>
                  <a:lnTo>
                    <a:pt x="1819" y="486"/>
                  </a:lnTo>
                  <a:lnTo>
                    <a:pt x="1797" y="467"/>
                  </a:lnTo>
                  <a:lnTo>
                    <a:pt x="1775" y="448"/>
                  </a:lnTo>
                  <a:lnTo>
                    <a:pt x="1753" y="430"/>
                  </a:lnTo>
                  <a:lnTo>
                    <a:pt x="1730" y="412"/>
                  </a:lnTo>
                  <a:lnTo>
                    <a:pt x="1707" y="395"/>
                  </a:lnTo>
                  <a:lnTo>
                    <a:pt x="1684" y="380"/>
                  </a:lnTo>
                  <a:lnTo>
                    <a:pt x="1660" y="365"/>
                  </a:lnTo>
                  <a:lnTo>
                    <a:pt x="1636" y="351"/>
                  </a:lnTo>
                  <a:lnTo>
                    <a:pt x="1612" y="337"/>
                  </a:lnTo>
                  <a:lnTo>
                    <a:pt x="1587" y="325"/>
                  </a:lnTo>
                  <a:lnTo>
                    <a:pt x="1561" y="313"/>
                  </a:lnTo>
                  <a:lnTo>
                    <a:pt x="1535" y="302"/>
                  </a:lnTo>
                  <a:lnTo>
                    <a:pt x="1508" y="292"/>
                  </a:lnTo>
                  <a:lnTo>
                    <a:pt x="1481" y="282"/>
                  </a:lnTo>
                  <a:lnTo>
                    <a:pt x="1454" y="274"/>
                  </a:lnTo>
                  <a:lnTo>
                    <a:pt x="1427" y="266"/>
                  </a:lnTo>
                  <a:lnTo>
                    <a:pt x="1399" y="259"/>
                  </a:lnTo>
                  <a:lnTo>
                    <a:pt x="1370" y="253"/>
                  </a:lnTo>
                  <a:lnTo>
                    <a:pt x="1341" y="248"/>
                  </a:lnTo>
                  <a:lnTo>
                    <a:pt x="1312" y="244"/>
                  </a:lnTo>
                  <a:lnTo>
                    <a:pt x="1281" y="241"/>
                  </a:lnTo>
                  <a:lnTo>
                    <a:pt x="1251" y="239"/>
                  </a:lnTo>
                  <a:lnTo>
                    <a:pt x="1220" y="237"/>
                  </a:lnTo>
                  <a:lnTo>
                    <a:pt x="1189" y="237"/>
                  </a:lnTo>
                  <a:lnTo>
                    <a:pt x="1140" y="238"/>
                  </a:lnTo>
                  <a:lnTo>
                    <a:pt x="1093" y="242"/>
                  </a:lnTo>
                  <a:lnTo>
                    <a:pt x="1046" y="248"/>
                  </a:lnTo>
                  <a:lnTo>
                    <a:pt x="999" y="257"/>
                  </a:lnTo>
                  <a:lnTo>
                    <a:pt x="953" y="268"/>
                  </a:lnTo>
                  <a:lnTo>
                    <a:pt x="909" y="281"/>
                  </a:lnTo>
                  <a:lnTo>
                    <a:pt x="866" y="296"/>
                  </a:lnTo>
                  <a:lnTo>
                    <a:pt x="823" y="313"/>
                  </a:lnTo>
                  <a:lnTo>
                    <a:pt x="781" y="333"/>
                  </a:lnTo>
                  <a:lnTo>
                    <a:pt x="741" y="354"/>
                  </a:lnTo>
                  <a:lnTo>
                    <a:pt x="702" y="377"/>
                  </a:lnTo>
                  <a:lnTo>
                    <a:pt x="664" y="403"/>
                  </a:lnTo>
                  <a:lnTo>
                    <a:pt x="628" y="430"/>
                  </a:lnTo>
                  <a:lnTo>
                    <a:pt x="593" y="459"/>
                  </a:lnTo>
                  <a:lnTo>
                    <a:pt x="559" y="489"/>
                  </a:lnTo>
                  <a:lnTo>
                    <a:pt x="526" y="521"/>
                  </a:lnTo>
                  <a:lnTo>
                    <a:pt x="495" y="554"/>
                  </a:lnTo>
                  <a:lnTo>
                    <a:pt x="466" y="589"/>
                  </a:lnTo>
                  <a:lnTo>
                    <a:pt x="439" y="625"/>
                  </a:lnTo>
                  <a:lnTo>
                    <a:pt x="413" y="664"/>
                  </a:lnTo>
                  <a:lnTo>
                    <a:pt x="389" y="702"/>
                  </a:lnTo>
                  <a:lnTo>
                    <a:pt x="367" y="742"/>
                  </a:lnTo>
                  <a:lnTo>
                    <a:pt x="346" y="783"/>
                  </a:lnTo>
                  <a:lnTo>
                    <a:pt x="328" y="825"/>
                  </a:lnTo>
                  <a:lnTo>
                    <a:pt x="311" y="869"/>
                  </a:lnTo>
                  <a:lnTo>
                    <a:pt x="297" y="913"/>
                  </a:lnTo>
                  <a:lnTo>
                    <a:pt x="284" y="958"/>
                  </a:lnTo>
                  <a:lnTo>
                    <a:pt x="273" y="1003"/>
                  </a:lnTo>
                  <a:lnTo>
                    <a:pt x="265" y="1049"/>
                  </a:lnTo>
                  <a:lnTo>
                    <a:pt x="259" y="1097"/>
                  </a:lnTo>
                  <a:lnTo>
                    <a:pt x="256" y="1144"/>
                  </a:lnTo>
                  <a:lnTo>
                    <a:pt x="255" y="1192"/>
                  </a:lnTo>
                  <a:lnTo>
                    <a:pt x="255" y="1215"/>
                  </a:lnTo>
                  <a:lnTo>
                    <a:pt x="256" y="1237"/>
                  </a:lnTo>
                  <a:lnTo>
                    <a:pt x="257" y="1260"/>
                  </a:lnTo>
                  <a:lnTo>
                    <a:pt x="259" y="1282"/>
                  </a:lnTo>
                  <a:lnTo>
                    <a:pt x="262" y="1305"/>
                  </a:lnTo>
                  <a:lnTo>
                    <a:pt x="265" y="1328"/>
                  </a:lnTo>
                  <a:lnTo>
                    <a:pt x="268" y="1350"/>
                  </a:lnTo>
                  <a:lnTo>
                    <a:pt x="272" y="1371"/>
                  </a:lnTo>
                  <a:lnTo>
                    <a:pt x="277" y="1393"/>
                  </a:lnTo>
                  <a:lnTo>
                    <a:pt x="282" y="1415"/>
                  </a:lnTo>
                  <a:lnTo>
                    <a:pt x="288" y="1436"/>
                  </a:lnTo>
                  <a:lnTo>
                    <a:pt x="295" y="1458"/>
                  </a:lnTo>
                  <a:lnTo>
                    <a:pt x="302" y="1479"/>
                  </a:lnTo>
                  <a:lnTo>
                    <a:pt x="309" y="1501"/>
                  </a:lnTo>
                  <a:lnTo>
                    <a:pt x="317" y="1521"/>
                  </a:lnTo>
                  <a:lnTo>
                    <a:pt x="325" y="1542"/>
                  </a:lnTo>
                  <a:lnTo>
                    <a:pt x="334" y="1562"/>
                  </a:lnTo>
                  <a:lnTo>
                    <a:pt x="343" y="1582"/>
                  </a:lnTo>
                  <a:lnTo>
                    <a:pt x="353" y="1602"/>
                  </a:lnTo>
                  <a:lnTo>
                    <a:pt x="363" y="1622"/>
                  </a:lnTo>
                  <a:lnTo>
                    <a:pt x="374" y="1641"/>
                  </a:lnTo>
                  <a:lnTo>
                    <a:pt x="385" y="1661"/>
                  </a:lnTo>
                  <a:lnTo>
                    <a:pt x="396" y="1680"/>
                  </a:lnTo>
                  <a:lnTo>
                    <a:pt x="408" y="1698"/>
                  </a:lnTo>
                  <a:lnTo>
                    <a:pt x="421" y="1718"/>
                  </a:lnTo>
                  <a:lnTo>
                    <a:pt x="434" y="1736"/>
                  </a:lnTo>
                  <a:lnTo>
                    <a:pt x="447" y="1754"/>
                  </a:lnTo>
                  <a:lnTo>
                    <a:pt x="461" y="1771"/>
                  </a:lnTo>
                  <a:lnTo>
                    <a:pt x="476" y="1789"/>
                  </a:lnTo>
                  <a:lnTo>
                    <a:pt x="490" y="1806"/>
                  </a:lnTo>
                  <a:lnTo>
                    <a:pt x="506" y="1822"/>
                  </a:lnTo>
                  <a:lnTo>
                    <a:pt x="521" y="1838"/>
                  </a:lnTo>
                  <a:lnTo>
                    <a:pt x="554" y="1869"/>
                  </a:lnTo>
                  <a:lnTo>
                    <a:pt x="588" y="1899"/>
                  </a:lnTo>
                  <a:lnTo>
                    <a:pt x="623" y="1927"/>
                  </a:lnTo>
                  <a:lnTo>
                    <a:pt x="660" y="1955"/>
                  </a:lnTo>
                  <a:lnTo>
                    <a:pt x="698" y="1980"/>
                  </a:lnTo>
                  <a:lnTo>
                    <a:pt x="737" y="2004"/>
                  </a:lnTo>
                  <a:lnTo>
                    <a:pt x="757" y="2015"/>
                  </a:lnTo>
                  <a:lnTo>
                    <a:pt x="777" y="2026"/>
                  </a:lnTo>
                  <a:lnTo>
                    <a:pt x="799" y="2037"/>
                  </a:lnTo>
                  <a:lnTo>
                    <a:pt x="819" y="2047"/>
                  </a:lnTo>
                  <a:lnTo>
                    <a:pt x="840" y="2056"/>
                  </a:lnTo>
                  <a:lnTo>
                    <a:pt x="861" y="2065"/>
                  </a:lnTo>
                  <a:lnTo>
                    <a:pt x="883" y="2074"/>
                  </a:lnTo>
                  <a:lnTo>
                    <a:pt x="904" y="2081"/>
                  </a:lnTo>
                  <a:lnTo>
                    <a:pt x="926" y="2089"/>
                  </a:lnTo>
                  <a:lnTo>
                    <a:pt x="947" y="2096"/>
                  </a:lnTo>
                  <a:lnTo>
                    <a:pt x="969" y="2102"/>
                  </a:lnTo>
                  <a:lnTo>
                    <a:pt x="991" y="2107"/>
                  </a:lnTo>
                  <a:lnTo>
                    <a:pt x="1013" y="2112"/>
                  </a:lnTo>
                  <a:lnTo>
                    <a:pt x="1037" y="2117"/>
                  </a:lnTo>
                  <a:lnTo>
                    <a:pt x="1059" y="2121"/>
                  </a:lnTo>
                  <a:lnTo>
                    <a:pt x="1081" y="2124"/>
                  </a:lnTo>
                  <a:lnTo>
                    <a:pt x="1103" y="2126"/>
                  </a:lnTo>
                  <a:lnTo>
                    <a:pt x="1126" y="2128"/>
                  </a:lnTo>
                  <a:lnTo>
                    <a:pt x="1148" y="2129"/>
                  </a:lnTo>
                  <a:lnTo>
                    <a:pt x="1171" y="2129"/>
                  </a:lnTo>
                  <a:lnTo>
                    <a:pt x="1208" y="2129"/>
                  </a:lnTo>
                  <a:lnTo>
                    <a:pt x="1245" y="2126"/>
                  </a:lnTo>
                  <a:lnTo>
                    <a:pt x="1283" y="2122"/>
                  </a:lnTo>
                  <a:lnTo>
                    <a:pt x="1320" y="2116"/>
                  </a:lnTo>
                  <a:lnTo>
                    <a:pt x="1357" y="2109"/>
                  </a:lnTo>
                  <a:lnTo>
                    <a:pt x="1393" y="2100"/>
                  </a:lnTo>
                  <a:lnTo>
                    <a:pt x="1430" y="2089"/>
                  </a:lnTo>
                  <a:lnTo>
                    <a:pt x="1465" y="2077"/>
                  </a:lnTo>
                  <a:lnTo>
                    <a:pt x="1501" y="2064"/>
                  </a:lnTo>
                  <a:lnTo>
                    <a:pt x="1536" y="2049"/>
                  </a:lnTo>
                  <a:lnTo>
                    <a:pt x="1570" y="2033"/>
                  </a:lnTo>
                  <a:lnTo>
                    <a:pt x="1603" y="2015"/>
                  </a:lnTo>
                  <a:lnTo>
                    <a:pt x="1636" y="1996"/>
                  </a:lnTo>
                  <a:lnTo>
                    <a:pt x="1667" y="1976"/>
                  </a:lnTo>
                  <a:lnTo>
                    <a:pt x="1698" y="1954"/>
                  </a:lnTo>
                  <a:lnTo>
                    <a:pt x="1727" y="1932"/>
                  </a:lnTo>
                  <a:lnTo>
                    <a:pt x="1755" y="1906"/>
                  </a:lnTo>
                  <a:lnTo>
                    <a:pt x="1783" y="1881"/>
                  </a:lnTo>
                  <a:lnTo>
                    <a:pt x="1809" y="1855"/>
                  </a:lnTo>
                  <a:lnTo>
                    <a:pt x="1833" y="1827"/>
                  </a:lnTo>
                  <a:lnTo>
                    <a:pt x="1856" y="1798"/>
                  </a:lnTo>
                  <a:lnTo>
                    <a:pt x="1877" y="1768"/>
                  </a:lnTo>
                  <a:lnTo>
                    <a:pt x="1897" y="1737"/>
                  </a:lnTo>
                  <a:lnTo>
                    <a:pt x="1915" y="1704"/>
                  </a:lnTo>
                  <a:lnTo>
                    <a:pt x="1931" y="1671"/>
                  </a:lnTo>
                  <a:lnTo>
                    <a:pt x="1945" y="1637"/>
                  </a:lnTo>
                  <a:lnTo>
                    <a:pt x="1957" y="1603"/>
                  </a:lnTo>
                  <a:lnTo>
                    <a:pt x="1967" y="1567"/>
                  </a:lnTo>
                  <a:lnTo>
                    <a:pt x="1975" y="1530"/>
                  </a:lnTo>
                  <a:lnTo>
                    <a:pt x="1981" y="1491"/>
                  </a:lnTo>
                  <a:lnTo>
                    <a:pt x="1985" y="1453"/>
                  </a:lnTo>
                  <a:lnTo>
                    <a:pt x="1986" y="1414"/>
                  </a:lnTo>
                  <a:lnTo>
                    <a:pt x="1308" y="1414"/>
                  </a:lnTo>
                  <a:lnTo>
                    <a:pt x="1308" y="1177"/>
                  </a:lnTo>
                  <a:lnTo>
                    <a:pt x="2259" y="11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5053" y="2905"/>
              <a:ext cx="78" cy="135"/>
            </a:xfrm>
            <a:custGeom>
              <a:avLst/>
              <a:gdLst>
                <a:gd name="T0" fmla="*/ 0 w 1323"/>
                <a:gd name="T1" fmla="*/ 0 h 2287"/>
                <a:gd name="T2" fmla="*/ 412 w 1323"/>
                <a:gd name="T3" fmla="*/ 1 h 2287"/>
                <a:gd name="T4" fmla="*/ 531 w 1323"/>
                <a:gd name="T5" fmla="*/ 9 h 2287"/>
                <a:gd name="T6" fmla="*/ 645 w 1323"/>
                <a:gd name="T7" fmla="*/ 26 h 2287"/>
                <a:gd name="T8" fmla="*/ 752 w 1323"/>
                <a:gd name="T9" fmla="*/ 52 h 2287"/>
                <a:gd name="T10" fmla="*/ 852 w 1323"/>
                <a:gd name="T11" fmla="*/ 89 h 2287"/>
                <a:gd name="T12" fmla="*/ 940 w 1323"/>
                <a:gd name="T13" fmla="*/ 139 h 2287"/>
                <a:gd name="T14" fmla="*/ 1017 w 1323"/>
                <a:gd name="T15" fmla="*/ 204 h 2287"/>
                <a:gd name="T16" fmla="*/ 1081 w 1323"/>
                <a:gd name="T17" fmla="*/ 284 h 2287"/>
                <a:gd name="T18" fmla="*/ 1128 w 1323"/>
                <a:gd name="T19" fmla="*/ 380 h 2287"/>
                <a:gd name="T20" fmla="*/ 1158 w 1323"/>
                <a:gd name="T21" fmla="*/ 496 h 2287"/>
                <a:gd name="T22" fmla="*/ 1168 w 1323"/>
                <a:gd name="T23" fmla="*/ 631 h 2287"/>
                <a:gd name="T24" fmla="*/ 1162 w 1323"/>
                <a:gd name="T25" fmla="*/ 726 h 2287"/>
                <a:gd name="T26" fmla="*/ 1145 w 1323"/>
                <a:gd name="T27" fmla="*/ 817 h 2287"/>
                <a:gd name="T28" fmla="*/ 1118 w 1323"/>
                <a:gd name="T29" fmla="*/ 900 h 2287"/>
                <a:gd name="T30" fmla="*/ 1080 w 1323"/>
                <a:gd name="T31" fmla="*/ 977 h 2287"/>
                <a:gd name="T32" fmla="*/ 1032 w 1323"/>
                <a:gd name="T33" fmla="*/ 1046 h 2287"/>
                <a:gd name="T34" fmla="*/ 974 w 1323"/>
                <a:gd name="T35" fmla="*/ 1106 h 2287"/>
                <a:gd name="T36" fmla="*/ 908 w 1323"/>
                <a:gd name="T37" fmla="*/ 1157 h 2287"/>
                <a:gd name="T38" fmla="*/ 833 w 1323"/>
                <a:gd name="T39" fmla="*/ 1199 h 2287"/>
                <a:gd name="T40" fmla="*/ 749 w 1323"/>
                <a:gd name="T41" fmla="*/ 1231 h 2287"/>
                <a:gd name="T42" fmla="*/ 659 w 1323"/>
                <a:gd name="T43" fmla="*/ 1254 h 2287"/>
                <a:gd name="T44" fmla="*/ 1323 w 1323"/>
                <a:gd name="T45" fmla="*/ 2287 h 2287"/>
                <a:gd name="T46" fmla="*/ 255 w 1323"/>
                <a:gd name="T47" fmla="*/ 1283 h 2287"/>
                <a:gd name="T48" fmla="*/ 334 w 1323"/>
                <a:gd name="T49" fmla="*/ 1059 h 2287"/>
                <a:gd name="T50" fmla="*/ 468 w 1323"/>
                <a:gd name="T51" fmla="*/ 1054 h 2287"/>
                <a:gd name="T52" fmla="*/ 547 w 1323"/>
                <a:gd name="T53" fmla="*/ 1045 h 2287"/>
                <a:gd name="T54" fmla="*/ 620 w 1323"/>
                <a:gd name="T55" fmla="*/ 1028 h 2287"/>
                <a:gd name="T56" fmla="*/ 689 w 1323"/>
                <a:gd name="T57" fmla="*/ 1006 h 2287"/>
                <a:gd name="T58" fmla="*/ 751 w 1323"/>
                <a:gd name="T59" fmla="*/ 975 h 2287"/>
                <a:gd name="T60" fmla="*/ 806 w 1323"/>
                <a:gd name="T61" fmla="*/ 934 h 2287"/>
                <a:gd name="T62" fmla="*/ 851 w 1323"/>
                <a:gd name="T63" fmla="*/ 883 h 2287"/>
                <a:gd name="T64" fmla="*/ 885 w 1323"/>
                <a:gd name="T65" fmla="*/ 819 h 2287"/>
                <a:gd name="T66" fmla="*/ 906 w 1323"/>
                <a:gd name="T67" fmla="*/ 741 h 2287"/>
                <a:gd name="T68" fmla="*/ 913 w 1323"/>
                <a:gd name="T69" fmla="*/ 649 h 2287"/>
                <a:gd name="T70" fmla="*/ 906 w 1323"/>
                <a:gd name="T71" fmla="*/ 551 h 2287"/>
                <a:gd name="T72" fmla="*/ 886 w 1323"/>
                <a:gd name="T73" fmla="*/ 471 h 2287"/>
                <a:gd name="T74" fmla="*/ 853 w 1323"/>
                <a:gd name="T75" fmla="*/ 406 h 2287"/>
                <a:gd name="T76" fmla="*/ 810 w 1323"/>
                <a:gd name="T77" fmla="*/ 352 h 2287"/>
                <a:gd name="T78" fmla="*/ 756 w 1323"/>
                <a:gd name="T79" fmla="*/ 312 h 2287"/>
                <a:gd name="T80" fmla="*/ 695 w 1323"/>
                <a:gd name="T81" fmla="*/ 282 h 2287"/>
                <a:gd name="T82" fmla="*/ 626 w 1323"/>
                <a:gd name="T83" fmla="*/ 261 h 2287"/>
                <a:gd name="T84" fmla="*/ 552 w 1323"/>
                <a:gd name="T85" fmla="*/ 248 h 2287"/>
                <a:gd name="T86" fmla="*/ 471 w 1323"/>
                <a:gd name="T87" fmla="*/ 240 h 2287"/>
                <a:gd name="T88" fmla="*/ 331 w 1323"/>
                <a:gd name="T89" fmla="*/ 236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3" h="2287">
                  <a:moveTo>
                    <a:pt x="255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72" y="0"/>
                  </a:lnTo>
                  <a:lnTo>
                    <a:pt x="412" y="1"/>
                  </a:lnTo>
                  <a:lnTo>
                    <a:pt x="452" y="3"/>
                  </a:lnTo>
                  <a:lnTo>
                    <a:pt x="491" y="6"/>
                  </a:lnTo>
                  <a:lnTo>
                    <a:pt x="531" y="9"/>
                  </a:lnTo>
                  <a:lnTo>
                    <a:pt x="570" y="14"/>
                  </a:lnTo>
                  <a:lnTo>
                    <a:pt x="608" y="19"/>
                  </a:lnTo>
                  <a:lnTo>
                    <a:pt x="645" y="26"/>
                  </a:lnTo>
                  <a:lnTo>
                    <a:pt x="681" y="33"/>
                  </a:lnTo>
                  <a:lnTo>
                    <a:pt x="717" y="42"/>
                  </a:lnTo>
                  <a:lnTo>
                    <a:pt x="752" y="52"/>
                  </a:lnTo>
                  <a:lnTo>
                    <a:pt x="787" y="63"/>
                  </a:lnTo>
                  <a:lnTo>
                    <a:pt x="820" y="76"/>
                  </a:lnTo>
                  <a:lnTo>
                    <a:pt x="852" y="89"/>
                  </a:lnTo>
                  <a:lnTo>
                    <a:pt x="882" y="105"/>
                  </a:lnTo>
                  <a:lnTo>
                    <a:pt x="912" y="121"/>
                  </a:lnTo>
                  <a:lnTo>
                    <a:pt x="940" y="139"/>
                  </a:lnTo>
                  <a:lnTo>
                    <a:pt x="967" y="159"/>
                  </a:lnTo>
                  <a:lnTo>
                    <a:pt x="993" y="181"/>
                  </a:lnTo>
                  <a:lnTo>
                    <a:pt x="1017" y="204"/>
                  </a:lnTo>
                  <a:lnTo>
                    <a:pt x="1041" y="229"/>
                  </a:lnTo>
                  <a:lnTo>
                    <a:pt x="1062" y="256"/>
                  </a:lnTo>
                  <a:lnTo>
                    <a:pt x="1081" y="284"/>
                  </a:lnTo>
                  <a:lnTo>
                    <a:pt x="1098" y="314"/>
                  </a:lnTo>
                  <a:lnTo>
                    <a:pt x="1114" y="346"/>
                  </a:lnTo>
                  <a:lnTo>
                    <a:pt x="1128" y="380"/>
                  </a:lnTo>
                  <a:lnTo>
                    <a:pt x="1140" y="417"/>
                  </a:lnTo>
                  <a:lnTo>
                    <a:pt x="1150" y="455"/>
                  </a:lnTo>
                  <a:lnTo>
                    <a:pt x="1158" y="496"/>
                  </a:lnTo>
                  <a:lnTo>
                    <a:pt x="1163" y="538"/>
                  </a:lnTo>
                  <a:lnTo>
                    <a:pt x="1167" y="583"/>
                  </a:lnTo>
                  <a:lnTo>
                    <a:pt x="1168" y="631"/>
                  </a:lnTo>
                  <a:lnTo>
                    <a:pt x="1167" y="663"/>
                  </a:lnTo>
                  <a:lnTo>
                    <a:pt x="1165" y="695"/>
                  </a:lnTo>
                  <a:lnTo>
                    <a:pt x="1162" y="726"/>
                  </a:lnTo>
                  <a:lnTo>
                    <a:pt x="1158" y="757"/>
                  </a:lnTo>
                  <a:lnTo>
                    <a:pt x="1152" y="787"/>
                  </a:lnTo>
                  <a:lnTo>
                    <a:pt x="1145" y="817"/>
                  </a:lnTo>
                  <a:lnTo>
                    <a:pt x="1137" y="846"/>
                  </a:lnTo>
                  <a:lnTo>
                    <a:pt x="1128" y="873"/>
                  </a:lnTo>
                  <a:lnTo>
                    <a:pt x="1118" y="900"/>
                  </a:lnTo>
                  <a:lnTo>
                    <a:pt x="1106" y="927"/>
                  </a:lnTo>
                  <a:lnTo>
                    <a:pt x="1093" y="952"/>
                  </a:lnTo>
                  <a:lnTo>
                    <a:pt x="1080" y="977"/>
                  </a:lnTo>
                  <a:lnTo>
                    <a:pt x="1065" y="1000"/>
                  </a:lnTo>
                  <a:lnTo>
                    <a:pt x="1049" y="1023"/>
                  </a:lnTo>
                  <a:lnTo>
                    <a:pt x="1032" y="1046"/>
                  </a:lnTo>
                  <a:lnTo>
                    <a:pt x="1013" y="1067"/>
                  </a:lnTo>
                  <a:lnTo>
                    <a:pt x="994" y="1087"/>
                  </a:lnTo>
                  <a:lnTo>
                    <a:pt x="974" y="1106"/>
                  </a:lnTo>
                  <a:lnTo>
                    <a:pt x="953" y="1124"/>
                  </a:lnTo>
                  <a:lnTo>
                    <a:pt x="931" y="1141"/>
                  </a:lnTo>
                  <a:lnTo>
                    <a:pt x="908" y="1157"/>
                  </a:lnTo>
                  <a:lnTo>
                    <a:pt x="884" y="1172"/>
                  </a:lnTo>
                  <a:lnTo>
                    <a:pt x="859" y="1186"/>
                  </a:lnTo>
                  <a:lnTo>
                    <a:pt x="833" y="1199"/>
                  </a:lnTo>
                  <a:lnTo>
                    <a:pt x="806" y="1211"/>
                  </a:lnTo>
                  <a:lnTo>
                    <a:pt x="779" y="1222"/>
                  </a:lnTo>
                  <a:lnTo>
                    <a:pt x="749" y="1231"/>
                  </a:lnTo>
                  <a:lnTo>
                    <a:pt x="720" y="1240"/>
                  </a:lnTo>
                  <a:lnTo>
                    <a:pt x="690" y="1248"/>
                  </a:lnTo>
                  <a:lnTo>
                    <a:pt x="659" y="1254"/>
                  </a:lnTo>
                  <a:lnTo>
                    <a:pt x="628" y="1258"/>
                  </a:lnTo>
                  <a:lnTo>
                    <a:pt x="595" y="1262"/>
                  </a:lnTo>
                  <a:lnTo>
                    <a:pt x="1323" y="2287"/>
                  </a:lnTo>
                  <a:lnTo>
                    <a:pt x="1010" y="2287"/>
                  </a:lnTo>
                  <a:lnTo>
                    <a:pt x="319" y="1283"/>
                  </a:lnTo>
                  <a:lnTo>
                    <a:pt x="255" y="1283"/>
                  </a:lnTo>
                  <a:lnTo>
                    <a:pt x="255" y="2287"/>
                  </a:lnTo>
                  <a:close/>
                  <a:moveTo>
                    <a:pt x="255" y="1059"/>
                  </a:moveTo>
                  <a:lnTo>
                    <a:pt x="334" y="1059"/>
                  </a:lnTo>
                  <a:lnTo>
                    <a:pt x="388" y="1058"/>
                  </a:lnTo>
                  <a:lnTo>
                    <a:pt x="442" y="1056"/>
                  </a:lnTo>
                  <a:lnTo>
                    <a:pt x="468" y="1054"/>
                  </a:lnTo>
                  <a:lnTo>
                    <a:pt x="494" y="1051"/>
                  </a:lnTo>
                  <a:lnTo>
                    <a:pt x="520" y="1048"/>
                  </a:lnTo>
                  <a:lnTo>
                    <a:pt x="547" y="1045"/>
                  </a:lnTo>
                  <a:lnTo>
                    <a:pt x="572" y="1040"/>
                  </a:lnTo>
                  <a:lnTo>
                    <a:pt x="596" y="1035"/>
                  </a:lnTo>
                  <a:lnTo>
                    <a:pt x="620" y="1028"/>
                  </a:lnTo>
                  <a:lnTo>
                    <a:pt x="644" y="1022"/>
                  </a:lnTo>
                  <a:lnTo>
                    <a:pt x="667" y="1014"/>
                  </a:lnTo>
                  <a:lnTo>
                    <a:pt x="689" y="1006"/>
                  </a:lnTo>
                  <a:lnTo>
                    <a:pt x="711" y="997"/>
                  </a:lnTo>
                  <a:lnTo>
                    <a:pt x="731" y="986"/>
                  </a:lnTo>
                  <a:lnTo>
                    <a:pt x="751" y="975"/>
                  </a:lnTo>
                  <a:lnTo>
                    <a:pt x="770" y="963"/>
                  </a:lnTo>
                  <a:lnTo>
                    <a:pt x="789" y="949"/>
                  </a:lnTo>
                  <a:lnTo>
                    <a:pt x="806" y="934"/>
                  </a:lnTo>
                  <a:lnTo>
                    <a:pt x="822" y="918"/>
                  </a:lnTo>
                  <a:lnTo>
                    <a:pt x="837" y="901"/>
                  </a:lnTo>
                  <a:lnTo>
                    <a:pt x="851" y="883"/>
                  </a:lnTo>
                  <a:lnTo>
                    <a:pt x="863" y="863"/>
                  </a:lnTo>
                  <a:lnTo>
                    <a:pt x="875" y="841"/>
                  </a:lnTo>
                  <a:lnTo>
                    <a:pt x="885" y="819"/>
                  </a:lnTo>
                  <a:lnTo>
                    <a:pt x="893" y="794"/>
                  </a:lnTo>
                  <a:lnTo>
                    <a:pt x="900" y="768"/>
                  </a:lnTo>
                  <a:lnTo>
                    <a:pt x="906" y="741"/>
                  </a:lnTo>
                  <a:lnTo>
                    <a:pt x="910" y="712"/>
                  </a:lnTo>
                  <a:lnTo>
                    <a:pt x="912" y="681"/>
                  </a:lnTo>
                  <a:lnTo>
                    <a:pt x="913" y="649"/>
                  </a:lnTo>
                  <a:lnTo>
                    <a:pt x="912" y="615"/>
                  </a:lnTo>
                  <a:lnTo>
                    <a:pt x="910" y="582"/>
                  </a:lnTo>
                  <a:lnTo>
                    <a:pt x="906" y="551"/>
                  </a:lnTo>
                  <a:lnTo>
                    <a:pt x="901" y="523"/>
                  </a:lnTo>
                  <a:lnTo>
                    <a:pt x="894" y="496"/>
                  </a:lnTo>
                  <a:lnTo>
                    <a:pt x="886" y="471"/>
                  </a:lnTo>
                  <a:lnTo>
                    <a:pt x="876" y="448"/>
                  </a:lnTo>
                  <a:lnTo>
                    <a:pt x="865" y="426"/>
                  </a:lnTo>
                  <a:lnTo>
                    <a:pt x="853" y="406"/>
                  </a:lnTo>
                  <a:lnTo>
                    <a:pt x="840" y="387"/>
                  </a:lnTo>
                  <a:lnTo>
                    <a:pt x="826" y="368"/>
                  </a:lnTo>
                  <a:lnTo>
                    <a:pt x="810" y="352"/>
                  </a:lnTo>
                  <a:lnTo>
                    <a:pt x="794" y="338"/>
                  </a:lnTo>
                  <a:lnTo>
                    <a:pt x="776" y="324"/>
                  </a:lnTo>
                  <a:lnTo>
                    <a:pt x="756" y="312"/>
                  </a:lnTo>
                  <a:lnTo>
                    <a:pt x="737" y="301"/>
                  </a:lnTo>
                  <a:lnTo>
                    <a:pt x="716" y="291"/>
                  </a:lnTo>
                  <a:lnTo>
                    <a:pt x="695" y="282"/>
                  </a:lnTo>
                  <a:lnTo>
                    <a:pt x="673" y="274"/>
                  </a:lnTo>
                  <a:lnTo>
                    <a:pt x="650" y="267"/>
                  </a:lnTo>
                  <a:lnTo>
                    <a:pt x="626" y="261"/>
                  </a:lnTo>
                  <a:lnTo>
                    <a:pt x="602" y="256"/>
                  </a:lnTo>
                  <a:lnTo>
                    <a:pt x="577" y="252"/>
                  </a:lnTo>
                  <a:lnTo>
                    <a:pt x="552" y="248"/>
                  </a:lnTo>
                  <a:lnTo>
                    <a:pt x="525" y="245"/>
                  </a:lnTo>
                  <a:lnTo>
                    <a:pt x="498" y="242"/>
                  </a:lnTo>
                  <a:lnTo>
                    <a:pt x="471" y="240"/>
                  </a:lnTo>
                  <a:lnTo>
                    <a:pt x="444" y="238"/>
                  </a:lnTo>
                  <a:lnTo>
                    <a:pt x="388" y="237"/>
                  </a:lnTo>
                  <a:lnTo>
                    <a:pt x="331" y="236"/>
                  </a:lnTo>
                  <a:lnTo>
                    <a:pt x="255" y="236"/>
                  </a:lnTo>
                  <a:lnTo>
                    <a:pt x="255" y="10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130" y="2903"/>
              <a:ext cx="140" cy="139"/>
            </a:xfrm>
            <a:custGeom>
              <a:avLst/>
              <a:gdLst>
                <a:gd name="T0" fmla="*/ 2358 w 2382"/>
                <a:gd name="T1" fmla="*/ 1426 h 2367"/>
                <a:gd name="T2" fmla="*/ 2264 w 2382"/>
                <a:gd name="T3" fmla="*/ 1700 h 2367"/>
                <a:gd name="T4" fmla="*/ 2108 w 2382"/>
                <a:gd name="T5" fmla="*/ 1940 h 2367"/>
                <a:gd name="T6" fmla="*/ 1901 w 2382"/>
                <a:gd name="T7" fmla="*/ 2133 h 2367"/>
                <a:gd name="T8" fmla="*/ 1652 w 2382"/>
                <a:gd name="T9" fmla="*/ 2274 h 2367"/>
                <a:gd name="T10" fmla="*/ 1371 w 2382"/>
                <a:gd name="T11" fmla="*/ 2352 h 2367"/>
                <a:gd name="T12" fmla="*/ 1070 w 2382"/>
                <a:gd name="T13" fmla="*/ 2361 h 2367"/>
                <a:gd name="T14" fmla="*/ 784 w 2382"/>
                <a:gd name="T15" fmla="*/ 2295 h 2367"/>
                <a:gd name="T16" fmla="*/ 528 w 2382"/>
                <a:gd name="T17" fmla="*/ 2167 h 2367"/>
                <a:gd name="T18" fmla="*/ 311 w 2382"/>
                <a:gd name="T19" fmla="*/ 1983 h 2367"/>
                <a:gd name="T20" fmla="*/ 144 w 2382"/>
                <a:gd name="T21" fmla="*/ 1752 h 2367"/>
                <a:gd name="T22" fmla="*/ 37 w 2382"/>
                <a:gd name="T23" fmla="*/ 1483 h 2367"/>
                <a:gd name="T24" fmla="*/ 0 w 2382"/>
                <a:gd name="T25" fmla="*/ 1186 h 2367"/>
                <a:gd name="T26" fmla="*/ 37 w 2382"/>
                <a:gd name="T27" fmla="*/ 890 h 2367"/>
                <a:gd name="T28" fmla="*/ 144 w 2382"/>
                <a:gd name="T29" fmla="*/ 620 h 2367"/>
                <a:gd name="T30" fmla="*/ 311 w 2382"/>
                <a:gd name="T31" fmla="*/ 388 h 2367"/>
                <a:gd name="T32" fmla="*/ 528 w 2382"/>
                <a:gd name="T33" fmla="*/ 202 h 2367"/>
                <a:gd name="T34" fmla="*/ 784 w 2382"/>
                <a:gd name="T35" fmla="*/ 72 h 2367"/>
                <a:gd name="T36" fmla="*/ 1070 w 2382"/>
                <a:gd name="T37" fmla="*/ 6 h 2367"/>
                <a:gd name="T38" fmla="*/ 1371 w 2382"/>
                <a:gd name="T39" fmla="*/ 14 h 2367"/>
                <a:gd name="T40" fmla="*/ 1652 w 2382"/>
                <a:gd name="T41" fmla="*/ 93 h 2367"/>
                <a:gd name="T42" fmla="*/ 1901 w 2382"/>
                <a:gd name="T43" fmla="*/ 236 h 2367"/>
                <a:gd name="T44" fmla="*/ 2108 w 2382"/>
                <a:gd name="T45" fmla="*/ 432 h 2367"/>
                <a:gd name="T46" fmla="*/ 2264 w 2382"/>
                <a:gd name="T47" fmla="*/ 672 h 2367"/>
                <a:gd name="T48" fmla="*/ 2358 w 2382"/>
                <a:gd name="T49" fmla="*/ 947 h 2367"/>
                <a:gd name="T50" fmla="*/ 254 w 2382"/>
                <a:gd name="T51" fmla="*/ 1183 h 2367"/>
                <a:gd name="T52" fmla="*/ 284 w 2382"/>
                <a:gd name="T53" fmla="*/ 1417 h 2367"/>
                <a:gd name="T54" fmla="*/ 367 w 2382"/>
                <a:gd name="T55" fmla="*/ 1631 h 2367"/>
                <a:gd name="T56" fmla="*/ 497 w 2382"/>
                <a:gd name="T57" fmla="*/ 1817 h 2367"/>
                <a:gd name="T58" fmla="*/ 666 w 2382"/>
                <a:gd name="T59" fmla="*/ 1967 h 2367"/>
                <a:gd name="T60" fmla="*/ 868 w 2382"/>
                <a:gd name="T61" fmla="*/ 2071 h 2367"/>
                <a:gd name="T62" fmla="*/ 1095 w 2382"/>
                <a:gd name="T63" fmla="*/ 2124 h 2367"/>
                <a:gd name="T64" fmla="*/ 1334 w 2382"/>
                <a:gd name="T65" fmla="*/ 2118 h 2367"/>
                <a:gd name="T66" fmla="*/ 1556 w 2382"/>
                <a:gd name="T67" fmla="*/ 2054 h 2367"/>
                <a:gd name="T68" fmla="*/ 1752 w 2382"/>
                <a:gd name="T69" fmla="*/ 1940 h 2367"/>
                <a:gd name="T70" fmla="*/ 1914 w 2382"/>
                <a:gd name="T71" fmla="*/ 1783 h 2367"/>
                <a:gd name="T72" fmla="*/ 2036 w 2382"/>
                <a:gd name="T73" fmla="*/ 1591 h 2367"/>
                <a:gd name="T74" fmla="*/ 2109 w 2382"/>
                <a:gd name="T75" fmla="*/ 1372 h 2367"/>
                <a:gd name="T76" fmla="*/ 2126 w 2382"/>
                <a:gd name="T77" fmla="*/ 1135 h 2367"/>
                <a:gd name="T78" fmla="*/ 2086 w 2382"/>
                <a:gd name="T79" fmla="*/ 903 h 2367"/>
                <a:gd name="T80" fmla="*/ 1994 w 2382"/>
                <a:gd name="T81" fmla="*/ 694 h 2367"/>
                <a:gd name="T82" fmla="*/ 1856 w 2382"/>
                <a:gd name="T83" fmla="*/ 515 h 2367"/>
                <a:gd name="T84" fmla="*/ 1680 w 2382"/>
                <a:gd name="T85" fmla="*/ 374 h 2367"/>
                <a:gd name="T86" fmla="*/ 1473 w 2382"/>
                <a:gd name="T87" fmla="*/ 280 h 2367"/>
                <a:gd name="T88" fmla="*/ 1240 w 2382"/>
                <a:gd name="T89" fmla="*/ 238 h 2367"/>
                <a:gd name="T90" fmla="*/ 1001 w 2382"/>
                <a:gd name="T91" fmla="*/ 256 h 2367"/>
                <a:gd name="T92" fmla="*/ 782 w 2382"/>
                <a:gd name="T93" fmla="*/ 331 h 2367"/>
                <a:gd name="T94" fmla="*/ 592 w 2382"/>
                <a:gd name="T95" fmla="*/ 454 h 2367"/>
                <a:gd name="T96" fmla="*/ 438 w 2382"/>
                <a:gd name="T97" fmla="*/ 618 h 2367"/>
                <a:gd name="T98" fmla="*/ 327 w 2382"/>
                <a:gd name="T99" fmla="*/ 816 h 2367"/>
                <a:gd name="T100" fmla="*/ 265 w 2382"/>
                <a:gd name="T101" fmla="*/ 104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82" h="2367">
                  <a:moveTo>
                    <a:pt x="2382" y="1186"/>
                  </a:moveTo>
                  <a:lnTo>
                    <a:pt x="2381" y="1247"/>
                  </a:lnTo>
                  <a:lnTo>
                    <a:pt x="2376" y="1308"/>
                  </a:lnTo>
                  <a:lnTo>
                    <a:pt x="2369" y="1368"/>
                  </a:lnTo>
                  <a:lnTo>
                    <a:pt x="2358" y="1426"/>
                  </a:lnTo>
                  <a:lnTo>
                    <a:pt x="2345" y="1483"/>
                  </a:lnTo>
                  <a:lnTo>
                    <a:pt x="2329" y="1540"/>
                  </a:lnTo>
                  <a:lnTo>
                    <a:pt x="2310" y="1595"/>
                  </a:lnTo>
                  <a:lnTo>
                    <a:pt x="2288" y="1648"/>
                  </a:lnTo>
                  <a:lnTo>
                    <a:pt x="2264" y="1700"/>
                  </a:lnTo>
                  <a:lnTo>
                    <a:pt x="2238" y="1752"/>
                  </a:lnTo>
                  <a:lnTo>
                    <a:pt x="2209" y="1801"/>
                  </a:lnTo>
                  <a:lnTo>
                    <a:pt x="2177" y="1849"/>
                  </a:lnTo>
                  <a:lnTo>
                    <a:pt x="2144" y="1895"/>
                  </a:lnTo>
                  <a:lnTo>
                    <a:pt x="2108" y="1940"/>
                  </a:lnTo>
                  <a:lnTo>
                    <a:pt x="2071" y="1983"/>
                  </a:lnTo>
                  <a:lnTo>
                    <a:pt x="2031" y="2023"/>
                  </a:lnTo>
                  <a:lnTo>
                    <a:pt x="1990" y="2062"/>
                  </a:lnTo>
                  <a:lnTo>
                    <a:pt x="1947" y="2099"/>
                  </a:lnTo>
                  <a:lnTo>
                    <a:pt x="1901" y="2133"/>
                  </a:lnTo>
                  <a:lnTo>
                    <a:pt x="1854" y="2167"/>
                  </a:lnTo>
                  <a:lnTo>
                    <a:pt x="1806" y="2197"/>
                  </a:lnTo>
                  <a:lnTo>
                    <a:pt x="1757" y="2225"/>
                  </a:lnTo>
                  <a:lnTo>
                    <a:pt x="1705" y="2251"/>
                  </a:lnTo>
                  <a:lnTo>
                    <a:pt x="1652" y="2274"/>
                  </a:lnTo>
                  <a:lnTo>
                    <a:pt x="1598" y="2295"/>
                  </a:lnTo>
                  <a:lnTo>
                    <a:pt x="1543" y="2314"/>
                  </a:lnTo>
                  <a:lnTo>
                    <a:pt x="1487" y="2329"/>
                  </a:lnTo>
                  <a:lnTo>
                    <a:pt x="1429" y="2342"/>
                  </a:lnTo>
                  <a:lnTo>
                    <a:pt x="1371" y="2352"/>
                  </a:lnTo>
                  <a:lnTo>
                    <a:pt x="1312" y="2361"/>
                  </a:lnTo>
                  <a:lnTo>
                    <a:pt x="1252" y="2365"/>
                  </a:lnTo>
                  <a:lnTo>
                    <a:pt x="1191" y="2367"/>
                  </a:lnTo>
                  <a:lnTo>
                    <a:pt x="1130" y="2365"/>
                  </a:lnTo>
                  <a:lnTo>
                    <a:pt x="1070" y="2361"/>
                  </a:lnTo>
                  <a:lnTo>
                    <a:pt x="1011" y="2352"/>
                  </a:lnTo>
                  <a:lnTo>
                    <a:pt x="953" y="2342"/>
                  </a:lnTo>
                  <a:lnTo>
                    <a:pt x="895" y="2329"/>
                  </a:lnTo>
                  <a:lnTo>
                    <a:pt x="839" y="2314"/>
                  </a:lnTo>
                  <a:lnTo>
                    <a:pt x="784" y="2295"/>
                  </a:lnTo>
                  <a:lnTo>
                    <a:pt x="730" y="2274"/>
                  </a:lnTo>
                  <a:lnTo>
                    <a:pt x="677" y="2251"/>
                  </a:lnTo>
                  <a:lnTo>
                    <a:pt x="626" y="2225"/>
                  </a:lnTo>
                  <a:lnTo>
                    <a:pt x="576" y="2197"/>
                  </a:lnTo>
                  <a:lnTo>
                    <a:pt x="528" y="2167"/>
                  </a:lnTo>
                  <a:lnTo>
                    <a:pt x="481" y="2133"/>
                  </a:lnTo>
                  <a:lnTo>
                    <a:pt x="435" y="2099"/>
                  </a:lnTo>
                  <a:lnTo>
                    <a:pt x="392" y="2062"/>
                  </a:lnTo>
                  <a:lnTo>
                    <a:pt x="351" y="2023"/>
                  </a:lnTo>
                  <a:lnTo>
                    <a:pt x="311" y="1983"/>
                  </a:lnTo>
                  <a:lnTo>
                    <a:pt x="274" y="1940"/>
                  </a:lnTo>
                  <a:lnTo>
                    <a:pt x="238" y="1895"/>
                  </a:lnTo>
                  <a:lnTo>
                    <a:pt x="204" y="1849"/>
                  </a:lnTo>
                  <a:lnTo>
                    <a:pt x="173" y="1801"/>
                  </a:lnTo>
                  <a:lnTo>
                    <a:pt x="144" y="1752"/>
                  </a:lnTo>
                  <a:lnTo>
                    <a:pt x="118" y="1700"/>
                  </a:lnTo>
                  <a:lnTo>
                    <a:pt x="94" y="1648"/>
                  </a:lnTo>
                  <a:lnTo>
                    <a:pt x="72" y="1595"/>
                  </a:lnTo>
                  <a:lnTo>
                    <a:pt x="54" y="1540"/>
                  </a:lnTo>
                  <a:lnTo>
                    <a:pt x="37" y="1483"/>
                  </a:lnTo>
                  <a:lnTo>
                    <a:pt x="24" y="1426"/>
                  </a:lnTo>
                  <a:lnTo>
                    <a:pt x="14" y="1368"/>
                  </a:lnTo>
                  <a:lnTo>
                    <a:pt x="6" y="1308"/>
                  </a:lnTo>
                  <a:lnTo>
                    <a:pt x="1" y="1247"/>
                  </a:lnTo>
                  <a:lnTo>
                    <a:pt x="0" y="1186"/>
                  </a:lnTo>
                  <a:lnTo>
                    <a:pt x="1" y="1125"/>
                  </a:lnTo>
                  <a:lnTo>
                    <a:pt x="6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7" y="890"/>
                  </a:lnTo>
                  <a:lnTo>
                    <a:pt x="54" y="833"/>
                  </a:lnTo>
                  <a:lnTo>
                    <a:pt x="72" y="778"/>
                  </a:lnTo>
                  <a:lnTo>
                    <a:pt x="94" y="725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3" y="571"/>
                  </a:lnTo>
                  <a:lnTo>
                    <a:pt x="204" y="523"/>
                  </a:lnTo>
                  <a:lnTo>
                    <a:pt x="238" y="477"/>
                  </a:lnTo>
                  <a:lnTo>
                    <a:pt x="274" y="432"/>
                  </a:lnTo>
                  <a:lnTo>
                    <a:pt x="311" y="388"/>
                  </a:lnTo>
                  <a:lnTo>
                    <a:pt x="351" y="347"/>
                  </a:lnTo>
                  <a:lnTo>
                    <a:pt x="392" y="308"/>
                  </a:lnTo>
                  <a:lnTo>
                    <a:pt x="435" y="271"/>
                  </a:lnTo>
                  <a:lnTo>
                    <a:pt x="481" y="236"/>
                  </a:lnTo>
                  <a:lnTo>
                    <a:pt x="528" y="202"/>
                  </a:lnTo>
                  <a:lnTo>
                    <a:pt x="576" y="171"/>
                  </a:lnTo>
                  <a:lnTo>
                    <a:pt x="626" y="143"/>
                  </a:lnTo>
                  <a:lnTo>
                    <a:pt x="677" y="117"/>
                  </a:lnTo>
                  <a:lnTo>
                    <a:pt x="730" y="93"/>
                  </a:lnTo>
                  <a:lnTo>
                    <a:pt x="784" y="72"/>
                  </a:lnTo>
                  <a:lnTo>
                    <a:pt x="839" y="53"/>
                  </a:lnTo>
                  <a:lnTo>
                    <a:pt x="895" y="38"/>
                  </a:lnTo>
                  <a:lnTo>
                    <a:pt x="953" y="24"/>
                  </a:lnTo>
                  <a:lnTo>
                    <a:pt x="1011" y="14"/>
                  </a:lnTo>
                  <a:lnTo>
                    <a:pt x="1070" y="6"/>
                  </a:lnTo>
                  <a:lnTo>
                    <a:pt x="1130" y="2"/>
                  </a:lnTo>
                  <a:lnTo>
                    <a:pt x="1191" y="0"/>
                  </a:lnTo>
                  <a:lnTo>
                    <a:pt x="1252" y="2"/>
                  </a:lnTo>
                  <a:lnTo>
                    <a:pt x="1312" y="6"/>
                  </a:lnTo>
                  <a:lnTo>
                    <a:pt x="1371" y="14"/>
                  </a:lnTo>
                  <a:lnTo>
                    <a:pt x="1429" y="24"/>
                  </a:lnTo>
                  <a:lnTo>
                    <a:pt x="1487" y="38"/>
                  </a:lnTo>
                  <a:lnTo>
                    <a:pt x="1543" y="53"/>
                  </a:lnTo>
                  <a:lnTo>
                    <a:pt x="1598" y="72"/>
                  </a:lnTo>
                  <a:lnTo>
                    <a:pt x="1652" y="93"/>
                  </a:lnTo>
                  <a:lnTo>
                    <a:pt x="1705" y="117"/>
                  </a:lnTo>
                  <a:lnTo>
                    <a:pt x="1757" y="143"/>
                  </a:lnTo>
                  <a:lnTo>
                    <a:pt x="1806" y="171"/>
                  </a:lnTo>
                  <a:lnTo>
                    <a:pt x="1854" y="202"/>
                  </a:lnTo>
                  <a:lnTo>
                    <a:pt x="1901" y="236"/>
                  </a:lnTo>
                  <a:lnTo>
                    <a:pt x="1947" y="271"/>
                  </a:lnTo>
                  <a:lnTo>
                    <a:pt x="1990" y="308"/>
                  </a:lnTo>
                  <a:lnTo>
                    <a:pt x="2031" y="347"/>
                  </a:lnTo>
                  <a:lnTo>
                    <a:pt x="2071" y="388"/>
                  </a:lnTo>
                  <a:lnTo>
                    <a:pt x="2108" y="432"/>
                  </a:lnTo>
                  <a:lnTo>
                    <a:pt x="2144" y="477"/>
                  </a:lnTo>
                  <a:lnTo>
                    <a:pt x="2177" y="523"/>
                  </a:lnTo>
                  <a:lnTo>
                    <a:pt x="2209" y="571"/>
                  </a:lnTo>
                  <a:lnTo>
                    <a:pt x="2238" y="620"/>
                  </a:lnTo>
                  <a:lnTo>
                    <a:pt x="2264" y="672"/>
                  </a:lnTo>
                  <a:lnTo>
                    <a:pt x="2288" y="725"/>
                  </a:lnTo>
                  <a:lnTo>
                    <a:pt x="2310" y="778"/>
                  </a:lnTo>
                  <a:lnTo>
                    <a:pt x="2329" y="833"/>
                  </a:lnTo>
                  <a:lnTo>
                    <a:pt x="2345" y="890"/>
                  </a:lnTo>
                  <a:lnTo>
                    <a:pt x="2358" y="947"/>
                  </a:lnTo>
                  <a:lnTo>
                    <a:pt x="2369" y="1005"/>
                  </a:lnTo>
                  <a:lnTo>
                    <a:pt x="2376" y="1064"/>
                  </a:lnTo>
                  <a:lnTo>
                    <a:pt x="2381" y="1125"/>
                  </a:lnTo>
                  <a:lnTo>
                    <a:pt x="2382" y="1186"/>
                  </a:lnTo>
                  <a:close/>
                  <a:moveTo>
                    <a:pt x="254" y="1183"/>
                  </a:moveTo>
                  <a:lnTo>
                    <a:pt x="256" y="1231"/>
                  </a:lnTo>
                  <a:lnTo>
                    <a:pt x="259" y="1278"/>
                  </a:lnTo>
                  <a:lnTo>
                    <a:pt x="265" y="1326"/>
                  </a:lnTo>
                  <a:lnTo>
                    <a:pt x="273" y="1372"/>
                  </a:lnTo>
                  <a:lnTo>
                    <a:pt x="284" y="1417"/>
                  </a:lnTo>
                  <a:lnTo>
                    <a:pt x="296" y="1462"/>
                  </a:lnTo>
                  <a:lnTo>
                    <a:pt x="311" y="1506"/>
                  </a:lnTo>
                  <a:lnTo>
                    <a:pt x="328" y="1549"/>
                  </a:lnTo>
                  <a:lnTo>
                    <a:pt x="346" y="1591"/>
                  </a:lnTo>
                  <a:lnTo>
                    <a:pt x="367" y="1631"/>
                  </a:lnTo>
                  <a:lnTo>
                    <a:pt x="389" y="1671"/>
                  </a:lnTo>
                  <a:lnTo>
                    <a:pt x="414" y="1709"/>
                  </a:lnTo>
                  <a:lnTo>
                    <a:pt x="439" y="1747"/>
                  </a:lnTo>
                  <a:lnTo>
                    <a:pt x="468" y="1783"/>
                  </a:lnTo>
                  <a:lnTo>
                    <a:pt x="497" y="1817"/>
                  </a:lnTo>
                  <a:lnTo>
                    <a:pt x="528" y="1850"/>
                  </a:lnTo>
                  <a:lnTo>
                    <a:pt x="561" y="1881"/>
                  </a:lnTo>
                  <a:lnTo>
                    <a:pt x="595" y="1911"/>
                  </a:lnTo>
                  <a:lnTo>
                    <a:pt x="630" y="1940"/>
                  </a:lnTo>
                  <a:lnTo>
                    <a:pt x="666" y="1967"/>
                  </a:lnTo>
                  <a:lnTo>
                    <a:pt x="705" y="1991"/>
                  </a:lnTo>
                  <a:lnTo>
                    <a:pt x="744" y="2014"/>
                  </a:lnTo>
                  <a:lnTo>
                    <a:pt x="785" y="2035"/>
                  </a:lnTo>
                  <a:lnTo>
                    <a:pt x="826" y="2054"/>
                  </a:lnTo>
                  <a:lnTo>
                    <a:pt x="868" y="2071"/>
                  </a:lnTo>
                  <a:lnTo>
                    <a:pt x="912" y="2086"/>
                  </a:lnTo>
                  <a:lnTo>
                    <a:pt x="957" y="2099"/>
                  </a:lnTo>
                  <a:lnTo>
                    <a:pt x="1002" y="2110"/>
                  </a:lnTo>
                  <a:lnTo>
                    <a:pt x="1048" y="2118"/>
                  </a:lnTo>
                  <a:lnTo>
                    <a:pt x="1095" y="2124"/>
                  </a:lnTo>
                  <a:lnTo>
                    <a:pt x="1142" y="2128"/>
                  </a:lnTo>
                  <a:lnTo>
                    <a:pt x="1191" y="2129"/>
                  </a:lnTo>
                  <a:lnTo>
                    <a:pt x="1240" y="2128"/>
                  </a:lnTo>
                  <a:lnTo>
                    <a:pt x="1287" y="2124"/>
                  </a:lnTo>
                  <a:lnTo>
                    <a:pt x="1334" y="2118"/>
                  </a:lnTo>
                  <a:lnTo>
                    <a:pt x="1380" y="2110"/>
                  </a:lnTo>
                  <a:lnTo>
                    <a:pt x="1425" y="2099"/>
                  </a:lnTo>
                  <a:lnTo>
                    <a:pt x="1470" y="2086"/>
                  </a:lnTo>
                  <a:lnTo>
                    <a:pt x="1514" y="2071"/>
                  </a:lnTo>
                  <a:lnTo>
                    <a:pt x="1556" y="2054"/>
                  </a:lnTo>
                  <a:lnTo>
                    <a:pt x="1598" y="2035"/>
                  </a:lnTo>
                  <a:lnTo>
                    <a:pt x="1638" y="2014"/>
                  </a:lnTo>
                  <a:lnTo>
                    <a:pt x="1677" y="1991"/>
                  </a:lnTo>
                  <a:lnTo>
                    <a:pt x="1716" y="1967"/>
                  </a:lnTo>
                  <a:lnTo>
                    <a:pt x="1752" y="1940"/>
                  </a:lnTo>
                  <a:lnTo>
                    <a:pt x="1788" y="1911"/>
                  </a:lnTo>
                  <a:lnTo>
                    <a:pt x="1821" y="1881"/>
                  </a:lnTo>
                  <a:lnTo>
                    <a:pt x="1854" y="1850"/>
                  </a:lnTo>
                  <a:lnTo>
                    <a:pt x="1885" y="1817"/>
                  </a:lnTo>
                  <a:lnTo>
                    <a:pt x="1914" y="1783"/>
                  </a:lnTo>
                  <a:lnTo>
                    <a:pt x="1943" y="1747"/>
                  </a:lnTo>
                  <a:lnTo>
                    <a:pt x="1969" y="1709"/>
                  </a:lnTo>
                  <a:lnTo>
                    <a:pt x="1993" y="1671"/>
                  </a:lnTo>
                  <a:lnTo>
                    <a:pt x="2015" y="1631"/>
                  </a:lnTo>
                  <a:lnTo>
                    <a:pt x="2036" y="1591"/>
                  </a:lnTo>
                  <a:lnTo>
                    <a:pt x="2055" y="1549"/>
                  </a:lnTo>
                  <a:lnTo>
                    <a:pt x="2071" y="1506"/>
                  </a:lnTo>
                  <a:lnTo>
                    <a:pt x="2086" y="1462"/>
                  </a:lnTo>
                  <a:lnTo>
                    <a:pt x="2098" y="1417"/>
                  </a:lnTo>
                  <a:lnTo>
                    <a:pt x="2109" y="1372"/>
                  </a:lnTo>
                  <a:lnTo>
                    <a:pt x="2117" y="1326"/>
                  </a:lnTo>
                  <a:lnTo>
                    <a:pt x="2123" y="1278"/>
                  </a:lnTo>
                  <a:lnTo>
                    <a:pt x="2126" y="1231"/>
                  </a:lnTo>
                  <a:lnTo>
                    <a:pt x="2128" y="1183"/>
                  </a:lnTo>
                  <a:lnTo>
                    <a:pt x="2126" y="1135"/>
                  </a:lnTo>
                  <a:lnTo>
                    <a:pt x="2123" y="1087"/>
                  </a:lnTo>
                  <a:lnTo>
                    <a:pt x="2117" y="1040"/>
                  </a:lnTo>
                  <a:lnTo>
                    <a:pt x="2109" y="993"/>
                  </a:lnTo>
                  <a:lnTo>
                    <a:pt x="2099" y="948"/>
                  </a:lnTo>
                  <a:lnTo>
                    <a:pt x="2086" y="903"/>
                  </a:lnTo>
                  <a:lnTo>
                    <a:pt x="2072" y="860"/>
                  </a:lnTo>
                  <a:lnTo>
                    <a:pt x="2055" y="816"/>
                  </a:lnTo>
                  <a:lnTo>
                    <a:pt x="2037" y="774"/>
                  </a:lnTo>
                  <a:lnTo>
                    <a:pt x="2017" y="734"/>
                  </a:lnTo>
                  <a:lnTo>
                    <a:pt x="1994" y="694"/>
                  </a:lnTo>
                  <a:lnTo>
                    <a:pt x="1970" y="656"/>
                  </a:lnTo>
                  <a:lnTo>
                    <a:pt x="1944" y="618"/>
                  </a:lnTo>
                  <a:lnTo>
                    <a:pt x="1916" y="582"/>
                  </a:lnTo>
                  <a:lnTo>
                    <a:pt x="1887" y="548"/>
                  </a:lnTo>
                  <a:lnTo>
                    <a:pt x="1856" y="515"/>
                  </a:lnTo>
                  <a:lnTo>
                    <a:pt x="1824" y="484"/>
                  </a:lnTo>
                  <a:lnTo>
                    <a:pt x="1790" y="454"/>
                  </a:lnTo>
                  <a:lnTo>
                    <a:pt x="1755" y="426"/>
                  </a:lnTo>
                  <a:lnTo>
                    <a:pt x="1718" y="399"/>
                  </a:lnTo>
                  <a:lnTo>
                    <a:pt x="1680" y="374"/>
                  </a:lnTo>
                  <a:lnTo>
                    <a:pt x="1641" y="351"/>
                  </a:lnTo>
                  <a:lnTo>
                    <a:pt x="1600" y="331"/>
                  </a:lnTo>
                  <a:lnTo>
                    <a:pt x="1559" y="312"/>
                  </a:lnTo>
                  <a:lnTo>
                    <a:pt x="1516" y="295"/>
                  </a:lnTo>
                  <a:lnTo>
                    <a:pt x="1473" y="280"/>
                  </a:lnTo>
                  <a:lnTo>
                    <a:pt x="1427" y="267"/>
                  </a:lnTo>
                  <a:lnTo>
                    <a:pt x="1382" y="256"/>
                  </a:lnTo>
                  <a:lnTo>
                    <a:pt x="1335" y="248"/>
                  </a:lnTo>
                  <a:lnTo>
                    <a:pt x="1288" y="242"/>
                  </a:lnTo>
                  <a:lnTo>
                    <a:pt x="1240" y="238"/>
                  </a:lnTo>
                  <a:lnTo>
                    <a:pt x="1191" y="237"/>
                  </a:lnTo>
                  <a:lnTo>
                    <a:pt x="1142" y="238"/>
                  </a:lnTo>
                  <a:lnTo>
                    <a:pt x="1094" y="242"/>
                  </a:lnTo>
                  <a:lnTo>
                    <a:pt x="1047" y="248"/>
                  </a:lnTo>
                  <a:lnTo>
                    <a:pt x="1001" y="256"/>
                  </a:lnTo>
                  <a:lnTo>
                    <a:pt x="955" y="267"/>
                  </a:lnTo>
                  <a:lnTo>
                    <a:pt x="909" y="280"/>
                  </a:lnTo>
                  <a:lnTo>
                    <a:pt x="866" y="295"/>
                  </a:lnTo>
                  <a:lnTo>
                    <a:pt x="823" y="312"/>
                  </a:lnTo>
                  <a:lnTo>
                    <a:pt x="782" y="331"/>
                  </a:lnTo>
                  <a:lnTo>
                    <a:pt x="742" y="351"/>
                  </a:lnTo>
                  <a:lnTo>
                    <a:pt x="703" y="374"/>
                  </a:lnTo>
                  <a:lnTo>
                    <a:pt x="664" y="399"/>
                  </a:lnTo>
                  <a:lnTo>
                    <a:pt x="627" y="426"/>
                  </a:lnTo>
                  <a:lnTo>
                    <a:pt x="592" y="454"/>
                  </a:lnTo>
                  <a:lnTo>
                    <a:pt x="558" y="484"/>
                  </a:lnTo>
                  <a:lnTo>
                    <a:pt x="526" y="515"/>
                  </a:lnTo>
                  <a:lnTo>
                    <a:pt x="495" y="548"/>
                  </a:lnTo>
                  <a:lnTo>
                    <a:pt x="466" y="582"/>
                  </a:lnTo>
                  <a:lnTo>
                    <a:pt x="438" y="618"/>
                  </a:lnTo>
                  <a:lnTo>
                    <a:pt x="412" y="656"/>
                  </a:lnTo>
                  <a:lnTo>
                    <a:pt x="388" y="694"/>
                  </a:lnTo>
                  <a:lnTo>
                    <a:pt x="366" y="734"/>
                  </a:lnTo>
                  <a:lnTo>
                    <a:pt x="345" y="774"/>
                  </a:lnTo>
                  <a:lnTo>
                    <a:pt x="327" y="816"/>
                  </a:lnTo>
                  <a:lnTo>
                    <a:pt x="310" y="860"/>
                  </a:lnTo>
                  <a:lnTo>
                    <a:pt x="296" y="903"/>
                  </a:lnTo>
                  <a:lnTo>
                    <a:pt x="283" y="948"/>
                  </a:lnTo>
                  <a:lnTo>
                    <a:pt x="273" y="993"/>
                  </a:lnTo>
                  <a:lnTo>
                    <a:pt x="265" y="1040"/>
                  </a:lnTo>
                  <a:lnTo>
                    <a:pt x="259" y="1087"/>
                  </a:lnTo>
                  <a:lnTo>
                    <a:pt x="256" y="1135"/>
                  </a:lnTo>
                  <a:lnTo>
                    <a:pt x="254" y="11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283" y="2905"/>
              <a:ext cx="96" cy="137"/>
            </a:xfrm>
            <a:custGeom>
              <a:avLst/>
              <a:gdLst>
                <a:gd name="T0" fmla="*/ 255 w 1632"/>
                <a:gd name="T1" fmla="*/ 1493 h 2327"/>
                <a:gd name="T2" fmla="*/ 261 w 1632"/>
                <a:gd name="T3" fmla="*/ 1592 h 2327"/>
                <a:gd name="T4" fmla="*/ 276 w 1632"/>
                <a:gd name="T5" fmla="*/ 1691 h 2327"/>
                <a:gd name="T6" fmla="*/ 300 w 1632"/>
                <a:gd name="T7" fmla="*/ 1770 h 2327"/>
                <a:gd name="T8" fmla="*/ 321 w 1632"/>
                <a:gd name="T9" fmla="*/ 1814 h 2327"/>
                <a:gd name="T10" fmla="*/ 346 w 1632"/>
                <a:gd name="T11" fmla="*/ 1857 h 2327"/>
                <a:gd name="T12" fmla="*/ 375 w 1632"/>
                <a:gd name="T13" fmla="*/ 1897 h 2327"/>
                <a:gd name="T14" fmla="*/ 408 w 1632"/>
                <a:gd name="T15" fmla="*/ 1933 h 2327"/>
                <a:gd name="T16" fmla="*/ 446 w 1632"/>
                <a:gd name="T17" fmla="*/ 1964 h 2327"/>
                <a:gd name="T18" fmla="*/ 486 w 1632"/>
                <a:gd name="T19" fmla="*/ 1993 h 2327"/>
                <a:gd name="T20" fmla="*/ 560 w 1632"/>
                <a:gd name="T21" fmla="*/ 2033 h 2327"/>
                <a:gd name="T22" fmla="*/ 655 w 1632"/>
                <a:gd name="T23" fmla="*/ 2067 h 2327"/>
                <a:gd name="T24" fmla="*/ 752 w 1632"/>
                <a:gd name="T25" fmla="*/ 2086 h 2327"/>
                <a:gd name="T26" fmla="*/ 847 w 1632"/>
                <a:gd name="T27" fmla="*/ 2088 h 2327"/>
                <a:gd name="T28" fmla="*/ 940 w 1632"/>
                <a:gd name="T29" fmla="*/ 2076 h 2327"/>
                <a:gd name="T30" fmla="*/ 1032 w 1632"/>
                <a:gd name="T31" fmla="*/ 2048 h 2327"/>
                <a:gd name="T32" fmla="*/ 1119 w 1632"/>
                <a:gd name="T33" fmla="*/ 2007 h 2327"/>
                <a:gd name="T34" fmla="*/ 1198 w 1632"/>
                <a:gd name="T35" fmla="*/ 1953 h 2327"/>
                <a:gd name="T36" fmla="*/ 1264 w 1632"/>
                <a:gd name="T37" fmla="*/ 1886 h 2327"/>
                <a:gd name="T38" fmla="*/ 1295 w 1632"/>
                <a:gd name="T39" fmla="*/ 1844 h 2327"/>
                <a:gd name="T40" fmla="*/ 1320 w 1632"/>
                <a:gd name="T41" fmla="*/ 1799 h 2327"/>
                <a:gd name="T42" fmla="*/ 1339 w 1632"/>
                <a:gd name="T43" fmla="*/ 1753 h 2327"/>
                <a:gd name="T44" fmla="*/ 1354 w 1632"/>
                <a:gd name="T45" fmla="*/ 1704 h 2327"/>
                <a:gd name="T46" fmla="*/ 1371 w 1632"/>
                <a:gd name="T47" fmla="*/ 1602 h 2327"/>
                <a:gd name="T48" fmla="*/ 1377 w 1632"/>
                <a:gd name="T49" fmla="*/ 1499 h 2327"/>
                <a:gd name="T50" fmla="*/ 1377 w 1632"/>
                <a:gd name="T51" fmla="*/ 0 h 2327"/>
                <a:gd name="T52" fmla="*/ 1631 w 1632"/>
                <a:gd name="T53" fmla="*/ 1478 h 2327"/>
                <a:gd name="T54" fmla="*/ 1626 w 1632"/>
                <a:gd name="T55" fmla="*/ 1609 h 2327"/>
                <a:gd name="T56" fmla="*/ 1613 w 1632"/>
                <a:gd name="T57" fmla="*/ 1712 h 2327"/>
                <a:gd name="T58" fmla="*/ 1600 w 1632"/>
                <a:gd name="T59" fmla="*/ 1771 h 2327"/>
                <a:gd name="T60" fmla="*/ 1582 w 1632"/>
                <a:gd name="T61" fmla="*/ 1829 h 2327"/>
                <a:gd name="T62" fmla="*/ 1559 w 1632"/>
                <a:gd name="T63" fmla="*/ 1885 h 2327"/>
                <a:gd name="T64" fmla="*/ 1528 w 1632"/>
                <a:gd name="T65" fmla="*/ 1941 h 2327"/>
                <a:gd name="T66" fmla="*/ 1492 w 1632"/>
                <a:gd name="T67" fmla="*/ 1994 h 2327"/>
                <a:gd name="T68" fmla="*/ 1448 w 1632"/>
                <a:gd name="T69" fmla="*/ 2048 h 2327"/>
                <a:gd name="T70" fmla="*/ 1401 w 1632"/>
                <a:gd name="T71" fmla="*/ 2096 h 2327"/>
                <a:gd name="T72" fmla="*/ 1353 w 1632"/>
                <a:gd name="T73" fmla="*/ 2140 h 2327"/>
                <a:gd name="T74" fmla="*/ 1301 w 1632"/>
                <a:gd name="T75" fmla="*/ 2178 h 2327"/>
                <a:gd name="T76" fmla="*/ 1246 w 1632"/>
                <a:gd name="T77" fmla="*/ 2212 h 2327"/>
                <a:gd name="T78" fmla="*/ 1190 w 1632"/>
                <a:gd name="T79" fmla="*/ 2242 h 2327"/>
                <a:gd name="T80" fmla="*/ 1131 w 1632"/>
                <a:gd name="T81" fmla="*/ 2267 h 2327"/>
                <a:gd name="T82" fmla="*/ 1071 w 1632"/>
                <a:gd name="T83" fmla="*/ 2288 h 2327"/>
                <a:gd name="T84" fmla="*/ 1008 w 1632"/>
                <a:gd name="T85" fmla="*/ 2305 h 2327"/>
                <a:gd name="T86" fmla="*/ 945 w 1632"/>
                <a:gd name="T87" fmla="*/ 2316 h 2327"/>
                <a:gd name="T88" fmla="*/ 881 w 1632"/>
                <a:gd name="T89" fmla="*/ 2324 h 2327"/>
                <a:gd name="T90" fmla="*/ 816 w 1632"/>
                <a:gd name="T91" fmla="*/ 2327 h 2327"/>
                <a:gd name="T92" fmla="*/ 694 w 1632"/>
                <a:gd name="T93" fmla="*/ 2317 h 2327"/>
                <a:gd name="T94" fmla="*/ 575 w 1632"/>
                <a:gd name="T95" fmla="*/ 2292 h 2327"/>
                <a:gd name="T96" fmla="*/ 460 w 1632"/>
                <a:gd name="T97" fmla="*/ 2251 h 2327"/>
                <a:gd name="T98" fmla="*/ 387 w 1632"/>
                <a:gd name="T99" fmla="*/ 2214 h 2327"/>
                <a:gd name="T100" fmla="*/ 335 w 1632"/>
                <a:gd name="T101" fmla="*/ 2182 h 2327"/>
                <a:gd name="T102" fmla="*/ 285 w 1632"/>
                <a:gd name="T103" fmla="*/ 2147 h 2327"/>
                <a:gd name="T104" fmla="*/ 239 w 1632"/>
                <a:gd name="T105" fmla="*/ 2107 h 2327"/>
                <a:gd name="T106" fmla="*/ 189 w 1632"/>
                <a:gd name="T107" fmla="*/ 2057 h 2327"/>
                <a:gd name="T108" fmla="*/ 143 w 1632"/>
                <a:gd name="T109" fmla="*/ 2002 h 2327"/>
                <a:gd name="T110" fmla="*/ 105 w 1632"/>
                <a:gd name="T111" fmla="*/ 1946 h 2327"/>
                <a:gd name="T112" fmla="*/ 75 w 1632"/>
                <a:gd name="T113" fmla="*/ 1887 h 2327"/>
                <a:gd name="T114" fmla="*/ 50 w 1632"/>
                <a:gd name="T115" fmla="*/ 1829 h 2327"/>
                <a:gd name="T116" fmla="*/ 31 w 1632"/>
                <a:gd name="T117" fmla="*/ 1768 h 2327"/>
                <a:gd name="T118" fmla="*/ 18 w 1632"/>
                <a:gd name="T119" fmla="*/ 1705 h 2327"/>
                <a:gd name="T120" fmla="*/ 3 w 1632"/>
                <a:gd name="T121" fmla="*/ 1573 h 2327"/>
                <a:gd name="T122" fmla="*/ 0 w 1632"/>
                <a:gd name="T123" fmla="*/ 1431 h 2327"/>
                <a:gd name="T124" fmla="*/ 255 w 1632"/>
                <a:gd name="T125" fmla="*/ 1362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2" h="2327">
                  <a:moveTo>
                    <a:pt x="255" y="1362"/>
                  </a:moveTo>
                  <a:lnTo>
                    <a:pt x="255" y="1426"/>
                  </a:lnTo>
                  <a:lnTo>
                    <a:pt x="255" y="1493"/>
                  </a:lnTo>
                  <a:lnTo>
                    <a:pt x="256" y="1526"/>
                  </a:lnTo>
                  <a:lnTo>
                    <a:pt x="258" y="1559"/>
                  </a:lnTo>
                  <a:lnTo>
                    <a:pt x="261" y="1592"/>
                  </a:lnTo>
                  <a:lnTo>
                    <a:pt x="265" y="1625"/>
                  </a:lnTo>
                  <a:lnTo>
                    <a:pt x="270" y="1658"/>
                  </a:lnTo>
                  <a:lnTo>
                    <a:pt x="276" y="1691"/>
                  </a:lnTo>
                  <a:lnTo>
                    <a:pt x="284" y="1723"/>
                  </a:lnTo>
                  <a:lnTo>
                    <a:pt x="294" y="1754"/>
                  </a:lnTo>
                  <a:lnTo>
                    <a:pt x="300" y="1770"/>
                  </a:lnTo>
                  <a:lnTo>
                    <a:pt x="306" y="1785"/>
                  </a:lnTo>
                  <a:lnTo>
                    <a:pt x="312" y="1800"/>
                  </a:lnTo>
                  <a:lnTo>
                    <a:pt x="321" y="1814"/>
                  </a:lnTo>
                  <a:lnTo>
                    <a:pt x="328" y="1829"/>
                  </a:lnTo>
                  <a:lnTo>
                    <a:pt x="337" y="1843"/>
                  </a:lnTo>
                  <a:lnTo>
                    <a:pt x="346" y="1857"/>
                  </a:lnTo>
                  <a:lnTo>
                    <a:pt x="355" y="1871"/>
                  </a:lnTo>
                  <a:lnTo>
                    <a:pt x="365" y="1884"/>
                  </a:lnTo>
                  <a:lnTo>
                    <a:pt x="375" y="1897"/>
                  </a:lnTo>
                  <a:lnTo>
                    <a:pt x="386" y="1909"/>
                  </a:lnTo>
                  <a:lnTo>
                    <a:pt x="397" y="1921"/>
                  </a:lnTo>
                  <a:lnTo>
                    <a:pt x="408" y="1933"/>
                  </a:lnTo>
                  <a:lnTo>
                    <a:pt x="420" y="1944"/>
                  </a:lnTo>
                  <a:lnTo>
                    <a:pt x="433" y="1954"/>
                  </a:lnTo>
                  <a:lnTo>
                    <a:pt x="446" y="1964"/>
                  </a:lnTo>
                  <a:lnTo>
                    <a:pt x="459" y="1974"/>
                  </a:lnTo>
                  <a:lnTo>
                    <a:pt x="472" y="1984"/>
                  </a:lnTo>
                  <a:lnTo>
                    <a:pt x="486" y="1993"/>
                  </a:lnTo>
                  <a:lnTo>
                    <a:pt x="500" y="2002"/>
                  </a:lnTo>
                  <a:lnTo>
                    <a:pt x="530" y="2018"/>
                  </a:lnTo>
                  <a:lnTo>
                    <a:pt x="560" y="2033"/>
                  </a:lnTo>
                  <a:lnTo>
                    <a:pt x="592" y="2046"/>
                  </a:lnTo>
                  <a:lnTo>
                    <a:pt x="623" y="2057"/>
                  </a:lnTo>
                  <a:lnTo>
                    <a:pt x="655" y="2067"/>
                  </a:lnTo>
                  <a:lnTo>
                    <a:pt x="687" y="2075"/>
                  </a:lnTo>
                  <a:lnTo>
                    <a:pt x="720" y="2081"/>
                  </a:lnTo>
                  <a:lnTo>
                    <a:pt x="752" y="2086"/>
                  </a:lnTo>
                  <a:lnTo>
                    <a:pt x="784" y="2088"/>
                  </a:lnTo>
                  <a:lnTo>
                    <a:pt x="816" y="2089"/>
                  </a:lnTo>
                  <a:lnTo>
                    <a:pt x="847" y="2088"/>
                  </a:lnTo>
                  <a:lnTo>
                    <a:pt x="878" y="2086"/>
                  </a:lnTo>
                  <a:lnTo>
                    <a:pt x="909" y="2082"/>
                  </a:lnTo>
                  <a:lnTo>
                    <a:pt x="940" y="2076"/>
                  </a:lnTo>
                  <a:lnTo>
                    <a:pt x="971" y="2068"/>
                  </a:lnTo>
                  <a:lnTo>
                    <a:pt x="1001" y="2059"/>
                  </a:lnTo>
                  <a:lnTo>
                    <a:pt x="1032" y="2048"/>
                  </a:lnTo>
                  <a:lnTo>
                    <a:pt x="1062" y="2036"/>
                  </a:lnTo>
                  <a:lnTo>
                    <a:pt x="1091" y="2022"/>
                  </a:lnTo>
                  <a:lnTo>
                    <a:pt x="1119" y="2007"/>
                  </a:lnTo>
                  <a:lnTo>
                    <a:pt x="1147" y="1990"/>
                  </a:lnTo>
                  <a:lnTo>
                    <a:pt x="1173" y="1972"/>
                  </a:lnTo>
                  <a:lnTo>
                    <a:pt x="1198" y="1953"/>
                  </a:lnTo>
                  <a:lnTo>
                    <a:pt x="1221" y="1932"/>
                  </a:lnTo>
                  <a:lnTo>
                    <a:pt x="1244" y="1910"/>
                  </a:lnTo>
                  <a:lnTo>
                    <a:pt x="1264" y="1886"/>
                  </a:lnTo>
                  <a:lnTo>
                    <a:pt x="1275" y="1872"/>
                  </a:lnTo>
                  <a:lnTo>
                    <a:pt x="1285" y="1858"/>
                  </a:lnTo>
                  <a:lnTo>
                    <a:pt x="1295" y="1844"/>
                  </a:lnTo>
                  <a:lnTo>
                    <a:pt x="1304" y="1829"/>
                  </a:lnTo>
                  <a:lnTo>
                    <a:pt x="1313" y="1814"/>
                  </a:lnTo>
                  <a:lnTo>
                    <a:pt x="1320" y="1799"/>
                  </a:lnTo>
                  <a:lnTo>
                    <a:pt x="1327" y="1784"/>
                  </a:lnTo>
                  <a:lnTo>
                    <a:pt x="1334" y="1768"/>
                  </a:lnTo>
                  <a:lnTo>
                    <a:pt x="1339" y="1753"/>
                  </a:lnTo>
                  <a:lnTo>
                    <a:pt x="1345" y="1737"/>
                  </a:lnTo>
                  <a:lnTo>
                    <a:pt x="1349" y="1720"/>
                  </a:lnTo>
                  <a:lnTo>
                    <a:pt x="1354" y="1704"/>
                  </a:lnTo>
                  <a:lnTo>
                    <a:pt x="1361" y="1670"/>
                  </a:lnTo>
                  <a:lnTo>
                    <a:pt x="1366" y="1636"/>
                  </a:lnTo>
                  <a:lnTo>
                    <a:pt x="1371" y="1602"/>
                  </a:lnTo>
                  <a:lnTo>
                    <a:pt x="1374" y="1568"/>
                  </a:lnTo>
                  <a:lnTo>
                    <a:pt x="1375" y="1534"/>
                  </a:lnTo>
                  <a:lnTo>
                    <a:pt x="1377" y="1499"/>
                  </a:lnTo>
                  <a:lnTo>
                    <a:pt x="1377" y="1429"/>
                  </a:lnTo>
                  <a:lnTo>
                    <a:pt x="1377" y="1362"/>
                  </a:lnTo>
                  <a:lnTo>
                    <a:pt x="1377" y="0"/>
                  </a:lnTo>
                  <a:lnTo>
                    <a:pt x="1632" y="0"/>
                  </a:lnTo>
                  <a:lnTo>
                    <a:pt x="1632" y="1431"/>
                  </a:lnTo>
                  <a:lnTo>
                    <a:pt x="1631" y="1478"/>
                  </a:lnTo>
                  <a:lnTo>
                    <a:pt x="1630" y="1523"/>
                  </a:lnTo>
                  <a:lnTo>
                    <a:pt x="1629" y="1566"/>
                  </a:lnTo>
                  <a:lnTo>
                    <a:pt x="1626" y="1609"/>
                  </a:lnTo>
                  <a:lnTo>
                    <a:pt x="1622" y="1650"/>
                  </a:lnTo>
                  <a:lnTo>
                    <a:pt x="1616" y="1692"/>
                  </a:lnTo>
                  <a:lnTo>
                    <a:pt x="1613" y="1712"/>
                  </a:lnTo>
                  <a:lnTo>
                    <a:pt x="1609" y="1732"/>
                  </a:lnTo>
                  <a:lnTo>
                    <a:pt x="1605" y="1752"/>
                  </a:lnTo>
                  <a:lnTo>
                    <a:pt x="1600" y="1771"/>
                  </a:lnTo>
                  <a:lnTo>
                    <a:pt x="1595" y="1791"/>
                  </a:lnTo>
                  <a:lnTo>
                    <a:pt x="1589" y="1810"/>
                  </a:lnTo>
                  <a:lnTo>
                    <a:pt x="1582" y="1829"/>
                  </a:lnTo>
                  <a:lnTo>
                    <a:pt x="1575" y="1848"/>
                  </a:lnTo>
                  <a:lnTo>
                    <a:pt x="1567" y="1866"/>
                  </a:lnTo>
                  <a:lnTo>
                    <a:pt x="1559" y="1885"/>
                  </a:lnTo>
                  <a:lnTo>
                    <a:pt x="1549" y="1904"/>
                  </a:lnTo>
                  <a:lnTo>
                    <a:pt x="1539" y="1922"/>
                  </a:lnTo>
                  <a:lnTo>
                    <a:pt x="1528" y="1941"/>
                  </a:lnTo>
                  <a:lnTo>
                    <a:pt x="1517" y="1959"/>
                  </a:lnTo>
                  <a:lnTo>
                    <a:pt x="1505" y="1977"/>
                  </a:lnTo>
                  <a:lnTo>
                    <a:pt x="1492" y="1994"/>
                  </a:lnTo>
                  <a:lnTo>
                    <a:pt x="1478" y="2012"/>
                  </a:lnTo>
                  <a:lnTo>
                    <a:pt x="1463" y="2030"/>
                  </a:lnTo>
                  <a:lnTo>
                    <a:pt x="1448" y="2048"/>
                  </a:lnTo>
                  <a:lnTo>
                    <a:pt x="1431" y="2065"/>
                  </a:lnTo>
                  <a:lnTo>
                    <a:pt x="1416" y="2081"/>
                  </a:lnTo>
                  <a:lnTo>
                    <a:pt x="1401" y="2096"/>
                  </a:lnTo>
                  <a:lnTo>
                    <a:pt x="1385" y="2112"/>
                  </a:lnTo>
                  <a:lnTo>
                    <a:pt x="1369" y="2126"/>
                  </a:lnTo>
                  <a:lnTo>
                    <a:pt x="1353" y="2140"/>
                  </a:lnTo>
                  <a:lnTo>
                    <a:pt x="1336" y="2153"/>
                  </a:lnTo>
                  <a:lnTo>
                    <a:pt x="1319" y="2166"/>
                  </a:lnTo>
                  <a:lnTo>
                    <a:pt x="1301" y="2178"/>
                  </a:lnTo>
                  <a:lnTo>
                    <a:pt x="1283" y="2190"/>
                  </a:lnTo>
                  <a:lnTo>
                    <a:pt x="1265" y="2201"/>
                  </a:lnTo>
                  <a:lnTo>
                    <a:pt x="1246" y="2212"/>
                  </a:lnTo>
                  <a:lnTo>
                    <a:pt x="1228" y="2223"/>
                  </a:lnTo>
                  <a:lnTo>
                    <a:pt x="1209" y="2233"/>
                  </a:lnTo>
                  <a:lnTo>
                    <a:pt x="1190" y="2242"/>
                  </a:lnTo>
                  <a:lnTo>
                    <a:pt x="1171" y="2251"/>
                  </a:lnTo>
                  <a:lnTo>
                    <a:pt x="1151" y="2259"/>
                  </a:lnTo>
                  <a:lnTo>
                    <a:pt x="1131" y="2267"/>
                  </a:lnTo>
                  <a:lnTo>
                    <a:pt x="1111" y="2275"/>
                  </a:lnTo>
                  <a:lnTo>
                    <a:pt x="1091" y="2282"/>
                  </a:lnTo>
                  <a:lnTo>
                    <a:pt x="1071" y="2288"/>
                  </a:lnTo>
                  <a:lnTo>
                    <a:pt x="1049" y="2294"/>
                  </a:lnTo>
                  <a:lnTo>
                    <a:pt x="1028" y="2300"/>
                  </a:lnTo>
                  <a:lnTo>
                    <a:pt x="1008" y="2305"/>
                  </a:lnTo>
                  <a:lnTo>
                    <a:pt x="987" y="2309"/>
                  </a:lnTo>
                  <a:lnTo>
                    <a:pt x="966" y="2313"/>
                  </a:lnTo>
                  <a:lnTo>
                    <a:pt x="945" y="2316"/>
                  </a:lnTo>
                  <a:lnTo>
                    <a:pt x="923" y="2319"/>
                  </a:lnTo>
                  <a:lnTo>
                    <a:pt x="902" y="2323"/>
                  </a:lnTo>
                  <a:lnTo>
                    <a:pt x="881" y="2324"/>
                  </a:lnTo>
                  <a:lnTo>
                    <a:pt x="859" y="2326"/>
                  </a:lnTo>
                  <a:lnTo>
                    <a:pt x="838" y="2327"/>
                  </a:lnTo>
                  <a:lnTo>
                    <a:pt x="816" y="2327"/>
                  </a:lnTo>
                  <a:lnTo>
                    <a:pt x="775" y="2326"/>
                  </a:lnTo>
                  <a:lnTo>
                    <a:pt x="735" y="2323"/>
                  </a:lnTo>
                  <a:lnTo>
                    <a:pt x="694" y="2317"/>
                  </a:lnTo>
                  <a:lnTo>
                    <a:pt x="654" y="2311"/>
                  </a:lnTo>
                  <a:lnTo>
                    <a:pt x="615" y="2302"/>
                  </a:lnTo>
                  <a:lnTo>
                    <a:pt x="575" y="2292"/>
                  </a:lnTo>
                  <a:lnTo>
                    <a:pt x="535" y="2280"/>
                  </a:lnTo>
                  <a:lnTo>
                    <a:pt x="497" y="2266"/>
                  </a:lnTo>
                  <a:lnTo>
                    <a:pt x="460" y="2251"/>
                  </a:lnTo>
                  <a:lnTo>
                    <a:pt x="423" y="2233"/>
                  </a:lnTo>
                  <a:lnTo>
                    <a:pt x="405" y="2224"/>
                  </a:lnTo>
                  <a:lnTo>
                    <a:pt x="387" y="2214"/>
                  </a:lnTo>
                  <a:lnTo>
                    <a:pt x="369" y="2204"/>
                  </a:lnTo>
                  <a:lnTo>
                    <a:pt x="352" y="2193"/>
                  </a:lnTo>
                  <a:lnTo>
                    <a:pt x="335" y="2182"/>
                  </a:lnTo>
                  <a:lnTo>
                    <a:pt x="317" y="2171"/>
                  </a:lnTo>
                  <a:lnTo>
                    <a:pt x="301" y="2159"/>
                  </a:lnTo>
                  <a:lnTo>
                    <a:pt x="285" y="2147"/>
                  </a:lnTo>
                  <a:lnTo>
                    <a:pt x="269" y="2134"/>
                  </a:lnTo>
                  <a:lnTo>
                    <a:pt x="254" y="2121"/>
                  </a:lnTo>
                  <a:lnTo>
                    <a:pt x="239" y="2107"/>
                  </a:lnTo>
                  <a:lnTo>
                    <a:pt x="224" y="2092"/>
                  </a:lnTo>
                  <a:lnTo>
                    <a:pt x="206" y="2075"/>
                  </a:lnTo>
                  <a:lnTo>
                    <a:pt x="189" y="2057"/>
                  </a:lnTo>
                  <a:lnTo>
                    <a:pt x="173" y="2038"/>
                  </a:lnTo>
                  <a:lnTo>
                    <a:pt x="157" y="2020"/>
                  </a:lnTo>
                  <a:lnTo>
                    <a:pt x="143" y="2002"/>
                  </a:lnTo>
                  <a:lnTo>
                    <a:pt x="130" y="1983"/>
                  </a:lnTo>
                  <a:lnTo>
                    <a:pt x="117" y="1965"/>
                  </a:lnTo>
                  <a:lnTo>
                    <a:pt x="105" y="1946"/>
                  </a:lnTo>
                  <a:lnTo>
                    <a:pt x="94" y="1927"/>
                  </a:lnTo>
                  <a:lnTo>
                    <a:pt x="84" y="1908"/>
                  </a:lnTo>
                  <a:lnTo>
                    <a:pt x="75" y="1887"/>
                  </a:lnTo>
                  <a:lnTo>
                    <a:pt x="65" y="1868"/>
                  </a:lnTo>
                  <a:lnTo>
                    <a:pt x="57" y="1848"/>
                  </a:lnTo>
                  <a:lnTo>
                    <a:pt x="50" y="1829"/>
                  </a:lnTo>
                  <a:lnTo>
                    <a:pt x="43" y="1809"/>
                  </a:lnTo>
                  <a:lnTo>
                    <a:pt x="37" y="1788"/>
                  </a:lnTo>
                  <a:lnTo>
                    <a:pt x="31" y="1768"/>
                  </a:lnTo>
                  <a:lnTo>
                    <a:pt x="26" y="1747"/>
                  </a:lnTo>
                  <a:lnTo>
                    <a:pt x="22" y="1726"/>
                  </a:lnTo>
                  <a:lnTo>
                    <a:pt x="18" y="1705"/>
                  </a:lnTo>
                  <a:lnTo>
                    <a:pt x="12" y="1662"/>
                  </a:lnTo>
                  <a:lnTo>
                    <a:pt x="7" y="1618"/>
                  </a:lnTo>
                  <a:lnTo>
                    <a:pt x="3" y="1573"/>
                  </a:lnTo>
                  <a:lnTo>
                    <a:pt x="1" y="1527"/>
                  </a:lnTo>
                  <a:lnTo>
                    <a:pt x="0" y="1480"/>
                  </a:lnTo>
                  <a:lnTo>
                    <a:pt x="0" y="1431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1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 userDrawn="1"/>
          </p:nvSpPr>
          <p:spPr bwMode="auto">
            <a:xfrm>
              <a:off x="5397" y="2905"/>
              <a:ext cx="70" cy="135"/>
            </a:xfrm>
            <a:custGeom>
              <a:avLst/>
              <a:gdLst>
                <a:gd name="T0" fmla="*/ 0 w 1200"/>
                <a:gd name="T1" fmla="*/ 0 h 2287"/>
                <a:gd name="T2" fmla="*/ 524 w 1200"/>
                <a:gd name="T3" fmla="*/ 2 h 2287"/>
                <a:gd name="T4" fmla="*/ 635 w 1200"/>
                <a:gd name="T5" fmla="*/ 12 h 2287"/>
                <a:gd name="T6" fmla="*/ 742 w 1200"/>
                <a:gd name="T7" fmla="*/ 32 h 2287"/>
                <a:gd name="T8" fmla="*/ 828 w 1200"/>
                <a:gd name="T9" fmla="*/ 60 h 2287"/>
                <a:gd name="T10" fmla="*/ 879 w 1200"/>
                <a:gd name="T11" fmla="*/ 82 h 2287"/>
                <a:gd name="T12" fmla="*/ 927 w 1200"/>
                <a:gd name="T13" fmla="*/ 110 h 2287"/>
                <a:gd name="T14" fmla="*/ 974 w 1200"/>
                <a:gd name="T15" fmla="*/ 143 h 2287"/>
                <a:gd name="T16" fmla="*/ 1016 w 1200"/>
                <a:gd name="T17" fmla="*/ 182 h 2287"/>
                <a:gd name="T18" fmla="*/ 1054 w 1200"/>
                <a:gd name="T19" fmla="*/ 224 h 2287"/>
                <a:gd name="T20" fmla="*/ 1088 w 1200"/>
                <a:gd name="T21" fmla="*/ 269 h 2287"/>
                <a:gd name="T22" fmla="*/ 1118 w 1200"/>
                <a:gd name="T23" fmla="*/ 316 h 2287"/>
                <a:gd name="T24" fmla="*/ 1143 w 1200"/>
                <a:gd name="T25" fmla="*/ 366 h 2287"/>
                <a:gd name="T26" fmla="*/ 1164 w 1200"/>
                <a:gd name="T27" fmla="*/ 420 h 2287"/>
                <a:gd name="T28" fmla="*/ 1180 w 1200"/>
                <a:gd name="T29" fmla="*/ 474 h 2287"/>
                <a:gd name="T30" fmla="*/ 1191 w 1200"/>
                <a:gd name="T31" fmla="*/ 529 h 2287"/>
                <a:gd name="T32" fmla="*/ 1198 w 1200"/>
                <a:gd name="T33" fmla="*/ 585 h 2287"/>
                <a:gd name="T34" fmla="*/ 1200 w 1200"/>
                <a:gd name="T35" fmla="*/ 643 h 2287"/>
                <a:gd name="T36" fmla="*/ 1193 w 1200"/>
                <a:gd name="T37" fmla="*/ 746 h 2287"/>
                <a:gd name="T38" fmla="*/ 1169 w 1200"/>
                <a:gd name="T39" fmla="*/ 849 h 2287"/>
                <a:gd name="T40" fmla="*/ 1130 w 1200"/>
                <a:gd name="T41" fmla="*/ 945 h 2287"/>
                <a:gd name="T42" fmla="*/ 1076 w 1200"/>
                <a:gd name="T43" fmla="*/ 1034 h 2287"/>
                <a:gd name="T44" fmla="*/ 1044 w 1200"/>
                <a:gd name="T45" fmla="*/ 1074 h 2287"/>
                <a:gd name="T46" fmla="*/ 1008 w 1200"/>
                <a:gd name="T47" fmla="*/ 1111 h 2287"/>
                <a:gd name="T48" fmla="*/ 967 w 1200"/>
                <a:gd name="T49" fmla="*/ 1146 h 2287"/>
                <a:gd name="T50" fmla="*/ 922 w 1200"/>
                <a:gd name="T51" fmla="*/ 1177 h 2287"/>
                <a:gd name="T52" fmla="*/ 875 w 1200"/>
                <a:gd name="T53" fmla="*/ 1203 h 2287"/>
                <a:gd name="T54" fmla="*/ 792 w 1200"/>
                <a:gd name="T55" fmla="*/ 1238 h 2287"/>
                <a:gd name="T56" fmla="*/ 690 w 1200"/>
                <a:gd name="T57" fmla="*/ 1266 h 2287"/>
                <a:gd name="T58" fmla="*/ 583 w 1200"/>
                <a:gd name="T59" fmla="*/ 1280 h 2287"/>
                <a:gd name="T60" fmla="*/ 475 w 1200"/>
                <a:gd name="T61" fmla="*/ 1286 h 2287"/>
                <a:gd name="T62" fmla="*/ 254 w 1200"/>
                <a:gd name="T63" fmla="*/ 2287 h 2287"/>
                <a:gd name="T64" fmla="*/ 451 w 1200"/>
                <a:gd name="T65" fmla="*/ 1049 h 2287"/>
                <a:gd name="T66" fmla="*/ 527 w 1200"/>
                <a:gd name="T67" fmla="*/ 1045 h 2287"/>
                <a:gd name="T68" fmla="*/ 601 w 1200"/>
                <a:gd name="T69" fmla="*/ 1036 h 2287"/>
                <a:gd name="T70" fmla="*/ 670 w 1200"/>
                <a:gd name="T71" fmla="*/ 1019 h 2287"/>
                <a:gd name="T72" fmla="*/ 734 w 1200"/>
                <a:gd name="T73" fmla="*/ 996 h 2287"/>
                <a:gd name="T74" fmla="*/ 790 w 1200"/>
                <a:gd name="T75" fmla="*/ 966 h 2287"/>
                <a:gd name="T76" fmla="*/ 840 w 1200"/>
                <a:gd name="T77" fmla="*/ 926 h 2287"/>
                <a:gd name="T78" fmla="*/ 882 w 1200"/>
                <a:gd name="T79" fmla="*/ 878 h 2287"/>
                <a:gd name="T80" fmla="*/ 914 w 1200"/>
                <a:gd name="T81" fmla="*/ 819 h 2287"/>
                <a:gd name="T82" fmla="*/ 935 w 1200"/>
                <a:gd name="T83" fmla="*/ 748 h 2287"/>
                <a:gd name="T84" fmla="*/ 945 w 1200"/>
                <a:gd name="T85" fmla="*/ 667 h 2287"/>
                <a:gd name="T86" fmla="*/ 942 w 1200"/>
                <a:gd name="T87" fmla="*/ 570 h 2287"/>
                <a:gd name="T88" fmla="*/ 925 w 1200"/>
                <a:gd name="T89" fmla="*/ 486 h 2287"/>
                <a:gd name="T90" fmla="*/ 894 w 1200"/>
                <a:gd name="T91" fmla="*/ 417 h 2287"/>
                <a:gd name="T92" fmla="*/ 851 w 1200"/>
                <a:gd name="T93" fmla="*/ 361 h 2287"/>
                <a:gd name="T94" fmla="*/ 798 w 1200"/>
                <a:gd name="T95" fmla="*/ 318 h 2287"/>
                <a:gd name="T96" fmla="*/ 737 w 1200"/>
                <a:gd name="T97" fmla="*/ 287 h 2287"/>
                <a:gd name="T98" fmla="*/ 668 w 1200"/>
                <a:gd name="T99" fmla="*/ 264 h 2287"/>
                <a:gd name="T100" fmla="*/ 593 w 1200"/>
                <a:gd name="T101" fmla="*/ 250 h 2287"/>
                <a:gd name="T102" fmla="*/ 514 w 1200"/>
                <a:gd name="T103" fmla="*/ 241 h 2287"/>
                <a:gd name="T104" fmla="*/ 404 w 1200"/>
                <a:gd name="T105" fmla="*/ 237 h 2287"/>
                <a:gd name="T106" fmla="*/ 254 w 1200"/>
                <a:gd name="T107" fmla="*/ 105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0" h="2287">
                  <a:moveTo>
                    <a:pt x="254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450" y="0"/>
                  </a:lnTo>
                  <a:lnTo>
                    <a:pt x="524" y="2"/>
                  </a:lnTo>
                  <a:lnTo>
                    <a:pt x="561" y="5"/>
                  </a:lnTo>
                  <a:lnTo>
                    <a:pt x="597" y="8"/>
                  </a:lnTo>
                  <a:lnTo>
                    <a:pt x="635" y="12"/>
                  </a:lnTo>
                  <a:lnTo>
                    <a:pt x="671" y="17"/>
                  </a:lnTo>
                  <a:lnTo>
                    <a:pt x="706" y="24"/>
                  </a:lnTo>
                  <a:lnTo>
                    <a:pt x="742" y="32"/>
                  </a:lnTo>
                  <a:lnTo>
                    <a:pt x="777" y="42"/>
                  </a:lnTo>
                  <a:lnTo>
                    <a:pt x="811" y="53"/>
                  </a:lnTo>
                  <a:lnTo>
                    <a:pt x="828" y="60"/>
                  </a:lnTo>
                  <a:lnTo>
                    <a:pt x="845" y="67"/>
                  </a:lnTo>
                  <a:lnTo>
                    <a:pt x="862" y="74"/>
                  </a:lnTo>
                  <a:lnTo>
                    <a:pt x="879" y="82"/>
                  </a:lnTo>
                  <a:lnTo>
                    <a:pt x="895" y="91"/>
                  </a:lnTo>
                  <a:lnTo>
                    <a:pt x="911" y="100"/>
                  </a:lnTo>
                  <a:lnTo>
                    <a:pt x="927" y="110"/>
                  </a:lnTo>
                  <a:lnTo>
                    <a:pt x="943" y="120"/>
                  </a:lnTo>
                  <a:lnTo>
                    <a:pt x="958" y="132"/>
                  </a:lnTo>
                  <a:lnTo>
                    <a:pt x="974" y="143"/>
                  </a:lnTo>
                  <a:lnTo>
                    <a:pt x="988" y="156"/>
                  </a:lnTo>
                  <a:lnTo>
                    <a:pt x="1002" y="168"/>
                  </a:lnTo>
                  <a:lnTo>
                    <a:pt x="1016" y="182"/>
                  </a:lnTo>
                  <a:lnTo>
                    <a:pt x="1029" y="196"/>
                  </a:lnTo>
                  <a:lnTo>
                    <a:pt x="1042" y="210"/>
                  </a:lnTo>
                  <a:lnTo>
                    <a:pt x="1054" y="224"/>
                  </a:lnTo>
                  <a:lnTo>
                    <a:pt x="1066" y="238"/>
                  </a:lnTo>
                  <a:lnTo>
                    <a:pt x="1077" y="253"/>
                  </a:lnTo>
                  <a:lnTo>
                    <a:pt x="1088" y="269"/>
                  </a:lnTo>
                  <a:lnTo>
                    <a:pt x="1098" y="284"/>
                  </a:lnTo>
                  <a:lnTo>
                    <a:pt x="1109" y="300"/>
                  </a:lnTo>
                  <a:lnTo>
                    <a:pt x="1118" y="316"/>
                  </a:lnTo>
                  <a:lnTo>
                    <a:pt x="1127" y="333"/>
                  </a:lnTo>
                  <a:lnTo>
                    <a:pt x="1136" y="349"/>
                  </a:lnTo>
                  <a:lnTo>
                    <a:pt x="1143" y="366"/>
                  </a:lnTo>
                  <a:lnTo>
                    <a:pt x="1151" y="384"/>
                  </a:lnTo>
                  <a:lnTo>
                    <a:pt x="1158" y="402"/>
                  </a:lnTo>
                  <a:lnTo>
                    <a:pt x="1164" y="420"/>
                  </a:lnTo>
                  <a:lnTo>
                    <a:pt x="1170" y="437"/>
                  </a:lnTo>
                  <a:lnTo>
                    <a:pt x="1175" y="455"/>
                  </a:lnTo>
                  <a:lnTo>
                    <a:pt x="1180" y="474"/>
                  </a:lnTo>
                  <a:lnTo>
                    <a:pt x="1184" y="492"/>
                  </a:lnTo>
                  <a:lnTo>
                    <a:pt x="1188" y="510"/>
                  </a:lnTo>
                  <a:lnTo>
                    <a:pt x="1191" y="529"/>
                  </a:lnTo>
                  <a:lnTo>
                    <a:pt x="1194" y="548"/>
                  </a:lnTo>
                  <a:lnTo>
                    <a:pt x="1196" y="566"/>
                  </a:lnTo>
                  <a:lnTo>
                    <a:pt x="1198" y="585"/>
                  </a:lnTo>
                  <a:lnTo>
                    <a:pt x="1199" y="605"/>
                  </a:lnTo>
                  <a:lnTo>
                    <a:pt x="1200" y="624"/>
                  </a:lnTo>
                  <a:lnTo>
                    <a:pt x="1200" y="643"/>
                  </a:lnTo>
                  <a:lnTo>
                    <a:pt x="1200" y="677"/>
                  </a:lnTo>
                  <a:lnTo>
                    <a:pt x="1197" y="712"/>
                  </a:lnTo>
                  <a:lnTo>
                    <a:pt x="1193" y="746"/>
                  </a:lnTo>
                  <a:lnTo>
                    <a:pt x="1186" y="780"/>
                  </a:lnTo>
                  <a:lnTo>
                    <a:pt x="1179" y="814"/>
                  </a:lnTo>
                  <a:lnTo>
                    <a:pt x="1169" y="849"/>
                  </a:lnTo>
                  <a:lnTo>
                    <a:pt x="1158" y="881"/>
                  </a:lnTo>
                  <a:lnTo>
                    <a:pt x="1145" y="913"/>
                  </a:lnTo>
                  <a:lnTo>
                    <a:pt x="1130" y="945"/>
                  </a:lnTo>
                  <a:lnTo>
                    <a:pt x="1114" y="975"/>
                  </a:lnTo>
                  <a:lnTo>
                    <a:pt x="1095" y="1005"/>
                  </a:lnTo>
                  <a:lnTo>
                    <a:pt x="1076" y="1034"/>
                  </a:lnTo>
                  <a:lnTo>
                    <a:pt x="1065" y="1048"/>
                  </a:lnTo>
                  <a:lnTo>
                    <a:pt x="1055" y="1061"/>
                  </a:lnTo>
                  <a:lnTo>
                    <a:pt x="1044" y="1074"/>
                  </a:lnTo>
                  <a:lnTo>
                    <a:pt x="1032" y="1087"/>
                  </a:lnTo>
                  <a:lnTo>
                    <a:pt x="1020" y="1099"/>
                  </a:lnTo>
                  <a:lnTo>
                    <a:pt x="1008" y="1111"/>
                  </a:lnTo>
                  <a:lnTo>
                    <a:pt x="995" y="1123"/>
                  </a:lnTo>
                  <a:lnTo>
                    <a:pt x="982" y="1134"/>
                  </a:lnTo>
                  <a:lnTo>
                    <a:pt x="967" y="1146"/>
                  </a:lnTo>
                  <a:lnTo>
                    <a:pt x="953" y="1157"/>
                  </a:lnTo>
                  <a:lnTo>
                    <a:pt x="938" y="1167"/>
                  </a:lnTo>
                  <a:lnTo>
                    <a:pt x="922" y="1177"/>
                  </a:lnTo>
                  <a:lnTo>
                    <a:pt x="907" y="1186"/>
                  </a:lnTo>
                  <a:lnTo>
                    <a:pt x="891" y="1195"/>
                  </a:lnTo>
                  <a:lnTo>
                    <a:pt x="875" y="1203"/>
                  </a:lnTo>
                  <a:lnTo>
                    <a:pt x="859" y="1211"/>
                  </a:lnTo>
                  <a:lnTo>
                    <a:pt x="826" y="1225"/>
                  </a:lnTo>
                  <a:lnTo>
                    <a:pt x="792" y="1238"/>
                  </a:lnTo>
                  <a:lnTo>
                    <a:pt x="759" y="1249"/>
                  </a:lnTo>
                  <a:lnTo>
                    <a:pt x="724" y="1258"/>
                  </a:lnTo>
                  <a:lnTo>
                    <a:pt x="690" y="1266"/>
                  </a:lnTo>
                  <a:lnTo>
                    <a:pt x="655" y="1272"/>
                  </a:lnTo>
                  <a:lnTo>
                    <a:pt x="619" y="1277"/>
                  </a:lnTo>
                  <a:lnTo>
                    <a:pt x="583" y="1280"/>
                  </a:lnTo>
                  <a:lnTo>
                    <a:pt x="547" y="1283"/>
                  </a:lnTo>
                  <a:lnTo>
                    <a:pt x="511" y="1285"/>
                  </a:lnTo>
                  <a:lnTo>
                    <a:pt x="475" y="1286"/>
                  </a:lnTo>
                  <a:lnTo>
                    <a:pt x="440" y="1286"/>
                  </a:lnTo>
                  <a:lnTo>
                    <a:pt x="254" y="1286"/>
                  </a:lnTo>
                  <a:lnTo>
                    <a:pt x="254" y="2287"/>
                  </a:lnTo>
                  <a:close/>
                  <a:moveTo>
                    <a:pt x="254" y="1050"/>
                  </a:moveTo>
                  <a:lnTo>
                    <a:pt x="424" y="1050"/>
                  </a:lnTo>
                  <a:lnTo>
                    <a:pt x="451" y="1049"/>
                  </a:lnTo>
                  <a:lnTo>
                    <a:pt x="476" y="1049"/>
                  </a:lnTo>
                  <a:lnTo>
                    <a:pt x="502" y="1047"/>
                  </a:lnTo>
                  <a:lnTo>
                    <a:pt x="527" y="1045"/>
                  </a:lnTo>
                  <a:lnTo>
                    <a:pt x="552" y="1043"/>
                  </a:lnTo>
                  <a:lnTo>
                    <a:pt x="577" y="1040"/>
                  </a:lnTo>
                  <a:lnTo>
                    <a:pt x="601" y="1036"/>
                  </a:lnTo>
                  <a:lnTo>
                    <a:pt x="625" y="1031"/>
                  </a:lnTo>
                  <a:lnTo>
                    <a:pt x="648" y="1025"/>
                  </a:lnTo>
                  <a:lnTo>
                    <a:pt x="670" y="1019"/>
                  </a:lnTo>
                  <a:lnTo>
                    <a:pt x="692" y="1012"/>
                  </a:lnTo>
                  <a:lnTo>
                    <a:pt x="713" y="1005"/>
                  </a:lnTo>
                  <a:lnTo>
                    <a:pt x="734" y="996"/>
                  </a:lnTo>
                  <a:lnTo>
                    <a:pt x="753" y="987"/>
                  </a:lnTo>
                  <a:lnTo>
                    <a:pt x="772" y="977"/>
                  </a:lnTo>
                  <a:lnTo>
                    <a:pt x="790" y="966"/>
                  </a:lnTo>
                  <a:lnTo>
                    <a:pt x="808" y="953"/>
                  </a:lnTo>
                  <a:lnTo>
                    <a:pt x="824" y="940"/>
                  </a:lnTo>
                  <a:lnTo>
                    <a:pt x="840" y="926"/>
                  </a:lnTo>
                  <a:lnTo>
                    <a:pt x="854" y="911"/>
                  </a:lnTo>
                  <a:lnTo>
                    <a:pt x="869" y="895"/>
                  </a:lnTo>
                  <a:lnTo>
                    <a:pt x="882" y="878"/>
                  </a:lnTo>
                  <a:lnTo>
                    <a:pt x="894" y="859"/>
                  </a:lnTo>
                  <a:lnTo>
                    <a:pt x="904" y="840"/>
                  </a:lnTo>
                  <a:lnTo>
                    <a:pt x="914" y="819"/>
                  </a:lnTo>
                  <a:lnTo>
                    <a:pt x="922" y="796"/>
                  </a:lnTo>
                  <a:lnTo>
                    <a:pt x="929" y="773"/>
                  </a:lnTo>
                  <a:lnTo>
                    <a:pt x="935" y="748"/>
                  </a:lnTo>
                  <a:lnTo>
                    <a:pt x="940" y="722"/>
                  </a:lnTo>
                  <a:lnTo>
                    <a:pt x="943" y="695"/>
                  </a:lnTo>
                  <a:lnTo>
                    <a:pt x="945" y="667"/>
                  </a:lnTo>
                  <a:lnTo>
                    <a:pt x="946" y="637"/>
                  </a:lnTo>
                  <a:lnTo>
                    <a:pt x="945" y="603"/>
                  </a:lnTo>
                  <a:lnTo>
                    <a:pt x="942" y="570"/>
                  </a:lnTo>
                  <a:lnTo>
                    <a:pt x="938" y="540"/>
                  </a:lnTo>
                  <a:lnTo>
                    <a:pt x="932" y="512"/>
                  </a:lnTo>
                  <a:lnTo>
                    <a:pt x="925" y="486"/>
                  </a:lnTo>
                  <a:lnTo>
                    <a:pt x="916" y="461"/>
                  </a:lnTo>
                  <a:lnTo>
                    <a:pt x="906" y="438"/>
                  </a:lnTo>
                  <a:lnTo>
                    <a:pt x="894" y="417"/>
                  </a:lnTo>
                  <a:lnTo>
                    <a:pt x="882" y="397"/>
                  </a:lnTo>
                  <a:lnTo>
                    <a:pt x="867" y="378"/>
                  </a:lnTo>
                  <a:lnTo>
                    <a:pt x="851" y="361"/>
                  </a:lnTo>
                  <a:lnTo>
                    <a:pt x="835" y="346"/>
                  </a:lnTo>
                  <a:lnTo>
                    <a:pt x="817" y="331"/>
                  </a:lnTo>
                  <a:lnTo>
                    <a:pt x="798" y="318"/>
                  </a:lnTo>
                  <a:lnTo>
                    <a:pt x="779" y="307"/>
                  </a:lnTo>
                  <a:lnTo>
                    <a:pt x="758" y="296"/>
                  </a:lnTo>
                  <a:lnTo>
                    <a:pt x="737" y="287"/>
                  </a:lnTo>
                  <a:lnTo>
                    <a:pt x="715" y="278"/>
                  </a:lnTo>
                  <a:lnTo>
                    <a:pt x="692" y="271"/>
                  </a:lnTo>
                  <a:lnTo>
                    <a:pt x="668" y="264"/>
                  </a:lnTo>
                  <a:lnTo>
                    <a:pt x="644" y="259"/>
                  </a:lnTo>
                  <a:lnTo>
                    <a:pt x="619" y="254"/>
                  </a:lnTo>
                  <a:lnTo>
                    <a:pt x="593" y="250"/>
                  </a:lnTo>
                  <a:lnTo>
                    <a:pt x="567" y="246"/>
                  </a:lnTo>
                  <a:lnTo>
                    <a:pt x="540" y="243"/>
                  </a:lnTo>
                  <a:lnTo>
                    <a:pt x="514" y="241"/>
                  </a:lnTo>
                  <a:lnTo>
                    <a:pt x="487" y="239"/>
                  </a:lnTo>
                  <a:lnTo>
                    <a:pt x="459" y="238"/>
                  </a:lnTo>
                  <a:lnTo>
                    <a:pt x="404" y="237"/>
                  </a:lnTo>
                  <a:lnTo>
                    <a:pt x="348" y="236"/>
                  </a:lnTo>
                  <a:lnTo>
                    <a:pt x="254" y="236"/>
                  </a:lnTo>
                  <a:lnTo>
                    <a:pt x="254" y="10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 userDrawn="1"/>
          </p:nvSpPr>
          <p:spPr bwMode="auto">
            <a:xfrm>
              <a:off x="4553" y="3071"/>
              <a:ext cx="9" cy="6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4582" y="3091"/>
              <a:ext cx="37" cy="40"/>
            </a:xfrm>
            <a:custGeom>
              <a:avLst/>
              <a:gdLst>
                <a:gd name="T0" fmla="*/ 0 w 634"/>
                <a:gd name="T1" fmla="*/ 24 h 680"/>
                <a:gd name="T2" fmla="*/ 142 w 634"/>
                <a:gd name="T3" fmla="*/ 131 h 680"/>
                <a:gd name="T4" fmla="*/ 165 w 634"/>
                <a:gd name="T5" fmla="*/ 99 h 680"/>
                <a:gd name="T6" fmla="*/ 190 w 634"/>
                <a:gd name="T7" fmla="*/ 72 h 680"/>
                <a:gd name="T8" fmla="*/ 218 w 634"/>
                <a:gd name="T9" fmla="*/ 50 h 680"/>
                <a:gd name="T10" fmla="*/ 247 w 634"/>
                <a:gd name="T11" fmla="*/ 32 h 680"/>
                <a:gd name="T12" fmla="*/ 279 w 634"/>
                <a:gd name="T13" fmla="*/ 18 h 680"/>
                <a:gd name="T14" fmla="*/ 314 w 634"/>
                <a:gd name="T15" fmla="*/ 8 h 680"/>
                <a:gd name="T16" fmla="*/ 353 w 634"/>
                <a:gd name="T17" fmla="*/ 2 h 680"/>
                <a:gd name="T18" fmla="*/ 396 w 634"/>
                <a:gd name="T19" fmla="*/ 0 h 680"/>
                <a:gd name="T20" fmla="*/ 431 w 634"/>
                <a:gd name="T21" fmla="*/ 2 h 680"/>
                <a:gd name="T22" fmla="*/ 463 w 634"/>
                <a:gd name="T23" fmla="*/ 6 h 680"/>
                <a:gd name="T24" fmla="*/ 493 w 634"/>
                <a:gd name="T25" fmla="*/ 13 h 680"/>
                <a:gd name="T26" fmla="*/ 520 w 634"/>
                <a:gd name="T27" fmla="*/ 24 h 680"/>
                <a:gd name="T28" fmla="*/ 544 w 634"/>
                <a:gd name="T29" fmla="*/ 37 h 680"/>
                <a:gd name="T30" fmla="*/ 566 w 634"/>
                <a:gd name="T31" fmla="*/ 53 h 680"/>
                <a:gd name="T32" fmla="*/ 584 w 634"/>
                <a:gd name="T33" fmla="*/ 71 h 680"/>
                <a:gd name="T34" fmla="*/ 600 w 634"/>
                <a:gd name="T35" fmla="*/ 93 h 680"/>
                <a:gd name="T36" fmla="*/ 615 w 634"/>
                <a:gd name="T37" fmla="*/ 122 h 680"/>
                <a:gd name="T38" fmla="*/ 625 w 634"/>
                <a:gd name="T39" fmla="*/ 155 h 680"/>
                <a:gd name="T40" fmla="*/ 632 w 634"/>
                <a:gd name="T41" fmla="*/ 205 h 680"/>
                <a:gd name="T42" fmla="*/ 634 w 634"/>
                <a:gd name="T43" fmla="*/ 282 h 680"/>
                <a:gd name="T44" fmla="*/ 482 w 634"/>
                <a:gd name="T45" fmla="*/ 680 h 680"/>
                <a:gd name="T46" fmla="*/ 481 w 634"/>
                <a:gd name="T47" fmla="*/ 312 h 680"/>
                <a:gd name="T48" fmla="*/ 477 w 634"/>
                <a:gd name="T49" fmla="*/ 258 h 680"/>
                <a:gd name="T50" fmla="*/ 470 w 634"/>
                <a:gd name="T51" fmla="*/ 214 h 680"/>
                <a:gd name="T52" fmla="*/ 461 w 634"/>
                <a:gd name="T53" fmla="*/ 189 h 680"/>
                <a:gd name="T54" fmla="*/ 454 w 634"/>
                <a:gd name="T55" fmla="*/ 176 h 680"/>
                <a:gd name="T56" fmla="*/ 446 w 634"/>
                <a:gd name="T57" fmla="*/ 165 h 680"/>
                <a:gd name="T58" fmla="*/ 437 w 634"/>
                <a:gd name="T59" fmla="*/ 156 h 680"/>
                <a:gd name="T60" fmla="*/ 420 w 634"/>
                <a:gd name="T61" fmla="*/ 145 h 680"/>
                <a:gd name="T62" fmla="*/ 392 w 634"/>
                <a:gd name="T63" fmla="*/ 134 h 680"/>
                <a:gd name="T64" fmla="*/ 357 w 634"/>
                <a:gd name="T65" fmla="*/ 129 h 680"/>
                <a:gd name="T66" fmla="*/ 325 w 634"/>
                <a:gd name="T67" fmla="*/ 128 h 680"/>
                <a:gd name="T68" fmla="*/ 300 w 634"/>
                <a:gd name="T69" fmla="*/ 131 h 680"/>
                <a:gd name="T70" fmla="*/ 277 w 634"/>
                <a:gd name="T71" fmla="*/ 135 h 680"/>
                <a:gd name="T72" fmla="*/ 255 w 634"/>
                <a:gd name="T73" fmla="*/ 143 h 680"/>
                <a:gd name="T74" fmla="*/ 235 w 634"/>
                <a:gd name="T75" fmla="*/ 152 h 680"/>
                <a:gd name="T76" fmla="*/ 216 w 634"/>
                <a:gd name="T77" fmla="*/ 164 h 680"/>
                <a:gd name="T78" fmla="*/ 200 w 634"/>
                <a:gd name="T79" fmla="*/ 178 h 680"/>
                <a:gd name="T80" fmla="*/ 186 w 634"/>
                <a:gd name="T81" fmla="*/ 193 h 680"/>
                <a:gd name="T82" fmla="*/ 173 w 634"/>
                <a:gd name="T83" fmla="*/ 214 h 680"/>
                <a:gd name="T84" fmla="*/ 161 w 634"/>
                <a:gd name="T85" fmla="*/ 245 h 680"/>
                <a:gd name="T86" fmla="*/ 154 w 634"/>
                <a:gd name="T87" fmla="*/ 284 h 680"/>
                <a:gd name="T88" fmla="*/ 151 w 634"/>
                <a:gd name="T89" fmla="*/ 343 h 680"/>
                <a:gd name="T90" fmla="*/ 151 w 634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4" h="680">
                  <a:moveTo>
                    <a:pt x="0" y="680"/>
                  </a:moveTo>
                  <a:lnTo>
                    <a:pt x="0" y="24"/>
                  </a:lnTo>
                  <a:lnTo>
                    <a:pt x="142" y="24"/>
                  </a:lnTo>
                  <a:lnTo>
                    <a:pt x="142" y="131"/>
                  </a:lnTo>
                  <a:lnTo>
                    <a:pt x="153" y="114"/>
                  </a:lnTo>
                  <a:lnTo>
                    <a:pt x="165" y="99"/>
                  </a:lnTo>
                  <a:lnTo>
                    <a:pt x="178" y="85"/>
                  </a:lnTo>
                  <a:lnTo>
                    <a:pt x="190" y="72"/>
                  </a:lnTo>
                  <a:lnTo>
                    <a:pt x="204" y="61"/>
                  </a:lnTo>
                  <a:lnTo>
                    <a:pt x="218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3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3" y="2"/>
                  </a:lnTo>
                  <a:lnTo>
                    <a:pt x="373" y="1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31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7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6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3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1" y="138"/>
                  </a:lnTo>
                  <a:lnTo>
                    <a:pt x="625" y="155"/>
                  </a:lnTo>
                  <a:lnTo>
                    <a:pt x="629" y="177"/>
                  </a:lnTo>
                  <a:lnTo>
                    <a:pt x="632" y="205"/>
                  </a:lnTo>
                  <a:lnTo>
                    <a:pt x="633" y="240"/>
                  </a:lnTo>
                  <a:lnTo>
                    <a:pt x="634" y="282"/>
                  </a:lnTo>
                  <a:lnTo>
                    <a:pt x="634" y="680"/>
                  </a:lnTo>
                  <a:lnTo>
                    <a:pt x="482" y="680"/>
                  </a:lnTo>
                  <a:lnTo>
                    <a:pt x="482" y="342"/>
                  </a:lnTo>
                  <a:lnTo>
                    <a:pt x="481" y="312"/>
                  </a:lnTo>
                  <a:lnTo>
                    <a:pt x="480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70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8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2" y="160"/>
                  </a:lnTo>
                  <a:lnTo>
                    <a:pt x="437" y="156"/>
                  </a:lnTo>
                  <a:lnTo>
                    <a:pt x="432" y="152"/>
                  </a:lnTo>
                  <a:lnTo>
                    <a:pt x="420" y="145"/>
                  </a:lnTo>
                  <a:lnTo>
                    <a:pt x="407" y="139"/>
                  </a:lnTo>
                  <a:lnTo>
                    <a:pt x="392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3" y="129"/>
                  </a:lnTo>
                  <a:lnTo>
                    <a:pt x="300" y="131"/>
                  </a:lnTo>
                  <a:lnTo>
                    <a:pt x="289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5" y="147"/>
                  </a:lnTo>
                  <a:lnTo>
                    <a:pt x="235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3" y="214"/>
                  </a:lnTo>
                  <a:lnTo>
                    <a:pt x="166" y="228"/>
                  </a:lnTo>
                  <a:lnTo>
                    <a:pt x="161" y="245"/>
                  </a:lnTo>
                  <a:lnTo>
                    <a:pt x="157" y="263"/>
                  </a:lnTo>
                  <a:lnTo>
                    <a:pt x="154" y="284"/>
                  </a:lnTo>
                  <a:lnTo>
                    <a:pt x="152" y="311"/>
                  </a:lnTo>
                  <a:lnTo>
                    <a:pt x="151" y="343"/>
                  </a:lnTo>
                  <a:lnTo>
                    <a:pt x="151" y="380"/>
                  </a:lnTo>
                  <a:lnTo>
                    <a:pt x="151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4632" y="3091"/>
              <a:ext cx="32" cy="41"/>
            </a:xfrm>
            <a:custGeom>
              <a:avLst/>
              <a:gdLst>
                <a:gd name="T0" fmla="*/ 133 w 528"/>
                <a:gd name="T1" fmla="*/ 516 h 707"/>
                <a:gd name="T2" fmla="*/ 159 w 528"/>
                <a:gd name="T3" fmla="*/ 554 h 707"/>
                <a:gd name="T4" fmla="*/ 196 w 528"/>
                <a:gd name="T5" fmla="*/ 579 h 707"/>
                <a:gd name="T6" fmla="*/ 244 w 528"/>
                <a:gd name="T7" fmla="*/ 592 h 707"/>
                <a:gd name="T8" fmla="*/ 296 w 528"/>
                <a:gd name="T9" fmla="*/ 592 h 707"/>
                <a:gd name="T10" fmla="*/ 336 w 528"/>
                <a:gd name="T11" fmla="*/ 581 h 707"/>
                <a:gd name="T12" fmla="*/ 364 w 528"/>
                <a:gd name="T13" fmla="*/ 558 h 707"/>
                <a:gd name="T14" fmla="*/ 378 w 528"/>
                <a:gd name="T15" fmla="*/ 526 h 707"/>
                <a:gd name="T16" fmla="*/ 378 w 528"/>
                <a:gd name="T17" fmla="*/ 494 h 707"/>
                <a:gd name="T18" fmla="*/ 366 w 528"/>
                <a:gd name="T19" fmla="*/ 470 h 707"/>
                <a:gd name="T20" fmla="*/ 340 w 528"/>
                <a:gd name="T21" fmla="*/ 446 h 707"/>
                <a:gd name="T22" fmla="*/ 278 w 528"/>
                <a:gd name="T23" fmla="*/ 415 h 707"/>
                <a:gd name="T24" fmla="*/ 224 w 528"/>
                <a:gd name="T25" fmla="*/ 395 h 707"/>
                <a:gd name="T26" fmla="*/ 135 w 528"/>
                <a:gd name="T27" fmla="*/ 351 h 707"/>
                <a:gd name="T28" fmla="*/ 78 w 528"/>
                <a:gd name="T29" fmla="*/ 307 h 707"/>
                <a:gd name="T30" fmla="*/ 47 w 528"/>
                <a:gd name="T31" fmla="*/ 257 h 707"/>
                <a:gd name="T32" fmla="*/ 36 w 528"/>
                <a:gd name="T33" fmla="*/ 197 h 707"/>
                <a:gd name="T34" fmla="*/ 40 w 528"/>
                <a:gd name="T35" fmla="*/ 155 h 707"/>
                <a:gd name="T36" fmla="*/ 53 w 528"/>
                <a:gd name="T37" fmla="*/ 118 h 707"/>
                <a:gd name="T38" fmla="*/ 75 w 528"/>
                <a:gd name="T39" fmla="*/ 84 h 707"/>
                <a:gd name="T40" fmla="*/ 105 w 528"/>
                <a:gd name="T41" fmla="*/ 55 h 707"/>
                <a:gd name="T42" fmla="*/ 142 w 528"/>
                <a:gd name="T43" fmla="*/ 31 h 707"/>
                <a:gd name="T44" fmla="*/ 184 w 528"/>
                <a:gd name="T45" fmla="*/ 13 h 707"/>
                <a:gd name="T46" fmla="*/ 287 w 528"/>
                <a:gd name="T47" fmla="*/ 0 h 707"/>
                <a:gd name="T48" fmla="*/ 357 w 528"/>
                <a:gd name="T49" fmla="*/ 7 h 707"/>
                <a:gd name="T50" fmla="*/ 417 w 528"/>
                <a:gd name="T51" fmla="*/ 29 h 707"/>
                <a:gd name="T52" fmla="*/ 463 w 528"/>
                <a:gd name="T53" fmla="*/ 62 h 707"/>
                <a:gd name="T54" fmla="*/ 495 w 528"/>
                <a:gd name="T55" fmla="*/ 108 h 707"/>
                <a:gd name="T56" fmla="*/ 378 w 528"/>
                <a:gd name="T57" fmla="*/ 160 h 707"/>
                <a:gd name="T58" fmla="*/ 356 w 528"/>
                <a:gd name="T59" fmla="*/ 137 h 707"/>
                <a:gd name="T60" fmla="*/ 325 w 528"/>
                <a:gd name="T61" fmla="*/ 121 h 707"/>
                <a:gd name="T62" fmla="*/ 290 w 528"/>
                <a:gd name="T63" fmla="*/ 114 h 707"/>
                <a:gd name="T64" fmla="*/ 250 w 528"/>
                <a:gd name="T65" fmla="*/ 116 h 707"/>
                <a:gd name="T66" fmla="*/ 218 w 528"/>
                <a:gd name="T67" fmla="*/ 129 h 707"/>
                <a:gd name="T68" fmla="*/ 196 w 528"/>
                <a:gd name="T69" fmla="*/ 151 h 707"/>
                <a:gd name="T70" fmla="*/ 186 w 528"/>
                <a:gd name="T71" fmla="*/ 180 h 707"/>
                <a:gd name="T72" fmla="*/ 190 w 528"/>
                <a:gd name="T73" fmla="*/ 207 h 707"/>
                <a:gd name="T74" fmla="*/ 208 w 528"/>
                <a:gd name="T75" fmla="*/ 231 h 707"/>
                <a:gd name="T76" fmla="*/ 240 w 528"/>
                <a:gd name="T77" fmla="*/ 255 h 707"/>
                <a:gd name="T78" fmla="*/ 319 w 528"/>
                <a:gd name="T79" fmla="*/ 288 h 707"/>
                <a:gd name="T80" fmla="*/ 380 w 528"/>
                <a:gd name="T81" fmla="*/ 312 h 707"/>
                <a:gd name="T82" fmla="*/ 451 w 528"/>
                <a:gd name="T83" fmla="*/ 352 h 707"/>
                <a:gd name="T84" fmla="*/ 497 w 528"/>
                <a:gd name="T85" fmla="*/ 396 h 707"/>
                <a:gd name="T86" fmla="*/ 522 w 528"/>
                <a:gd name="T87" fmla="*/ 449 h 707"/>
                <a:gd name="T88" fmla="*/ 527 w 528"/>
                <a:gd name="T89" fmla="*/ 510 h 707"/>
                <a:gd name="T90" fmla="*/ 521 w 528"/>
                <a:gd name="T91" fmla="*/ 555 h 707"/>
                <a:gd name="T92" fmla="*/ 505 w 528"/>
                <a:gd name="T93" fmla="*/ 594 h 707"/>
                <a:gd name="T94" fmla="*/ 480 w 528"/>
                <a:gd name="T95" fmla="*/ 629 h 707"/>
                <a:gd name="T96" fmla="*/ 446 w 528"/>
                <a:gd name="T97" fmla="*/ 658 h 707"/>
                <a:gd name="T98" fmla="*/ 406 w 528"/>
                <a:gd name="T99" fmla="*/ 681 h 707"/>
                <a:gd name="T100" fmla="*/ 359 w 528"/>
                <a:gd name="T101" fmla="*/ 697 h 707"/>
                <a:gd name="T102" fmla="*/ 290 w 528"/>
                <a:gd name="T103" fmla="*/ 706 h 707"/>
                <a:gd name="T104" fmla="*/ 192 w 528"/>
                <a:gd name="T105" fmla="*/ 702 h 707"/>
                <a:gd name="T106" fmla="*/ 116 w 528"/>
                <a:gd name="T107" fmla="*/ 680 h 707"/>
                <a:gd name="T108" fmla="*/ 56 w 528"/>
                <a:gd name="T109" fmla="*/ 638 h 707"/>
                <a:gd name="T110" fmla="*/ 9 w 528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707">
                  <a:moveTo>
                    <a:pt x="0" y="561"/>
                  </a:moveTo>
                  <a:lnTo>
                    <a:pt x="125" y="493"/>
                  </a:lnTo>
                  <a:lnTo>
                    <a:pt x="129" y="505"/>
                  </a:lnTo>
                  <a:lnTo>
                    <a:pt x="133" y="516"/>
                  </a:lnTo>
                  <a:lnTo>
                    <a:pt x="139" y="527"/>
                  </a:lnTo>
                  <a:lnTo>
                    <a:pt x="145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7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8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5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7" y="585"/>
                  </a:lnTo>
                  <a:lnTo>
                    <a:pt x="336" y="581"/>
                  </a:lnTo>
                  <a:lnTo>
                    <a:pt x="344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4" y="558"/>
                  </a:lnTo>
                  <a:lnTo>
                    <a:pt x="369" y="551"/>
                  </a:lnTo>
                  <a:lnTo>
                    <a:pt x="373" y="543"/>
                  </a:lnTo>
                  <a:lnTo>
                    <a:pt x="376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80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70" y="476"/>
                  </a:lnTo>
                  <a:lnTo>
                    <a:pt x="366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8" y="451"/>
                  </a:lnTo>
                  <a:lnTo>
                    <a:pt x="340" y="446"/>
                  </a:lnTo>
                  <a:lnTo>
                    <a:pt x="332" y="441"/>
                  </a:lnTo>
                  <a:lnTo>
                    <a:pt x="323" y="435"/>
                  </a:lnTo>
                  <a:lnTo>
                    <a:pt x="302" y="425"/>
                  </a:lnTo>
                  <a:lnTo>
                    <a:pt x="278" y="415"/>
                  </a:lnTo>
                  <a:lnTo>
                    <a:pt x="262" y="409"/>
                  </a:lnTo>
                  <a:lnTo>
                    <a:pt x="247" y="404"/>
                  </a:lnTo>
                  <a:lnTo>
                    <a:pt x="234" y="399"/>
                  </a:lnTo>
                  <a:lnTo>
                    <a:pt x="224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8" y="340"/>
                  </a:lnTo>
                  <a:lnTo>
                    <a:pt x="103" y="329"/>
                  </a:lnTo>
                  <a:lnTo>
                    <a:pt x="89" y="318"/>
                  </a:lnTo>
                  <a:lnTo>
                    <a:pt x="78" y="307"/>
                  </a:lnTo>
                  <a:lnTo>
                    <a:pt x="68" y="295"/>
                  </a:lnTo>
                  <a:lnTo>
                    <a:pt x="60" y="283"/>
                  </a:lnTo>
                  <a:lnTo>
                    <a:pt x="52" y="270"/>
                  </a:lnTo>
                  <a:lnTo>
                    <a:pt x="47" y="257"/>
                  </a:lnTo>
                  <a:lnTo>
                    <a:pt x="42" y="243"/>
                  </a:lnTo>
                  <a:lnTo>
                    <a:pt x="39" y="228"/>
                  </a:lnTo>
                  <a:lnTo>
                    <a:pt x="37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9" y="165"/>
                  </a:lnTo>
                  <a:lnTo>
                    <a:pt x="40" y="155"/>
                  </a:lnTo>
                  <a:lnTo>
                    <a:pt x="43" y="146"/>
                  </a:lnTo>
                  <a:lnTo>
                    <a:pt x="46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8" y="109"/>
                  </a:lnTo>
                  <a:lnTo>
                    <a:pt x="63" y="101"/>
                  </a:lnTo>
                  <a:lnTo>
                    <a:pt x="68" y="92"/>
                  </a:lnTo>
                  <a:lnTo>
                    <a:pt x="75" y="84"/>
                  </a:lnTo>
                  <a:lnTo>
                    <a:pt x="81" y="77"/>
                  </a:lnTo>
                  <a:lnTo>
                    <a:pt x="89" y="69"/>
                  </a:lnTo>
                  <a:lnTo>
                    <a:pt x="96" y="62"/>
                  </a:lnTo>
                  <a:lnTo>
                    <a:pt x="105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2" y="37"/>
                  </a:lnTo>
                  <a:lnTo>
                    <a:pt x="142" y="31"/>
                  </a:lnTo>
                  <a:lnTo>
                    <a:pt x="152" y="26"/>
                  </a:lnTo>
                  <a:lnTo>
                    <a:pt x="162" y="21"/>
                  </a:lnTo>
                  <a:lnTo>
                    <a:pt x="173" y="17"/>
                  </a:lnTo>
                  <a:lnTo>
                    <a:pt x="184" y="13"/>
                  </a:lnTo>
                  <a:lnTo>
                    <a:pt x="208" y="7"/>
                  </a:lnTo>
                  <a:lnTo>
                    <a:pt x="232" y="3"/>
                  </a:lnTo>
                  <a:lnTo>
                    <a:pt x="259" y="1"/>
                  </a:lnTo>
                  <a:lnTo>
                    <a:pt x="287" y="0"/>
                  </a:lnTo>
                  <a:lnTo>
                    <a:pt x="306" y="0"/>
                  </a:lnTo>
                  <a:lnTo>
                    <a:pt x="324" y="1"/>
                  </a:lnTo>
                  <a:lnTo>
                    <a:pt x="341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3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3" y="53"/>
                  </a:lnTo>
                  <a:lnTo>
                    <a:pt x="463" y="62"/>
                  </a:lnTo>
                  <a:lnTo>
                    <a:pt x="473" y="73"/>
                  </a:lnTo>
                  <a:lnTo>
                    <a:pt x="481" y="84"/>
                  </a:lnTo>
                  <a:lnTo>
                    <a:pt x="489" y="96"/>
                  </a:lnTo>
                  <a:lnTo>
                    <a:pt x="495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3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6" y="137"/>
                  </a:lnTo>
                  <a:lnTo>
                    <a:pt x="349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300" y="115"/>
                  </a:lnTo>
                  <a:lnTo>
                    <a:pt x="290" y="114"/>
                  </a:lnTo>
                  <a:lnTo>
                    <a:pt x="281" y="113"/>
                  </a:lnTo>
                  <a:lnTo>
                    <a:pt x="270" y="114"/>
                  </a:lnTo>
                  <a:lnTo>
                    <a:pt x="261" y="115"/>
                  </a:lnTo>
                  <a:lnTo>
                    <a:pt x="250" y="116"/>
                  </a:lnTo>
                  <a:lnTo>
                    <a:pt x="241" y="119"/>
                  </a:lnTo>
                  <a:lnTo>
                    <a:pt x="233" y="121"/>
                  </a:lnTo>
                  <a:lnTo>
                    <a:pt x="225" y="125"/>
                  </a:lnTo>
                  <a:lnTo>
                    <a:pt x="218" y="129"/>
                  </a:lnTo>
                  <a:lnTo>
                    <a:pt x="212" y="134"/>
                  </a:lnTo>
                  <a:lnTo>
                    <a:pt x="205" y="139"/>
                  </a:lnTo>
                  <a:lnTo>
                    <a:pt x="200" y="145"/>
                  </a:lnTo>
                  <a:lnTo>
                    <a:pt x="196" y="151"/>
                  </a:lnTo>
                  <a:lnTo>
                    <a:pt x="192" y="158"/>
                  </a:lnTo>
                  <a:lnTo>
                    <a:pt x="189" y="164"/>
                  </a:lnTo>
                  <a:lnTo>
                    <a:pt x="187" y="172"/>
                  </a:lnTo>
                  <a:lnTo>
                    <a:pt x="186" y="180"/>
                  </a:lnTo>
                  <a:lnTo>
                    <a:pt x="186" y="188"/>
                  </a:lnTo>
                  <a:lnTo>
                    <a:pt x="186" y="194"/>
                  </a:lnTo>
                  <a:lnTo>
                    <a:pt x="187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2" y="243"/>
                  </a:lnTo>
                  <a:lnTo>
                    <a:pt x="231" y="249"/>
                  </a:lnTo>
                  <a:lnTo>
                    <a:pt x="240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8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1" y="352"/>
                  </a:lnTo>
                  <a:lnTo>
                    <a:pt x="465" y="362"/>
                  </a:lnTo>
                  <a:lnTo>
                    <a:pt x="477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6" y="408"/>
                  </a:lnTo>
                  <a:lnTo>
                    <a:pt x="512" y="421"/>
                  </a:lnTo>
                  <a:lnTo>
                    <a:pt x="518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7" y="481"/>
                  </a:lnTo>
                  <a:lnTo>
                    <a:pt x="528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5" y="533"/>
                  </a:lnTo>
                  <a:lnTo>
                    <a:pt x="523" y="544"/>
                  </a:lnTo>
                  <a:lnTo>
                    <a:pt x="521" y="555"/>
                  </a:lnTo>
                  <a:lnTo>
                    <a:pt x="518" y="565"/>
                  </a:lnTo>
                  <a:lnTo>
                    <a:pt x="514" y="575"/>
                  </a:lnTo>
                  <a:lnTo>
                    <a:pt x="510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2" y="636"/>
                  </a:lnTo>
                  <a:lnTo>
                    <a:pt x="464" y="644"/>
                  </a:lnTo>
                  <a:lnTo>
                    <a:pt x="456" y="651"/>
                  </a:lnTo>
                  <a:lnTo>
                    <a:pt x="446" y="658"/>
                  </a:lnTo>
                  <a:lnTo>
                    <a:pt x="437" y="664"/>
                  </a:lnTo>
                  <a:lnTo>
                    <a:pt x="427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5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9" y="697"/>
                  </a:lnTo>
                  <a:lnTo>
                    <a:pt x="346" y="700"/>
                  </a:lnTo>
                  <a:lnTo>
                    <a:pt x="333" y="702"/>
                  </a:lnTo>
                  <a:lnTo>
                    <a:pt x="319" y="704"/>
                  </a:lnTo>
                  <a:lnTo>
                    <a:pt x="290" y="706"/>
                  </a:lnTo>
                  <a:lnTo>
                    <a:pt x="260" y="707"/>
                  </a:lnTo>
                  <a:lnTo>
                    <a:pt x="236" y="707"/>
                  </a:lnTo>
                  <a:lnTo>
                    <a:pt x="213" y="705"/>
                  </a:lnTo>
                  <a:lnTo>
                    <a:pt x="192" y="702"/>
                  </a:lnTo>
                  <a:lnTo>
                    <a:pt x="171" y="698"/>
                  </a:lnTo>
                  <a:lnTo>
                    <a:pt x="152" y="693"/>
                  </a:lnTo>
                  <a:lnTo>
                    <a:pt x="134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5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4" y="625"/>
                  </a:lnTo>
                  <a:lnTo>
                    <a:pt x="32" y="611"/>
                  </a:lnTo>
                  <a:lnTo>
                    <a:pt x="21" y="596"/>
                  </a:lnTo>
                  <a:lnTo>
                    <a:pt x="9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4678" y="3092"/>
              <a:ext cx="38" cy="40"/>
            </a:xfrm>
            <a:custGeom>
              <a:avLst/>
              <a:gdLst>
                <a:gd name="T0" fmla="*/ 150 w 634"/>
                <a:gd name="T1" fmla="*/ 369 h 682"/>
                <a:gd name="T2" fmla="*/ 152 w 634"/>
                <a:gd name="T3" fmla="*/ 413 h 682"/>
                <a:gd name="T4" fmla="*/ 160 w 634"/>
                <a:gd name="T5" fmla="*/ 451 h 682"/>
                <a:gd name="T6" fmla="*/ 172 w 634"/>
                <a:gd name="T7" fmla="*/ 482 h 682"/>
                <a:gd name="T8" fmla="*/ 189 w 634"/>
                <a:gd name="T9" fmla="*/ 506 h 682"/>
                <a:gd name="T10" fmla="*/ 212 w 634"/>
                <a:gd name="T11" fmla="*/ 524 h 682"/>
                <a:gd name="T12" fmla="*/ 241 w 634"/>
                <a:gd name="T13" fmla="*/ 537 h 682"/>
                <a:gd name="T14" fmla="*/ 276 w 634"/>
                <a:gd name="T15" fmla="*/ 545 h 682"/>
                <a:gd name="T16" fmla="*/ 317 w 634"/>
                <a:gd name="T17" fmla="*/ 547 h 682"/>
                <a:gd name="T18" fmla="*/ 358 w 634"/>
                <a:gd name="T19" fmla="*/ 545 h 682"/>
                <a:gd name="T20" fmla="*/ 393 w 634"/>
                <a:gd name="T21" fmla="*/ 537 h 682"/>
                <a:gd name="T22" fmla="*/ 422 w 634"/>
                <a:gd name="T23" fmla="*/ 524 h 682"/>
                <a:gd name="T24" fmla="*/ 444 w 634"/>
                <a:gd name="T25" fmla="*/ 506 h 682"/>
                <a:gd name="T26" fmla="*/ 462 w 634"/>
                <a:gd name="T27" fmla="*/ 482 h 682"/>
                <a:gd name="T28" fmla="*/ 475 w 634"/>
                <a:gd name="T29" fmla="*/ 451 h 682"/>
                <a:gd name="T30" fmla="*/ 482 w 634"/>
                <a:gd name="T31" fmla="*/ 413 h 682"/>
                <a:gd name="T32" fmla="*/ 485 w 634"/>
                <a:gd name="T33" fmla="*/ 369 h 682"/>
                <a:gd name="T34" fmla="*/ 634 w 634"/>
                <a:gd name="T35" fmla="*/ 0 h 682"/>
                <a:gd name="T36" fmla="*/ 634 w 634"/>
                <a:gd name="T37" fmla="*/ 347 h 682"/>
                <a:gd name="T38" fmla="*/ 631 w 634"/>
                <a:gd name="T39" fmla="*/ 390 h 682"/>
                <a:gd name="T40" fmla="*/ 627 w 634"/>
                <a:gd name="T41" fmla="*/ 432 h 682"/>
                <a:gd name="T42" fmla="*/ 620 w 634"/>
                <a:gd name="T43" fmla="*/ 469 h 682"/>
                <a:gd name="T44" fmla="*/ 610 w 634"/>
                <a:gd name="T45" fmla="*/ 503 h 682"/>
                <a:gd name="T46" fmla="*/ 599 w 634"/>
                <a:gd name="T47" fmla="*/ 534 h 682"/>
                <a:gd name="T48" fmla="*/ 585 w 634"/>
                <a:gd name="T49" fmla="*/ 561 h 682"/>
                <a:gd name="T50" fmla="*/ 568 w 634"/>
                <a:gd name="T51" fmla="*/ 586 h 682"/>
                <a:gd name="T52" fmla="*/ 549 w 634"/>
                <a:gd name="T53" fmla="*/ 607 h 682"/>
                <a:gd name="T54" fmla="*/ 528 w 634"/>
                <a:gd name="T55" fmla="*/ 626 h 682"/>
                <a:gd name="T56" fmla="*/ 503 w 634"/>
                <a:gd name="T57" fmla="*/ 641 h 682"/>
                <a:gd name="T58" fmla="*/ 476 w 634"/>
                <a:gd name="T59" fmla="*/ 656 h 682"/>
                <a:gd name="T60" fmla="*/ 445 w 634"/>
                <a:gd name="T61" fmla="*/ 666 h 682"/>
                <a:gd name="T62" fmla="*/ 413 w 634"/>
                <a:gd name="T63" fmla="*/ 674 h 682"/>
                <a:gd name="T64" fmla="*/ 377 w 634"/>
                <a:gd name="T65" fmla="*/ 679 h 682"/>
                <a:gd name="T66" fmla="*/ 339 w 634"/>
                <a:gd name="T67" fmla="*/ 682 h 682"/>
                <a:gd name="T68" fmla="*/ 298 w 634"/>
                <a:gd name="T69" fmla="*/ 682 h 682"/>
                <a:gd name="T70" fmla="*/ 259 w 634"/>
                <a:gd name="T71" fmla="*/ 679 h 682"/>
                <a:gd name="T72" fmla="*/ 223 w 634"/>
                <a:gd name="T73" fmla="*/ 674 h 682"/>
                <a:gd name="T74" fmla="*/ 189 w 634"/>
                <a:gd name="T75" fmla="*/ 666 h 682"/>
                <a:gd name="T76" fmla="*/ 159 w 634"/>
                <a:gd name="T77" fmla="*/ 656 h 682"/>
                <a:gd name="T78" fmla="*/ 131 w 634"/>
                <a:gd name="T79" fmla="*/ 643 h 682"/>
                <a:gd name="T80" fmla="*/ 107 w 634"/>
                <a:gd name="T81" fmla="*/ 626 h 682"/>
                <a:gd name="T82" fmla="*/ 85 w 634"/>
                <a:gd name="T83" fmla="*/ 608 h 682"/>
                <a:gd name="T84" fmla="*/ 66 w 634"/>
                <a:gd name="T85" fmla="*/ 587 h 682"/>
                <a:gd name="T86" fmla="*/ 50 w 634"/>
                <a:gd name="T87" fmla="*/ 562 h 682"/>
                <a:gd name="T88" fmla="*/ 36 w 634"/>
                <a:gd name="T89" fmla="*/ 535 h 682"/>
                <a:gd name="T90" fmla="*/ 24 w 634"/>
                <a:gd name="T91" fmla="*/ 504 h 682"/>
                <a:gd name="T92" fmla="*/ 15 w 634"/>
                <a:gd name="T93" fmla="*/ 470 h 682"/>
                <a:gd name="T94" fmla="*/ 8 w 634"/>
                <a:gd name="T95" fmla="*/ 433 h 682"/>
                <a:gd name="T96" fmla="*/ 3 w 634"/>
                <a:gd name="T97" fmla="*/ 391 h 682"/>
                <a:gd name="T98" fmla="*/ 1 w 634"/>
                <a:gd name="T99" fmla="*/ 347 h 682"/>
                <a:gd name="T100" fmla="*/ 0 w 634"/>
                <a:gd name="T10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4" h="682">
                  <a:moveTo>
                    <a:pt x="150" y="0"/>
                  </a:moveTo>
                  <a:lnTo>
                    <a:pt x="150" y="369"/>
                  </a:lnTo>
                  <a:lnTo>
                    <a:pt x="150" y="392"/>
                  </a:lnTo>
                  <a:lnTo>
                    <a:pt x="152" y="413"/>
                  </a:lnTo>
                  <a:lnTo>
                    <a:pt x="155" y="433"/>
                  </a:lnTo>
                  <a:lnTo>
                    <a:pt x="160" y="451"/>
                  </a:lnTo>
                  <a:lnTo>
                    <a:pt x="165" y="467"/>
                  </a:lnTo>
                  <a:lnTo>
                    <a:pt x="172" y="482"/>
                  </a:lnTo>
                  <a:lnTo>
                    <a:pt x="180" y="495"/>
                  </a:lnTo>
                  <a:lnTo>
                    <a:pt x="189" y="506"/>
                  </a:lnTo>
                  <a:lnTo>
                    <a:pt x="200" y="516"/>
                  </a:lnTo>
                  <a:lnTo>
                    <a:pt x="212" y="524"/>
                  </a:lnTo>
                  <a:lnTo>
                    <a:pt x="226" y="531"/>
                  </a:lnTo>
                  <a:lnTo>
                    <a:pt x="241" y="537"/>
                  </a:lnTo>
                  <a:lnTo>
                    <a:pt x="258" y="542"/>
                  </a:lnTo>
                  <a:lnTo>
                    <a:pt x="276" y="545"/>
                  </a:lnTo>
                  <a:lnTo>
                    <a:pt x="296" y="547"/>
                  </a:lnTo>
                  <a:lnTo>
                    <a:pt x="317" y="547"/>
                  </a:lnTo>
                  <a:lnTo>
                    <a:pt x="339" y="547"/>
                  </a:lnTo>
                  <a:lnTo>
                    <a:pt x="358" y="545"/>
                  </a:lnTo>
                  <a:lnTo>
                    <a:pt x="376" y="542"/>
                  </a:lnTo>
                  <a:lnTo>
                    <a:pt x="393" y="537"/>
                  </a:lnTo>
                  <a:lnTo>
                    <a:pt x="408" y="531"/>
                  </a:lnTo>
                  <a:lnTo>
                    <a:pt x="422" y="524"/>
                  </a:lnTo>
                  <a:lnTo>
                    <a:pt x="434" y="516"/>
                  </a:lnTo>
                  <a:lnTo>
                    <a:pt x="444" y="506"/>
                  </a:lnTo>
                  <a:lnTo>
                    <a:pt x="454" y="495"/>
                  </a:lnTo>
                  <a:lnTo>
                    <a:pt x="462" y="482"/>
                  </a:lnTo>
                  <a:lnTo>
                    <a:pt x="469" y="467"/>
                  </a:lnTo>
                  <a:lnTo>
                    <a:pt x="475" y="451"/>
                  </a:lnTo>
                  <a:lnTo>
                    <a:pt x="479" y="433"/>
                  </a:lnTo>
                  <a:lnTo>
                    <a:pt x="482" y="413"/>
                  </a:lnTo>
                  <a:lnTo>
                    <a:pt x="484" y="392"/>
                  </a:lnTo>
                  <a:lnTo>
                    <a:pt x="485" y="369"/>
                  </a:lnTo>
                  <a:lnTo>
                    <a:pt x="485" y="0"/>
                  </a:lnTo>
                  <a:lnTo>
                    <a:pt x="634" y="0"/>
                  </a:lnTo>
                  <a:lnTo>
                    <a:pt x="634" y="324"/>
                  </a:lnTo>
                  <a:lnTo>
                    <a:pt x="634" y="347"/>
                  </a:lnTo>
                  <a:lnTo>
                    <a:pt x="633" y="369"/>
                  </a:lnTo>
                  <a:lnTo>
                    <a:pt x="631" y="390"/>
                  </a:lnTo>
                  <a:lnTo>
                    <a:pt x="629" y="411"/>
                  </a:lnTo>
                  <a:lnTo>
                    <a:pt x="627" y="432"/>
                  </a:lnTo>
                  <a:lnTo>
                    <a:pt x="624" y="451"/>
                  </a:lnTo>
                  <a:lnTo>
                    <a:pt x="620" y="469"/>
                  </a:lnTo>
                  <a:lnTo>
                    <a:pt x="615" y="486"/>
                  </a:lnTo>
                  <a:lnTo>
                    <a:pt x="610" y="503"/>
                  </a:lnTo>
                  <a:lnTo>
                    <a:pt x="605" y="519"/>
                  </a:lnTo>
                  <a:lnTo>
                    <a:pt x="599" y="534"/>
                  </a:lnTo>
                  <a:lnTo>
                    <a:pt x="592" y="548"/>
                  </a:lnTo>
                  <a:lnTo>
                    <a:pt x="585" y="561"/>
                  </a:lnTo>
                  <a:lnTo>
                    <a:pt x="577" y="574"/>
                  </a:lnTo>
                  <a:lnTo>
                    <a:pt x="568" y="586"/>
                  </a:lnTo>
                  <a:lnTo>
                    <a:pt x="559" y="597"/>
                  </a:lnTo>
                  <a:lnTo>
                    <a:pt x="549" y="607"/>
                  </a:lnTo>
                  <a:lnTo>
                    <a:pt x="539" y="617"/>
                  </a:lnTo>
                  <a:lnTo>
                    <a:pt x="528" y="626"/>
                  </a:lnTo>
                  <a:lnTo>
                    <a:pt x="516" y="634"/>
                  </a:lnTo>
                  <a:lnTo>
                    <a:pt x="503" y="641"/>
                  </a:lnTo>
                  <a:lnTo>
                    <a:pt x="490" y="649"/>
                  </a:lnTo>
                  <a:lnTo>
                    <a:pt x="476" y="656"/>
                  </a:lnTo>
                  <a:lnTo>
                    <a:pt x="461" y="661"/>
                  </a:lnTo>
                  <a:lnTo>
                    <a:pt x="445" y="666"/>
                  </a:lnTo>
                  <a:lnTo>
                    <a:pt x="429" y="670"/>
                  </a:lnTo>
                  <a:lnTo>
                    <a:pt x="413" y="674"/>
                  </a:lnTo>
                  <a:lnTo>
                    <a:pt x="395" y="677"/>
                  </a:lnTo>
                  <a:lnTo>
                    <a:pt x="377" y="679"/>
                  </a:lnTo>
                  <a:lnTo>
                    <a:pt x="358" y="681"/>
                  </a:lnTo>
                  <a:lnTo>
                    <a:pt x="339" y="682"/>
                  </a:lnTo>
                  <a:lnTo>
                    <a:pt x="319" y="682"/>
                  </a:lnTo>
                  <a:lnTo>
                    <a:pt x="298" y="682"/>
                  </a:lnTo>
                  <a:lnTo>
                    <a:pt x="278" y="681"/>
                  </a:lnTo>
                  <a:lnTo>
                    <a:pt x="259" y="679"/>
                  </a:lnTo>
                  <a:lnTo>
                    <a:pt x="241" y="677"/>
                  </a:lnTo>
                  <a:lnTo>
                    <a:pt x="223" y="674"/>
                  </a:lnTo>
                  <a:lnTo>
                    <a:pt x="205" y="671"/>
                  </a:lnTo>
                  <a:lnTo>
                    <a:pt x="189" y="666"/>
                  </a:lnTo>
                  <a:lnTo>
                    <a:pt x="173" y="661"/>
                  </a:lnTo>
                  <a:lnTo>
                    <a:pt x="159" y="656"/>
                  </a:lnTo>
                  <a:lnTo>
                    <a:pt x="145" y="650"/>
                  </a:lnTo>
                  <a:lnTo>
                    <a:pt x="131" y="643"/>
                  </a:lnTo>
                  <a:lnTo>
                    <a:pt x="119" y="634"/>
                  </a:lnTo>
                  <a:lnTo>
                    <a:pt x="107" y="626"/>
                  </a:lnTo>
                  <a:lnTo>
                    <a:pt x="96" y="617"/>
                  </a:lnTo>
                  <a:lnTo>
                    <a:pt x="85" y="608"/>
                  </a:lnTo>
                  <a:lnTo>
                    <a:pt x="75" y="597"/>
                  </a:lnTo>
                  <a:lnTo>
                    <a:pt x="66" y="587"/>
                  </a:lnTo>
                  <a:lnTo>
                    <a:pt x="58" y="575"/>
                  </a:lnTo>
                  <a:lnTo>
                    <a:pt x="50" y="562"/>
                  </a:lnTo>
                  <a:lnTo>
                    <a:pt x="42" y="549"/>
                  </a:lnTo>
                  <a:lnTo>
                    <a:pt x="36" y="535"/>
                  </a:lnTo>
                  <a:lnTo>
                    <a:pt x="30" y="520"/>
                  </a:lnTo>
                  <a:lnTo>
                    <a:pt x="24" y="504"/>
                  </a:lnTo>
                  <a:lnTo>
                    <a:pt x="19" y="487"/>
                  </a:lnTo>
                  <a:lnTo>
                    <a:pt x="15" y="470"/>
                  </a:lnTo>
                  <a:lnTo>
                    <a:pt x="11" y="452"/>
                  </a:lnTo>
                  <a:lnTo>
                    <a:pt x="8" y="433"/>
                  </a:lnTo>
                  <a:lnTo>
                    <a:pt x="5" y="412"/>
                  </a:lnTo>
                  <a:lnTo>
                    <a:pt x="3" y="391"/>
                  </a:lnTo>
                  <a:lnTo>
                    <a:pt x="2" y="369"/>
                  </a:lnTo>
                  <a:lnTo>
                    <a:pt x="1" y="347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4734" y="3091"/>
              <a:ext cx="26" cy="40"/>
            </a:xfrm>
            <a:custGeom>
              <a:avLst/>
              <a:gdLst>
                <a:gd name="T0" fmla="*/ 150 w 436"/>
                <a:gd name="T1" fmla="*/ 128 h 680"/>
                <a:gd name="T2" fmla="*/ 157 w 436"/>
                <a:gd name="T3" fmla="*/ 112 h 680"/>
                <a:gd name="T4" fmla="*/ 164 w 436"/>
                <a:gd name="T5" fmla="*/ 98 h 680"/>
                <a:gd name="T6" fmla="*/ 171 w 436"/>
                <a:gd name="T7" fmla="*/ 84 h 680"/>
                <a:gd name="T8" fmla="*/ 179 w 436"/>
                <a:gd name="T9" fmla="*/ 72 h 680"/>
                <a:gd name="T10" fmla="*/ 187 w 436"/>
                <a:gd name="T11" fmla="*/ 60 h 680"/>
                <a:gd name="T12" fmla="*/ 195 w 436"/>
                <a:gd name="T13" fmla="*/ 50 h 680"/>
                <a:gd name="T14" fmla="*/ 205 w 436"/>
                <a:gd name="T15" fmla="*/ 40 h 680"/>
                <a:gd name="T16" fmla="*/ 214 w 436"/>
                <a:gd name="T17" fmla="*/ 32 h 680"/>
                <a:gd name="T18" fmla="*/ 224 w 436"/>
                <a:gd name="T19" fmla="*/ 25 h 680"/>
                <a:gd name="T20" fmla="*/ 235 w 436"/>
                <a:gd name="T21" fmla="*/ 18 h 680"/>
                <a:gd name="T22" fmla="*/ 247 w 436"/>
                <a:gd name="T23" fmla="*/ 12 h 680"/>
                <a:gd name="T24" fmla="*/ 259 w 436"/>
                <a:gd name="T25" fmla="*/ 8 h 680"/>
                <a:gd name="T26" fmla="*/ 272 w 436"/>
                <a:gd name="T27" fmla="*/ 4 h 680"/>
                <a:gd name="T28" fmla="*/ 285 w 436"/>
                <a:gd name="T29" fmla="*/ 2 h 680"/>
                <a:gd name="T30" fmla="*/ 299 w 436"/>
                <a:gd name="T31" fmla="*/ 1 h 680"/>
                <a:gd name="T32" fmla="*/ 314 w 436"/>
                <a:gd name="T33" fmla="*/ 0 h 680"/>
                <a:gd name="T34" fmla="*/ 329 w 436"/>
                <a:gd name="T35" fmla="*/ 1 h 680"/>
                <a:gd name="T36" fmla="*/ 345 w 436"/>
                <a:gd name="T37" fmla="*/ 2 h 680"/>
                <a:gd name="T38" fmla="*/ 361 w 436"/>
                <a:gd name="T39" fmla="*/ 4 h 680"/>
                <a:gd name="T40" fmla="*/ 376 w 436"/>
                <a:gd name="T41" fmla="*/ 8 h 680"/>
                <a:gd name="T42" fmla="*/ 391 w 436"/>
                <a:gd name="T43" fmla="*/ 12 h 680"/>
                <a:gd name="T44" fmla="*/ 406 w 436"/>
                <a:gd name="T45" fmla="*/ 17 h 680"/>
                <a:gd name="T46" fmla="*/ 421 w 436"/>
                <a:gd name="T47" fmla="*/ 24 h 680"/>
                <a:gd name="T48" fmla="*/ 436 w 436"/>
                <a:gd name="T49" fmla="*/ 30 h 680"/>
                <a:gd name="T50" fmla="*/ 382 w 436"/>
                <a:gd name="T51" fmla="*/ 158 h 680"/>
                <a:gd name="T52" fmla="*/ 373 w 436"/>
                <a:gd name="T53" fmla="*/ 151 h 680"/>
                <a:gd name="T54" fmla="*/ 362 w 436"/>
                <a:gd name="T55" fmla="*/ 146 h 680"/>
                <a:gd name="T56" fmla="*/ 352 w 436"/>
                <a:gd name="T57" fmla="*/ 141 h 680"/>
                <a:gd name="T58" fmla="*/ 341 w 436"/>
                <a:gd name="T59" fmla="*/ 137 h 680"/>
                <a:gd name="T60" fmla="*/ 329 w 436"/>
                <a:gd name="T61" fmla="*/ 134 h 680"/>
                <a:gd name="T62" fmla="*/ 317 w 436"/>
                <a:gd name="T63" fmla="*/ 132 h 680"/>
                <a:gd name="T64" fmla="*/ 304 w 436"/>
                <a:gd name="T65" fmla="*/ 131 h 680"/>
                <a:gd name="T66" fmla="*/ 291 w 436"/>
                <a:gd name="T67" fmla="*/ 131 h 680"/>
                <a:gd name="T68" fmla="*/ 273 w 436"/>
                <a:gd name="T69" fmla="*/ 132 h 680"/>
                <a:gd name="T70" fmla="*/ 255 w 436"/>
                <a:gd name="T71" fmla="*/ 135 h 680"/>
                <a:gd name="T72" fmla="*/ 247 w 436"/>
                <a:gd name="T73" fmla="*/ 137 h 680"/>
                <a:gd name="T74" fmla="*/ 240 w 436"/>
                <a:gd name="T75" fmla="*/ 139 h 680"/>
                <a:gd name="T76" fmla="*/ 233 w 436"/>
                <a:gd name="T77" fmla="*/ 142 h 680"/>
                <a:gd name="T78" fmla="*/ 226 w 436"/>
                <a:gd name="T79" fmla="*/ 146 h 680"/>
                <a:gd name="T80" fmla="*/ 219 w 436"/>
                <a:gd name="T81" fmla="*/ 150 h 680"/>
                <a:gd name="T82" fmla="*/ 213 w 436"/>
                <a:gd name="T83" fmla="*/ 154 h 680"/>
                <a:gd name="T84" fmla="*/ 207 w 436"/>
                <a:gd name="T85" fmla="*/ 159 h 680"/>
                <a:gd name="T86" fmla="*/ 202 w 436"/>
                <a:gd name="T87" fmla="*/ 164 h 680"/>
                <a:gd name="T88" fmla="*/ 197 w 436"/>
                <a:gd name="T89" fmla="*/ 170 h 680"/>
                <a:gd name="T90" fmla="*/ 192 w 436"/>
                <a:gd name="T91" fmla="*/ 176 h 680"/>
                <a:gd name="T92" fmla="*/ 187 w 436"/>
                <a:gd name="T93" fmla="*/ 183 h 680"/>
                <a:gd name="T94" fmla="*/ 183 w 436"/>
                <a:gd name="T95" fmla="*/ 190 h 680"/>
                <a:gd name="T96" fmla="*/ 175 w 436"/>
                <a:gd name="T97" fmla="*/ 206 h 680"/>
                <a:gd name="T98" fmla="*/ 169 w 436"/>
                <a:gd name="T99" fmla="*/ 225 h 680"/>
                <a:gd name="T100" fmla="*/ 163 w 436"/>
                <a:gd name="T101" fmla="*/ 247 h 680"/>
                <a:gd name="T102" fmla="*/ 159 w 436"/>
                <a:gd name="T103" fmla="*/ 271 h 680"/>
                <a:gd name="T104" fmla="*/ 155 w 436"/>
                <a:gd name="T105" fmla="*/ 297 h 680"/>
                <a:gd name="T106" fmla="*/ 152 w 436"/>
                <a:gd name="T107" fmla="*/ 326 h 680"/>
                <a:gd name="T108" fmla="*/ 151 w 436"/>
                <a:gd name="T109" fmla="*/ 357 h 680"/>
                <a:gd name="T110" fmla="*/ 150 w 436"/>
                <a:gd name="T111" fmla="*/ 391 h 680"/>
                <a:gd name="T112" fmla="*/ 150 w 436"/>
                <a:gd name="T113" fmla="*/ 680 h 680"/>
                <a:gd name="T114" fmla="*/ 0 w 436"/>
                <a:gd name="T115" fmla="*/ 680 h 680"/>
                <a:gd name="T116" fmla="*/ 0 w 436"/>
                <a:gd name="T117" fmla="*/ 22 h 680"/>
                <a:gd name="T118" fmla="*/ 150 w 436"/>
                <a:gd name="T119" fmla="*/ 22 h 680"/>
                <a:gd name="T120" fmla="*/ 150 w 436"/>
                <a:gd name="T121" fmla="*/ 1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680">
                  <a:moveTo>
                    <a:pt x="150" y="128"/>
                  </a:moveTo>
                  <a:lnTo>
                    <a:pt x="157" y="112"/>
                  </a:lnTo>
                  <a:lnTo>
                    <a:pt x="164" y="98"/>
                  </a:lnTo>
                  <a:lnTo>
                    <a:pt x="171" y="84"/>
                  </a:lnTo>
                  <a:lnTo>
                    <a:pt x="179" y="72"/>
                  </a:lnTo>
                  <a:lnTo>
                    <a:pt x="187" y="60"/>
                  </a:lnTo>
                  <a:lnTo>
                    <a:pt x="195" y="50"/>
                  </a:lnTo>
                  <a:lnTo>
                    <a:pt x="205" y="40"/>
                  </a:lnTo>
                  <a:lnTo>
                    <a:pt x="214" y="32"/>
                  </a:lnTo>
                  <a:lnTo>
                    <a:pt x="224" y="25"/>
                  </a:lnTo>
                  <a:lnTo>
                    <a:pt x="235" y="18"/>
                  </a:lnTo>
                  <a:lnTo>
                    <a:pt x="247" y="12"/>
                  </a:lnTo>
                  <a:lnTo>
                    <a:pt x="259" y="8"/>
                  </a:lnTo>
                  <a:lnTo>
                    <a:pt x="272" y="4"/>
                  </a:lnTo>
                  <a:lnTo>
                    <a:pt x="285" y="2"/>
                  </a:lnTo>
                  <a:lnTo>
                    <a:pt x="299" y="1"/>
                  </a:lnTo>
                  <a:lnTo>
                    <a:pt x="314" y="0"/>
                  </a:lnTo>
                  <a:lnTo>
                    <a:pt x="329" y="1"/>
                  </a:lnTo>
                  <a:lnTo>
                    <a:pt x="345" y="2"/>
                  </a:lnTo>
                  <a:lnTo>
                    <a:pt x="361" y="4"/>
                  </a:lnTo>
                  <a:lnTo>
                    <a:pt x="376" y="8"/>
                  </a:lnTo>
                  <a:lnTo>
                    <a:pt x="391" y="12"/>
                  </a:lnTo>
                  <a:lnTo>
                    <a:pt x="406" y="17"/>
                  </a:lnTo>
                  <a:lnTo>
                    <a:pt x="421" y="24"/>
                  </a:lnTo>
                  <a:lnTo>
                    <a:pt x="436" y="30"/>
                  </a:lnTo>
                  <a:lnTo>
                    <a:pt x="382" y="158"/>
                  </a:lnTo>
                  <a:lnTo>
                    <a:pt x="373" y="151"/>
                  </a:lnTo>
                  <a:lnTo>
                    <a:pt x="362" y="146"/>
                  </a:lnTo>
                  <a:lnTo>
                    <a:pt x="352" y="141"/>
                  </a:lnTo>
                  <a:lnTo>
                    <a:pt x="341" y="137"/>
                  </a:lnTo>
                  <a:lnTo>
                    <a:pt x="329" y="134"/>
                  </a:lnTo>
                  <a:lnTo>
                    <a:pt x="317" y="132"/>
                  </a:lnTo>
                  <a:lnTo>
                    <a:pt x="304" y="131"/>
                  </a:lnTo>
                  <a:lnTo>
                    <a:pt x="291" y="131"/>
                  </a:lnTo>
                  <a:lnTo>
                    <a:pt x="273" y="132"/>
                  </a:lnTo>
                  <a:lnTo>
                    <a:pt x="255" y="135"/>
                  </a:lnTo>
                  <a:lnTo>
                    <a:pt x="247" y="137"/>
                  </a:lnTo>
                  <a:lnTo>
                    <a:pt x="240" y="139"/>
                  </a:lnTo>
                  <a:lnTo>
                    <a:pt x="233" y="142"/>
                  </a:lnTo>
                  <a:lnTo>
                    <a:pt x="226" y="146"/>
                  </a:lnTo>
                  <a:lnTo>
                    <a:pt x="219" y="150"/>
                  </a:lnTo>
                  <a:lnTo>
                    <a:pt x="213" y="154"/>
                  </a:lnTo>
                  <a:lnTo>
                    <a:pt x="207" y="159"/>
                  </a:lnTo>
                  <a:lnTo>
                    <a:pt x="202" y="164"/>
                  </a:lnTo>
                  <a:lnTo>
                    <a:pt x="197" y="170"/>
                  </a:lnTo>
                  <a:lnTo>
                    <a:pt x="192" y="176"/>
                  </a:lnTo>
                  <a:lnTo>
                    <a:pt x="187" y="183"/>
                  </a:lnTo>
                  <a:lnTo>
                    <a:pt x="183" y="190"/>
                  </a:lnTo>
                  <a:lnTo>
                    <a:pt x="175" y="206"/>
                  </a:lnTo>
                  <a:lnTo>
                    <a:pt x="169" y="225"/>
                  </a:lnTo>
                  <a:lnTo>
                    <a:pt x="163" y="247"/>
                  </a:lnTo>
                  <a:lnTo>
                    <a:pt x="159" y="271"/>
                  </a:lnTo>
                  <a:lnTo>
                    <a:pt x="155" y="297"/>
                  </a:lnTo>
                  <a:lnTo>
                    <a:pt x="152" y="326"/>
                  </a:lnTo>
                  <a:lnTo>
                    <a:pt x="151" y="357"/>
                  </a:lnTo>
                  <a:lnTo>
                    <a:pt x="150" y="391"/>
                  </a:lnTo>
                  <a:lnTo>
                    <a:pt x="150" y="680"/>
                  </a:lnTo>
                  <a:lnTo>
                    <a:pt x="0" y="680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 noEditPoints="1"/>
            </p:cNvSpPr>
            <p:nvPr userDrawn="1"/>
          </p:nvSpPr>
          <p:spPr bwMode="auto">
            <a:xfrm>
              <a:off x="4768" y="3091"/>
              <a:ext cx="39" cy="41"/>
            </a:xfrm>
            <a:custGeom>
              <a:avLst/>
              <a:gdLst>
                <a:gd name="T0" fmla="*/ 505 w 664"/>
                <a:gd name="T1" fmla="*/ 608 h 706"/>
                <a:gd name="T2" fmla="*/ 460 w 664"/>
                <a:gd name="T3" fmla="*/ 653 h 706"/>
                <a:gd name="T4" fmla="*/ 407 w 664"/>
                <a:gd name="T5" fmla="*/ 685 h 706"/>
                <a:gd name="T6" fmla="*/ 348 w 664"/>
                <a:gd name="T7" fmla="*/ 703 h 706"/>
                <a:gd name="T8" fmla="*/ 281 w 664"/>
                <a:gd name="T9" fmla="*/ 706 h 706"/>
                <a:gd name="T10" fmla="*/ 217 w 664"/>
                <a:gd name="T11" fmla="*/ 697 h 706"/>
                <a:gd name="T12" fmla="*/ 160 w 664"/>
                <a:gd name="T13" fmla="*/ 676 h 706"/>
                <a:gd name="T14" fmla="*/ 111 w 664"/>
                <a:gd name="T15" fmla="*/ 643 h 706"/>
                <a:gd name="T16" fmla="*/ 70 w 664"/>
                <a:gd name="T17" fmla="*/ 599 h 706"/>
                <a:gd name="T18" fmla="*/ 37 w 664"/>
                <a:gd name="T19" fmla="*/ 545 h 706"/>
                <a:gd name="T20" fmla="*/ 15 w 664"/>
                <a:gd name="T21" fmla="*/ 482 h 706"/>
                <a:gd name="T22" fmla="*/ 2 w 664"/>
                <a:gd name="T23" fmla="*/ 410 h 706"/>
                <a:gd name="T24" fmla="*/ 0 w 664"/>
                <a:gd name="T25" fmla="*/ 331 h 706"/>
                <a:gd name="T26" fmla="*/ 8 w 664"/>
                <a:gd name="T27" fmla="*/ 259 h 706"/>
                <a:gd name="T28" fmla="*/ 25 w 664"/>
                <a:gd name="T29" fmla="*/ 193 h 706"/>
                <a:gd name="T30" fmla="*/ 53 w 664"/>
                <a:gd name="T31" fmla="*/ 135 h 706"/>
                <a:gd name="T32" fmla="*/ 91 w 664"/>
                <a:gd name="T33" fmla="*/ 86 h 706"/>
                <a:gd name="T34" fmla="*/ 137 w 664"/>
                <a:gd name="T35" fmla="*/ 46 h 706"/>
                <a:gd name="T36" fmla="*/ 189 w 664"/>
                <a:gd name="T37" fmla="*/ 18 h 706"/>
                <a:gd name="T38" fmla="*/ 247 w 664"/>
                <a:gd name="T39" fmla="*/ 3 h 706"/>
                <a:gd name="T40" fmla="*/ 314 w 664"/>
                <a:gd name="T41" fmla="*/ 1 h 706"/>
                <a:gd name="T42" fmla="*/ 385 w 664"/>
                <a:gd name="T43" fmla="*/ 13 h 706"/>
                <a:gd name="T44" fmla="*/ 446 w 664"/>
                <a:gd name="T45" fmla="*/ 43 h 706"/>
                <a:gd name="T46" fmla="*/ 491 w 664"/>
                <a:gd name="T47" fmla="*/ 87 h 706"/>
                <a:gd name="T48" fmla="*/ 515 w 664"/>
                <a:gd name="T49" fmla="*/ 24 h 706"/>
                <a:gd name="T50" fmla="*/ 518 w 664"/>
                <a:gd name="T51" fmla="*/ 324 h 706"/>
                <a:gd name="T52" fmla="*/ 501 w 664"/>
                <a:gd name="T53" fmla="*/ 240 h 706"/>
                <a:gd name="T54" fmla="*/ 478 w 664"/>
                <a:gd name="T55" fmla="*/ 198 h 706"/>
                <a:gd name="T56" fmla="*/ 453 w 664"/>
                <a:gd name="T57" fmla="*/ 171 h 706"/>
                <a:gd name="T58" fmla="*/ 422 w 664"/>
                <a:gd name="T59" fmla="*/ 152 h 706"/>
                <a:gd name="T60" fmla="*/ 388 w 664"/>
                <a:gd name="T61" fmla="*/ 139 h 706"/>
                <a:gd name="T62" fmla="*/ 318 w 664"/>
                <a:gd name="T63" fmla="*/ 135 h 706"/>
                <a:gd name="T64" fmla="*/ 272 w 664"/>
                <a:gd name="T65" fmla="*/ 145 h 706"/>
                <a:gd name="T66" fmla="*/ 240 w 664"/>
                <a:gd name="T67" fmla="*/ 161 h 706"/>
                <a:gd name="T68" fmla="*/ 212 w 664"/>
                <a:gd name="T69" fmla="*/ 185 h 706"/>
                <a:gd name="T70" fmla="*/ 189 w 664"/>
                <a:gd name="T71" fmla="*/ 215 h 706"/>
                <a:gd name="T72" fmla="*/ 163 w 664"/>
                <a:gd name="T73" fmla="*/ 283 h 706"/>
                <a:gd name="T74" fmla="*/ 157 w 664"/>
                <a:gd name="T75" fmla="*/ 380 h 706"/>
                <a:gd name="T76" fmla="*/ 174 w 664"/>
                <a:gd name="T77" fmla="*/ 467 h 706"/>
                <a:gd name="T78" fmla="*/ 198 w 664"/>
                <a:gd name="T79" fmla="*/ 509 h 706"/>
                <a:gd name="T80" fmla="*/ 223 w 664"/>
                <a:gd name="T81" fmla="*/ 535 h 706"/>
                <a:gd name="T82" fmla="*/ 252 w 664"/>
                <a:gd name="T83" fmla="*/ 555 h 706"/>
                <a:gd name="T84" fmla="*/ 287 w 664"/>
                <a:gd name="T85" fmla="*/ 567 h 706"/>
                <a:gd name="T86" fmla="*/ 346 w 664"/>
                <a:gd name="T87" fmla="*/ 573 h 706"/>
                <a:gd name="T88" fmla="*/ 384 w 664"/>
                <a:gd name="T89" fmla="*/ 567 h 706"/>
                <a:gd name="T90" fmla="*/ 418 w 664"/>
                <a:gd name="T91" fmla="*/ 553 h 706"/>
                <a:gd name="T92" fmla="*/ 448 w 664"/>
                <a:gd name="T93" fmla="*/ 532 h 706"/>
                <a:gd name="T94" fmla="*/ 480 w 664"/>
                <a:gd name="T95" fmla="*/ 496 h 706"/>
                <a:gd name="T96" fmla="*/ 512 w 664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4" h="706">
                  <a:moveTo>
                    <a:pt x="664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7" y="662"/>
                  </a:lnTo>
                  <a:lnTo>
                    <a:pt x="435" y="672"/>
                  </a:lnTo>
                  <a:lnTo>
                    <a:pt x="421" y="679"/>
                  </a:lnTo>
                  <a:lnTo>
                    <a:pt x="407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8" y="703"/>
                  </a:lnTo>
                  <a:lnTo>
                    <a:pt x="233" y="700"/>
                  </a:lnTo>
                  <a:lnTo>
                    <a:pt x="217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4" y="683"/>
                  </a:lnTo>
                  <a:lnTo>
                    <a:pt x="160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89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4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7" y="446"/>
                  </a:lnTo>
                  <a:lnTo>
                    <a:pt x="5" y="428"/>
                  </a:lnTo>
                  <a:lnTo>
                    <a:pt x="2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2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2" y="31"/>
                  </a:lnTo>
                  <a:lnTo>
                    <a:pt x="175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8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6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8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4" y="24"/>
                  </a:lnTo>
                  <a:lnTo>
                    <a:pt x="664" y="680"/>
                  </a:lnTo>
                  <a:close/>
                  <a:moveTo>
                    <a:pt x="519" y="349"/>
                  </a:moveTo>
                  <a:lnTo>
                    <a:pt x="518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2" y="152"/>
                  </a:lnTo>
                  <a:lnTo>
                    <a:pt x="414" y="148"/>
                  </a:lnTo>
                  <a:lnTo>
                    <a:pt x="406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8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8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4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5" y="243"/>
                  </a:lnTo>
                  <a:lnTo>
                    <a:pt x="168" y="263"/>
                  </a:lnTo>
                  <a:lnTo>
                    <a:pt x="163" y="283"/>
                  </a:lnTo>
                  <a:lnTo>
                    <a:pt x="159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59" y="404"/>
                  </a:lnTo>
                  <a:lnTo>
                    <a:pt x="163" y="426"/>
                  </a:lnTo>
                  <a:lnTo>
                    <a:pt x="168" y="447"/>
                  </a:lnTo>
                  <a:lnTo>
                    <a:pt x="174" y="467"/>
                  </a:lnTo>
                  <a:lnTo>
                    <a:pt x="183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5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09" y="557"/>
                  </a:lnTo>
                  <a:lnTo>
                    <a:pt x="418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8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8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6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8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4826" y="3091"/>
              <a:ext cx="37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29 w 632"/>
                <a:gd name="T21" fmla="*/ 2 h 680"/>
                <a:gd name="T22" fmla="*/ 463 w 632"/>
                <a:gd name="T23" fmla="*/ 6 h 680"/>
                <a:gd name="T24" fmla="*/ 492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6 w 632"/>
                <a:gd name="T59" fmla="*/ 156 h 680"/>
                <a:gd name="T60" fmla="*/ 419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5 w 632"/>
                <a:gd name="T81" fmla="*/ 193 h 680"/>
                <a:gd name="T82" fmla="*/ 171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6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29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2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3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6" y="156"/>
                  </a:lnTo>
                  <a:lnTo>
                    <a:pt x="430" y="152"/>
                  </a:lnTo>
                  <a:lnTo>
                    <a:pt x="419" y="145"/>
                  </a:lnTo>
                  <a:lnTo>
                    <a:pt x="405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5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5" y="193"/>
                  </a:lnTo>
                  <a:lnTo>
                    <a:pt x="179" y="202"/>
                  </a:lnTo>
                  <a:lnTo>
                    <a:pt x="171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4878" y="3091"/>
              <a:ext cx="32" cy="41"/>
            </a:xfrm>
            <a:custGeom>
              <a:avLst/>
              <a:gdLst>
                <a:gd name="T0" fmla="*/ 520 w 539"/>
                <a:gd name="T1" fmla="*/ 192 h 706"/>
                <a:gd name="T2" fmla="*/ 491 w 539"/>
                <a:gd name="T3" fmla="*/ 170 h 706"/>
                <a:gd name="T4" fmla="*/ 458 w 539"/>
                <a:gd name="T5" fmla="*/ 152 h 706"/>
                <a:gd name="T6" fmla="*/ 423 w 539"/>
                <a:gd name="T7" fmla="*/ 140 h 706"/>
                <a:gd name="T8" fmla="*/ 385 w 539"/>
                <a:gd name="T9" fmla="*/ 133 h 706"/>
                <a:gd name="T10" fmla="*/ 337 w 539"/>
                <a:gd name="T11" fmla="*/ 133 h 706"/>
                <a:gd name="T12" fmla="*/ 296 w 539"/>
                <a:gd name="T13" fmla="*/ 141 h 706"/>
                <a:gd name="T14" fmla="*/ 267 w 539"/>
                <a:gd name="T15" fmla="*/ 151 h 706"/>
                <a:gd name="T16" fmla="*/ 241 w 539"/>
                <a:gd name="T17" fmla="*/ 166 h 706"/>
                <a:gd name="T18" fmla="*/ 218 w 539"/>
                <a:gd name="T19" fmla="*/ 184 h 706"/>
                <a:gd name="T20" fmla="*/ 198 w 539"/>
                <a:gd name="T21" fmla="*/ 207 h 706"/>
                <a:gd name="T22" fmla="*/ 182 w 539"/>
                <a:gd name="T23" fmla="*/ 232 h 706"/>
                <a:gd name="T24" fmla="*/ 170 w 539"/>
                <a:gd name="T25" fmla="*/ 261 h 706"/>
                <a:gd name="T26" fmla="*/ 157 w 539"/>
                <a:gd name="T27" fmla="*/ 326 h 706"/>
                <a:gd name="T28" fmla="*/ 160 w 539"/>
                <a:gd name="T29" fmla="*/ 398 h 706"/>
                <a:gd name="T30" fmla="*/ 167 w 539"/>
                <a:gd name="T31" fmla="*/ 430 h 706"/>
                <a:gd name="T32" fmla="*/ 178 w 539"/>
                <a:gd name="T33" fmla="*/ 461 h 706"/>
                <a:gd name="T34" fmla="*/ 193 w 539"/>
                <a:gd name="T35" fmla="*/ 487 h 706"/>
                <a:gd name="T36" fmla="*/ 212 w 539"/>
                <a:gd name="T37" fmla="*/ 511 h 706"/>
                <a:gd name="T38" fmla="*/ 234 w 539"/>
                <a:gd name="T39" fmla="*/ 530 h 706"/>
                <a:gd name="T40" fmla="*/ 259 w 539"/>
                <a:gd name="T41" fmla="*/ 546 h 706"/>
                <a:gd name="T42" fmla="*/ 289 w 539"/>
                <a:gd name="T43" fmla="*/ 557 h 706"/>
                <a:gd name="T44" fmla="*/ 320 w 539"/>
                <a:gd name="T45" fmla="*/ 565 h 706"/>
                <a:gd name="T46" fmla="*/ 379 w 539"/>
                <a:gd name="T47" fmla="*/ 568 h 706"/>
                <a:gd name="T48" fmla="*/ 417 w 539"/>
                <a:gd name="T49" fmla="*/ 563 h 706"/>
                <a:gd name="T50" fmla="*/ 452 w 539"/>
                <a:gd name="T51" fmla="*/ 553 h 706"/>
                <a:gd name="T52" fmla="*/ 484 w 539"/>
                <a:gd name="T53" fmla="*/ 537 h 706"/>
                <a:gd name="T54" fmla="*/ 512 w 539"/>
                <a:gd name="T55" fmla="*/ 515 h 706"/>
                <a:gd name="T56" fmla="*/ 539 w 539"/>
                <a:gd name="T57" fmla="*/ 487 h 706"/>
                <a:gd name="T58" fmla="*/ 495 w 539"/>
                <a:gd name="T59" fmla="*/ 680 h 706"/>
                <a:gd name="T60" fmla="*/ 426 w 539"/>
                <a:gd name="T61" fmla="*/ 700 h 706"/>
                <a:gd name="T62" fmla="*/ 349 w 539"/>
                <a:gd name="T63" fmla="*/ 706 h 706"/>
                <a:gd name="T64" fmla="*/ 294 w 539"/>
                <a:gd name="T65" fmla="*/ 703 h 706"/>
                <a:gd name="T66" fmla="*/ 241 w 539"/>
                <a:gd name="T67" fmla="*/ 693 h 706"/>
                <a:gd name="T68" fmla="*/ 193 w 539"/>
                <a:gd name="T69" fmla="*/ 675 h 706"/>
                <a:gd name="T70" fmla="*/ 150 w 539"/>
                <a:gd name="T71" fmla="*/ 650 h 706"/>
                <a:gd name="T72" fmla="*/ 110 w 539"/>
                <a:gd name="T73" fmla="*/ 619 h 706"/>
                <a:gd name="T74" fmla="*/ 75 w 539"/>
                <a:gd name="T75" fmla="*/ 582 h 706"/>
                <a:gd name="T76" fmla="*/ 47 w 539"/>
                <a:gd name="T77" fmla="*/ 541 h 706"/>
                <a:gd name="T78" fmla="*/ 24 w 539"/>
                <a:gd name="T79" fmla="*/ 495 h 706"/>
                <a:gd name="T80" fmla="*/ 10 w 539"/>
                <a:gd name="T81" fmla="*/ 445 h 706"/>
                <a:gd name="T82" fmla="*/ 2 w 539"/>
                <a:gd name="T83" fmla="*/ 391 h 706"/>
                <a:gd name="T84" fmla="*/ 1 w 539"/>
                <a:gd name="T85" fmla="*/ 334 h 706"/>
                <a:gd name="T86" fmla="*/ 6 w 539"/>
                <a:gd name="T87" fmla="*/ 278 h 706"/>
                <a:gd name="T88" fmla="*/ 19 w 539"/>
                <a:gd name="T89" fmla="*/ 226 h 706"/>
                <a:gd name="T90" fmla="*/ 40 w 539"/>
                <a:gd name="T91" fmla="*/ 179 h 706"/>
                <a:gd name="T92" fmla="*/ 67 w 539"/>
                <a:gd name="T93" fmla="*/ 136 h 706"/>
                <a:gd name="T94" fmla="*/ 101 w 539"/>
                <a:gd name="T95" fmla="*/ 98 h 706"/>
                <a:gd name="T96" fmla="*/ 141 w 539"/>
                <a:gd name="T97" fmla="*/ 65 h 706"/>
                <a:gd name="T98" fmla="*/ 185 w 539"/>
                <a:gd name="T99" fmla="*/ 39 h 706"/>
                <a:gd name="T100" fmla="*/ 234 w 539"/>
                <a:gd name="T101" fmla="*/ 19 h 706"/>
                <a:gd name="T102" fmla="*/ 287 w 539"/>
                <a:gd name="T103" fmla="*/ 6 h 706"/>
                <a:gd name="T104" fmla="*/ 345 w 539"/>
                <a:gd name="T105" fmla="*/ 0 h 706"/>
                <a:gd name="T106" fmla="*/ 413 w 539"/>
                <a:gd name="T107" fmla="*/ 3 h 706"/>
                <a:gd name="T108" fmla="*/ 479 w 539"/>
                <a:gd name="T109" fmla="*/ 16 h 706"/>
                <a:gd name="T110" fmla="*/ 539 w 539"/>
                <a:gd name="T111" fmla="*/ 4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9" h="706">
                  <a:moveTo>
                    <a:pt x="539" y="210"/>
                  </a:moveTo>
                  <a:lnTo>
                    <a:pt x="529" y="201"/>
                  </a:lnTo>
                  <a:lnTo>
                    <a:pt x="520" y="192"/>
                  </a:lnTo>
                  <a:lnTo>
                    <a:pt x="511" y="184"/>
                  </a:lnTo>
                  <a:lnTo>
                    <a:pt x="501" y="177"/>
                  </a:lnTo>
                  <a:lnTo>
                    <a:pt x="491" y="170"/>
                  </a:lnTo>
                  <a:lnTo>
                    <a:pt x="480" y="163"/>
                  </a:lnTo>
                  <a:lnTo>
                    <a:pt x="469" y="157"/>
                  </a:lnTo>
                  <a:lnTo>
                    <a:pt x="458" y="152"/>
                  </a:lnTo>
                  <a:lnTo>
                    <a:pt x="446" y="148"/>
                  </a:lnTo>
                  <a:lnTo>
                    <a:pt x="435" y="143"/>
                  </a:lnTo>
                  <a:lnTo>
                    <a:pt x="423" y="140"/>
                  </a:lnTo>
                  <a:lnTo>
                    <a:pt x="410" y="137"/>
                  </a:lnTo>
                  <a:lnTo>
                    <a:pt x="398" y="135"/>
                  </a:lnTo>
                  <a:lnTo>
                    <a:pt x="385" y="133"/>
                  </a:lnTo>
                  <a:lnTo>
                    <a:pt x="372" y="133"/>
                  </a:lnTo>
                  <a:lnTo>
                    <a:pt x="359" y="132"/>
                  </a:lnTo>
                  <a:lnTo>
                    <a:pt x="337" y="133"/>
                  </a:lnTo>
                  <a:lnTo>
                    <a:pt x="316" y="136"/>
                  </a:lnTo>
                  <a:lnTo>
                    <a:pt x="305" y="138"/>
                  </a:lnTo>
                  <a:lnTo>
                    <a:pt x="296" y="141"/>
                  </a:lnTo>
                  <a:lnTo>
                    <a:pt x="286" y="144"/>
                  </a:lnTo>
                  <a:lnTo>
                    <a:pt x="276" y="147"/>
                  </a:lnTo>
                  <a:lnTo>
                    <a:pt x="267" y="151"/>
                  </a:lnTo>
                  <a:lnTo>
                    <a:pt x="258" y="155"/>
                  </a:lnTo>
                  <a:lnTo>
                    <a:pt x="249" y="160"/>
                  </a:lnTo>
                  <a:lnTo>
                    <a:pt x="241" y="166"/>
                  </a:lnTo>
                  <a:lnTo>
                    <a:pt x="233" y="171"/>
                  </a:lnTo>
                  <a:lnTo>
                    <a:pt x="226" y="178"/>
                  </a:lnTo>
                  <a:lnTo>
                    <a:pt x="218" y="184"/>
                  </a:lnTo>
                  <a:lnTo>
                    <a:pt x="211" y="191"/>
                  </a:lnTo>
                  <a:lnTo>
                    <a:pt x="205" y="199"/>
                  </a:lnTo>
                  <a:lnTo>
                    <a:pt x="198" y="207"/>
                  </a:lnTo>
                  <a:lnTo>
                    <a:pt x="193" y="215"/>
                  </a:lnTo>
                  <a:lnTo>
                    <a:pt x="187" y="223"/>
                  </a:lnTo>
                  <a:lnTo>
                    <a:pt x="182" y="232"/>
                  </a:lnTo>
                  <a:lnTo>
                    <a:pt x="178" y="242"/>
                  </a:lnTo>
                  <a:lnTo>
                    <a:pt x="174" y="252"/>
                  </a:lnTo>
                  <a:lnTo>
                    <a:pt x="170" y="261"/>
                  </a:lnTo>
                  <a:lnTo>
                    <a:pt x="164" y="281"/>
                  </a:lnTo>
                  <a:lnTo>
                    <a:pt x="160" y="303"/>
                  </a:lnTo>
                  <a:lnTo>
                    <a:pt x="157" y="326"/>
                  </a:lnTo>
                  <a:lnTo>
                    <a:pt x="156" y="349"/>
                  </a:lnTo>
                  <a:lnTo>
                    <a:pt x="157" y="374"/>
                  </a:lnTo>
                  <a:lnTo>
                    <a:pt x="160" y="398"/>
                  </a:lnTo>
                  <a:lnTo>
                    <a:pt x="162" y="409"/>
                  </a:lnTo>
                  <a:lnTo>
                    <a:pt x="164" y="420"/>
                  </a:lnTo>
                  <a:lnTo>
                    <a:pt x="167" y="430"/>
                  </a:lnTo>
                  <a:lnTo>
                    <a:pt x="170" y="440"/>
                  </a:lnTo>
                  <a:lnTo>
                    <a:pt x="174" y="450"/>
                  </a:lnTo>
                  <a:lnTo>
                    <a:pt x="178" y="461"/>
                  </a:lnTo>
                  <a:lnTo>
                    <a:pt x="183" y="470"/>
                  </a:lnTo>
                  <a:lnTo>
                    <a:pt x="188" y="479"/>
                  </a:lnTo>
                  <a:lnTo>
                    <a:pt x="193" y="487"/>
                  </a:lnTo>
                  <a:lnTo>
                    <a:pt x="199" y="495"/>
                  </a:lnTo>
                  <a:lnTo>
                    <a:pt x="205" y="503"/>
                  </a:lnTo>
                  <a:lnTo>
                    <a:pt x="212" y="511"/>
                  </a:lnTo>
                  <a:lnTo>
                    <a:pt x="219" y="518"/>
                  </a:lnTo>
                  <a:lnTo>
                    <a:pt x="226" y="524"/>
                  </a:lnTo>
                  <a:lnTo>
                    <a:pt x="234" y="530"/>
                  </a:lnTo>
                  <a:lnTo>
                    <a:pt x="242" y="536"/>
                  </a:lnTo>
                  <a:lnTo>
                    <a:pt x="251" y="541"/>
                  </a:lnTo>
                  <a:lnTo>
                    <a:pt x="259" y="546"/>
                  </a:lnTo>
                  <a:lnTo>
                    <a:pt x="268" y="550"/>
                  </a:lnTo>
                  <a:lnTo>
                    <a:pt x="278" y="554"/>
                  </a:lnTo>
                  <a:lnTo>
                    <a:pt x="289" y="557"/>
                  </a:lnTo>
                  <a:lnTo>
                    <a:pt x="299" y="560"/>
                  </a:lnTo>
                  <a:lnTo>
                    <a:pt x="309" y="563"/>
                  </a:lnTo>
                  <a:lnTo>
                    <a:pt x="320" y="565"/>
                  </a:lnTo>
                  <a:lnTo>
                    <a:pt x="342" y="568"/>
                  </a:lnTo>
                  <a:lnTo>
                    <a:pt x="366" y="569"/>
                  </a:lnTo>
                  <a:lnTo>
                    <a:pt x="379" y="568"/>
                  </a:lnTo>
                  <a:lnTo>
                    <a:pt x="392" y="567"/>
                  </a:lnTo>
                  <a:lnTo>
                    <a:pt x="405" y="566"/>
                  </a:lnTo>
                  <a:lnTo>
                    <a:pt x="417" y="563"/>
                  </a:lnTo>
                  <a:lnTo>
                    <a:pt x="429" y="561"/>
                  </a:lnTo>
                  <a:lnTo>
                    <a:pt x="441" y="557"/>
                  </a:lnTo>
                  <a:lnTo>
                    <a:pt x="452" y="553"/>
                  </a:lnTo>
                  <a:lnTo>
                    <a:pt x="463" y="548"/>
                  </a:lnTo>
                  <a:lnTo>
                    <a:pt x="474" y="543"/>
                  </a:lnTo>
                  <a:lnTo>
                    <a:pt x="484" y="537"/>
                  </a:lnTo>
                  <a:lnTo>
                    <a:pt x="494" y="530"/>
                  </a:lnTo>
                  <a:lnTo>
                    <a:pt x="503" y="523"/>
                  </a:lnTo>
                  <a:lnTo>
                    <a:pt x="512" y="515"/>
                  </a:lnTo>
                  <a:lnTo>
                    <a:pt x="521" y="506"/>
                  </a:lnTo>
                  <a:lnTo>
                    <a:pt x="530" y="497"/>
                  </a:lnTo>
                  <a:lnTo>
                    <a:pt x="539" y="487"/>
                  </a:lnTo>
                  <a:lnTo>
                    <a:pt x="539" y="659"/>
                  </a:lnTo>
                  <a:lnTo>
                    <a:pt x="517" y="671"/>
                  </a:lnTo>
                  <a:lnTo>
                    <a:pt x="495" y="680"/>
                  </a:lnTo>
                  <a:lnTo>
                    <a:pt x="473" y="688"/>
                  </a:lnTo>
                  <a:lnTo>
                    <a:pt x="449" y="695"/>
                  </a:lnTo>
                  <a:lnTo>
                    <a:pt x="426" y="700"/>
                  </a:lnTo>
                  <a:lnTo>
                    <a:pt x="401" y="703"/>
                  </a:lnTo>
                  <a:lnTo>
                    <a:pt x="375" y="706"/>
                  </a:lnTo>
                  <a:lnTo>
                    <a:pt x="349" y="706"/>
                  </a:lnTo>
                  <a:lnTo>
                    <a:pt x="330" y="706"/>
                  </a:lnTo>
                  <a:lnTo>
                    <a:pt x="312" y="705"/>
                  </a:lnTo>
                  <a:lnTo>
                    <a:pt x="294" y="703"/>
                  </a:lnTo>
                  <a:lnTo>
                    <a:pt x="275" y="700"/>
                  </a:lnTo>
                  <a:lnTo>
                    <a:pt x="258" y="697"/>
                  </a:lnTo>
                  <a:lnTo>
                    <a:pt x="241" y="693"/>
                  </a:lnTo>
                  <a:lnTo>
                    <a:pt x="225" y="688"/>
                  </a:lnTo>
                  <a:lnTo>
                    <a:pt x="209" y="682"/>
                  </a:lnTo>
                  <a:lnTo>
                    <a:pt x="193" y="675"/>
                  </a:lnTo>
                  <a:lnTo>
                    <a:pt x="179" y="668"/>
                  </a:lnTo>
                  <a:lnTo>
                    <a:pt x="164" y="659"/>
                  </a:lnTo>
                  <a:lnTo>
                    <a:pt x="150" y="650"/>
                  </a:lnTo>
                  <a:lnTo>
                    <a:pt x="136" y="641"/>
                  </a:lnTo>
                  <a:lnTo>
                    <a:pt x="123" y="630"/>
                  </a:lnTo>
                  <a:lnTo>
                    <a:pt x="110" y="619"/>
                  </a:lnTo>
                  <a:lnTo>
                    <a:pt x="98" y="608"/>
                  </a:lnTo>
                  <a:lnTo>
                    <a:pt x="86" y="595"/>
                  </a:lnTo>
                  <a:lnTo>
                    <a:pt x="75" y="582"/>
                  </a:lnTo>
                  <a:lnTo>
                    <a:pt x="65" y="569"/>
                  </a:lnTo>
                  <a:lnTo>
                    <a:pt x="56" y="555"/>
                  </a:lnTo>
                  <a:lnTo>
                    <a:pt x="47" y="541"/>
                  </a:lnTo>
                  <a:lnTo>
                    <a:pt x="39" y="526"/>
                  </a:lnTo>
                  <a:lnTo>
                    <a:pt x="31" y="511"/>
                  </a:lnTo>
                  <a:lnTo>
                    <a:pt x="24" y="495"/>
                  </a:lnTo>
                  <a:lnTo>
                    <a:pt x="19" y="479"/>
                  </a:lnTo>
                  <a:lnTo>
                    <a:pt x="14" y="463"/>
                  </a:lnTo>
                  <a:lnTo>
                    <a:pt x="10" y="445"/>
                  </a:lnTo>
                  <a:lnTo>
                    <a:pt x="6" y="427"/>
                  </a:lnTo>
                  <a:lnTo>
                    <a:pt x="4" y="410"/>
                  </a:lnTo>
                  <a:lnTo>
                    <a:pt x="2" y="391"/>
                  </a:lnTo>
                  <a:lnTo>
                    <a:pt x="1" y="372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5"/>
                  </a:lnTo>
                  <a:lnTo>
                    <a:pt x="4" y="296"/>
                  </a:lnTo>
                  <a:lnTo>
                    <a:pt x="6" y="278"/>
                  </a:lnTo>
                  <a:lnTo>
                    <a:pt x="10" y="261"/>
                  </a:lnTo>
                  <a:lnTo>
                    <a:pt x="14" y="244"/>
                  </a:lnTo>
                  <a:lnTo>
                    <a:pt x="19" y="226"/>
                  </a:lnTo>
                  <a:lnTo>
                    <a:pt x="25" y="210"/>
                  </a:lnTo>
                  <a:lnTo>
                    <a:pt x="32" y="194"/>
                  </a:lnTo>
                  <a:lnTo>
                    <a:pt x="40" y="179"/>
                  </a:lnTo>
                  <a:lnTo>
                    <a:pt x="49" y="164"/>
                  </a:lnTo>
                  <a:lnTo>
                    <a:pt x="58" y="150"/>
                  </a:lnTo>
                  <a:lnTo>
                    <a:pt x="67" y="136"/>
                  </a:lnTo>
                  <a:lnTo>
                    <a:pt x="78" y="123"/>
                  </a:lnTo>
                  <a:lnTo>
                    <a:pt x="89" y="110"/>
                  </a:lnTo>
                  <a:lnTo>
                    <a:pt x="101" y="98"/>
                  </a:lnTo>
                  <a:lnTo>
                    <a:pt x="114" y="86"/>
                  </a:lnTo>
                  <a:lnTo>
                    <a:pt x="127" y="75"/>
                  </a:lnTo>
                  <a:lnTo>
                    <a:pt x="141" y="65"/>
                  </a:lnTo>
                  <a:lnTo>
                    <a:pt x="155" y="56"/>
                  </a:lnTo>
                  <a:lnTo>
                    <a:pt x="170" y="47"/>
                  </a:lnTo>
                  <a:lnTo>
                    <a:pt x="185" y="39"/>
                  </a:lnTo>
                  <a:lnTo>
                    <a:pt x="201" y="32"/>
                  </a:lnTo>
                  <a:lnTo>
                    <a:pt x="217" y="25"/>
                  </a:lnTo>
                  <a:lnTo>
                    <a:pt x="234" y="19"/>
                  </a:lnTo>
                  <a:lnTo>
                    <a:pt x="251" y="14"/>
                  </a:lnTo>
                  <a:lnTo>
                    <a:pt x="268" y="10"/>
                  </a:lnTo>
                  <a:lnTo>
                    <a:pt x="287" y="6"/>
                  </a:lnTo>
                  <a:lnTo>
                    <a:pt x="306" y="3"/>
                  </a:lnTo>
                  <a:lnTo>
                    <a:pt x="325" y="2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90" y="1"/>
                  </a:lnTo>
                  <a:lnTo>
                    <a:pt x="413" y="3"/>
                  </a:lnTo>
                  <a:lnTo>
                    <a:pt x="436" y="6"/>
                  </a:lnTo>
                  <a:lnTo>
                    <a:pt x="458" y="10"/>
                  </a:lnTo>
                  <a:lnTo>
                    <a:pt x="479" y="16"/>
                  </a:lnTo>
                  <a:lnTo>
                    <a:pt x="500" y="24"/>
                  </a:lnTo>
                  <a:lnTo>
                    <a:pt x="519" y="32"/>
                  </a:lnTo>
                  <a:lnTo>
                    <a:pt x="539" y="42"/>
                  </a:lnTo>
                  <a:lnTo>
                    <a:pt x="539" y="21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 noEditPoints="1"/>
            </p:cNvSpPr>
            <p:nvPr userDrawn="1"/>
          </p:nvSpPr>
          <p:spPr bwMode="auto">
            <a:xfrm>
              <a:off x="4922" y="3091"/>
              <a:ext cx="40" cy="41"/>
            </a:xfrm>
            <a:custGeom>
              <a:avLst/>
              <a:gdLst>
                <a:gd name="T0" fmla="*/ 158 w 680"/>
                <a:gd name="T1" fmla="*/ 395 h 706"/>
                <a:gd name="T2" fmla="*/ 173 w 680"/>
                <a:gd name="T3" fmla="*/ 456 h 706"/>
                <a:gd name="T4" fmla="*/ 199 w 680"/>
                <a:gd name="T5" fmla="*/ 504 h 706"/>
                <a:gd name="T6" fmla="*/ 237 w 680"/>
                <a:gd name="T7" fmla="*/ 540 h 706"/>
                <a:gd name="T8" fmla="*/ 285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4 w 680"/>
                <a:gd name="T17" fmla="*/ 530 h 706"/>
                <a:gd name="T18" fmla="*/ 507 w 680"/>
                <a:gd name="T19" fmla="*/ 499 h 706"/>
                <a:gd name="T20" fmla="*/ 538 w 680"/>
                <a:gd name="T21" fmla="*/ 457 h 706"/>
                <a:gd name="T22" fmla="*/ 659 w 680"/>
                <a:gd name="T23" fmla="*/ 534 h 706"/>
                <a:gd name="T24" fmla="*/ 611 w 680"/>
                <a:gd name="T25" fmla="*/ 596 h 706"/>
                <a:gd name="T26" fmla="*/ 557 w 680"/>
                <a:gd name="T27" fmla="*/ 644 h 706"/>
                <a:gd name="T28" fmla="*/ 493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8 w 680"/>
                <a:gd name="T35" fmla="*/ 703 h 706"/>
                <a:gd name="T36" fmla="*/ 235 w 680"/>
                <a:gd name="T37" fmla="*/ 693 h 706"/>
                <a:gd name="T38" fmla="*/ 188 w 680"/>
                <a:gd name="T39" fmla="*/ 676 h 706"/>
                <a:gd name="T40" fmla="*/ 144 w 680"/>
                <a:gd name="T41" fmla="*/ 652 h 706"/>
                <a:gd name="T42" fmla="*/ 106 w 680"/>
                <a:gd name="T43" fmla="*/ 621 h 706"/>
                <a:gd name="T44" fmla="*/ 72 w 680"/>
                <a:gd name="T45" fmla="*/ 585 h 706"/>
                <a:gd name="T46" fmla="*/ 45 w 680"/>
                <a:gd name="T47" fmla="*/ 544 h 706"/>
                <a:gd name="T48" fmla="*/ 23 w 680"/>
                <a:gd name="T49" fmla="*/ 498 h 706"/>
                <a:gd name="T50" fmla="*/ 9 w 680"/>
                <a:gd name="T51" fmla="*/ 447 h 706"/>
                <a:gd name="T52" fmla="*/ 2 w 680"/>
                <a:gd name="T53" fmla="*/ 392 h 706"/>
                <a:gd name="T54" fmla="*/ 0 w 680"/>
                <a:gd name="T55" fmla="*/ 334 h 706"/>
                <a:gd name="T56" fmla="*/ 6 w 680"/>
                <a:gd name="T57" fmla="*/ 280 h 706"/>
                <a:gd name="T58" fmla="*/ 18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7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6 w 680"/>
                <a:gd name="T75" fmla="*/ 0 h 706"/>
                <a:gd name="T76" fmla="*/ 383 w 680"/>
                <a:gd name="T77" fmla="*/ 1 h 706"/>
                <a:gd name="T78" fmla="*/ 437 w 680"/>
                <a:gd name="T79" fmla="*/ 9 h 706"/>
                <a:gd name="T80" fmla="*/ 485 w 680"/>
                <a:gd name="T81" fmla="*/ 24 h 706"/>
                <a:gd name="T82" fmla="*/ 530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0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1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6" y="373"/>
                  </a:lnTo>
                  <a:lnTo>
                    <a:pt x="158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199" y="504"/>
                  </a:lnTo>
                  <a:lnTo>
                    <a:pt x="211" y="517"/>
                  </a:lnTo>
                  <a:lnTo>
                    <a:pt x="223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5" y="561"/>
                  </a:lnTo>
                  <a:lnTo>
                    <a:pt x="303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8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2" y="538"/>
                  </a:lnTo>
                  <a:lnTo>
                    <a:pt x="474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7" y="499"/>
                  </a:lnTo>
                  <a:lnTo>
                    <a:pt x="518" y="486"/>
                  </a:lnTo>
                  <a:lnTo>
                    <a:pt x="529" y="472"/>
                  </a:lnTo>
                  <a:lnTo>
                    <a:pt x="538" y="457"/>
                  </a:lnTo>
                  <a:lnTo>
                    <a:pt x="547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1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3" y="679"/>
                  </a:lnTo>
                  <a:lnTo>
                    <a:pt x="471" y="688"/>
                  </a:lnTo>
                  <a:lnTo>
                    <a:pt x="447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8" y="703"/>
                  </a:lnTo>
                  <a:lnTo>
                    <a:pt x="269" y="700"/>
                  </a:lnTo>
                  <a:lnTo>
                    <a:pt x="252" y="697"/>
                  </a:lnTo>
                  <a:lnTo>
                    <a:pt x="235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8" y="660"/>
                  </a:lnTo>
                  <a:lnTo>
                    <a:pt x="144" y="652"/>
                  </a:lnTo>
                  <a:lnTo>
                    <a:pt x="131" y="642"/>
                  </a:lnTo>
                  <a:lnTo>
                    <a:pt x="118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2" y="585"/>
                  </a:lnTo>
                  <a:lnTo>
                    <a:pt x="62" y="572"/>
                  </a:lnTo>
                  <a:lnTo>
                    <a:pt x="53" y="558"/>
                  </a:lnTo>
                  <a:lnTo>
                    <a:pt x="45" y="544"/>
                  </a:lnTo>
                  <a:lnTo>
                    <a:pt x="37" y="529"/>
                  </a:lnTo>
                  <a:lnTo>
                    <a:pt x="31" y="514"/>
                  </a:lnTo>
                  <a:lnTo>
                    <a:pt x="23" y="498"/>
                  </a:lnTo>
                  <a:lnTo>
                    <a:pt x="18" y="482"/>
                  </a:lnTo>
                  <a:lnTo>
                    <a:pt x="13" y="465"/>
                  </a:lnTo>
                  <a:lnTo>
                    <a:pt x="9" y="447"/>
                  </a:lnTo>
                  <a:lnTo>
                    <a:pt x="6" y="429"/>
                  </a:lnTo>
                  <a:lnTo>
                    <a:pt x="3" y="411"/>
                  </a:lnTo>
                  <a:lnTo>
                    <a:pt x="2" y="392"/>
                  </a:lnTo>
                  <a:lnTo>
                    <a:pt x="0" y="373"/>
                  </a:lnTo>
                  <a:lnTo>
                    <a:pt x="0" y="353"/>
                  </a:lnTo>
                  <a:lnTo>
                    <a:pt x="0" y="334"/>
                  </a:lnTo>
                  <a:lnTo>
                    <a:pt x="2" y="316"/>
                  </a:lnTo>
                  <a:lnTo>
                    <a:pt x="3" y="298"/>
                  </a:lnTo>
                  <a:lnTo>
                    <a:pt x="6" y="280"/>
                  </a:lnTo>
                  <a:lnTo>
                    <a:pt x="9" y="263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2"/>
                  </a:lnTo>
                  <a:lnTo>
                    <a:pt x="32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7" y="100"/>
                  </a:lnTo>
                  <a:lnTo>
                    <a:pt x="109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0" y="4"/>
                  </a:lnTo>
                  <a:lnTo>
                    <a:pt x="308" y="2"/>
                  </a:lnTo>
                  <a:lnTo>
                    <a:pt x="326" y="0"/>
                  </a:lnTo>
                  <a:lnTo>
                    <a:pt x="345" y="0"/>
                  </a:lnTo>
                  <a:lnTo>
                    <a:pt x="364" y="0"/>
                  </a:lnTo>
                  <a:lnTo>
                    <a:pt x="383" y="1"/>
                  </a:lnTo>
                  <a:lnTo>
                    <a:pt x="402" y="3"/>
                  </a:lnTo>
                  <a:lnTo>
                    <a:pt x="419" y="6"/>
                  </a:lnTo>
                  <a:lnTo>
                    <a:pt x="437" y="9"/>
                  </a:lnTo>
                  <a:lnTo>
                    <a:pt x="453" y="13"/>
                  </a:lnTo>
                  <a:lnTo>
                    <a:pt x="470" y="17"/>
                  </a:lnTo>
                  <a:lnTo>
                    <a:pt x="485" y="24"/>
                  </a:lnTo>
                  <a:lnTo>
                    <a:pt x="500" y="30"/>
                  </a:lnTo>
                  <a:lnTo>
                    <a:pt x="515" y="36"/>
                  </a:lnTo>
                  <a:lnTo>
                    <a:pt x="530" y="44"/>
                  </a:lnTo>
                  <a:lnTo>
                    <a:pt x="543" y="52"/>
                  </a:lnTo>
                  <a:lnTo>
                    <a:pt x="556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0" y="141"/>
                  </a:lnTo>
                  <a:lnTo>
                    <a:pt x="638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1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5" y="273"/>
                  </a:moveTo>
                  <a:lnTo>
                    <a:pt x="521" y="256"/>
                  </a:lnTo>
                  <a:lnTo>
                    <a:pt x="517" y="240"/>
                  </a:lnTo>
                  <a:lnTo>
                    <a:pt x="512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0" y="185"/>
                  </a:lnTo>
                  <a:lnTo>
                    <a:pt x="481" y="175"/>
                  </a:lnTo>
                  <a:lnTo>
                    <a:pt x="470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7" y="137"/>
                  </a:lnTo>
                  <a:lnTo>
                    <a:pt x="401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8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5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4995" y="3070"/>
              <a:ext cx="51" cy="62"/>
            </a:xfrm>
            <a:custGeom>
              <a:avLst/>
              <a:gdLst>
                <a:gd name="T0" fmla="*/ 803 w 866"/>
                <a:gd name="T1" fmla="*/ 230 h 1064"/>
                <a:gd name="T2" fmla="*/ 728 w 866"/>
                <a:gd name="T3" fmla="*/ 190 h 1064"/>
                <a:gd name="T4" fmla="*/ 650 w 866"/>
                <a:gd name="T5" fmla="*/ 163 h 1064"/>
                <a:gd name="T6" fmla="*/ 567 w 866"/>
                <a:gd name="T7" fmla="*/ 152 h 1064"/>
                <a:gd name="T8" fmla="*/ 485 w 866"/>
                <a:gd name="T9" fmla="*/ 155 h 1064"/>
                <a:gd name="T10" fmla="*/ 412 w 866"/>
                <a:gd name="T11" fmla="*/ 172 h 1064"/>
                <a:gd name="T12" fmla="*/ 347 w 866"/>
                <a:gd name="T13" fmla="*/ 202 h 1064"/>
                <a:gd name="T14" fmla="*/ 289 w 866"/>
                <a:gd name="T15" fmla="*/ 245 h 1064"/>
                <a:gd name="T16" fmla="*/ 240 w 866"/>
                <a:gd name="T17" fmla="*/ 300 h 1064"/>
                <a:gd name="T18" fmla="*/ 204 w 866"/>
                <a:gd name="T19" fmla="*/ 363 h 1064"/>
                <a:gd name="T20" fmla="*/ 182 w 866"/>
                <a:gd name="T21" fmla="*/ 435 h 1064"/>
                <a:gd name="T22" fmla="*/ 172 w 866"/>
                <a:gd name="T23" fmla="*/ 513 h 1064"/>
                <a:gd name="T24" fmla="*/ 175 w 866"/>
                <a:gd name="T25" fmla="*/ 593 h 1064"/>
                <a:gd name="T26" fmla="*/ 191 w 866"/>
                <a:gd name="T27" fmla="*/ 667 h 1064"/>
                <a:gd name="T28" fmla="*/ 219 w 866"/>
                <a:gd name="T29" fmla="*/ 732 h 1064"/>
                <a:gd name="T30" fmla="*/ 260 w 866"/>
                <a:gd name="T31" fmla="*/ 791 h 1064"/>
                <a:gd name="T32" fmla="*/ 313 w 866"/>
                <a:gd name="T33" fmla="*/ 841 h 1064"/>
                <a:gd name="T34" fmla="*/ 372 w 866"/>
                <a:gd name="T35" fmla="*/ 878 h 1064"/>
                <a:gd name="T36" fmla="*/ 437 w 866"/>
                <a:gd name="T37" fmla="*/ 901 h 1064"/>
                <a:gd name="T38" fmla="*/ 509 w 866"/>
                <a:gd name="T39" fmla="*/ 911 h 1064"/>
                <a:gd name="T40" fmla="*/ 595 w 866"/>
                <a:gd name="T41" fmla="*/ 907 h 1064"/>
                <a:gd name="T42" fmla="*/ 679 w 866"/>
                <a:gd name="T43" fmla="*/ 887 h 1064"/>
                <a:gd name="T44" fmla="*/ 759 w 866"/>
                <a:gd name="T45" fmla="*/ 851 h 1064"/>
                <a:gd name="T46" fmla="*/ 837 w 866"/>
                <a:gd name="T47" fmla="*/ 798 h 1064"/>
                <a:gd name="T48" fmla="*/ 822 w 866"/>
                <a:gd name="T49" fmla="*/ 991 h 1064"/>
                <a:gd name="T50" fmla="*/ 749 w 866"/>
                <a:gd name="T51" fmla="*/ 1028 h 1064"/>
                <a:gd name="T52" fmla="*/ 671 w 866"/>
                <a:gd name="T53" fmla="*/ 1051 h 1064"/>
                <a:gd name="T54" fmla="*/ 586 w 866"/>
                <a:gd name="T55" fmla="*/ 1063 h 1064"/>
                <a:gd name="T56" fmla="*/ 484 w 866"/>
                <a:gd name="T57" fmla="*/ 1062 h 1064"/>
                <a:gd name="T58" fmla="*/ 377 w 866"/>
                <a:gd name="T59" fmla="*/ 1043 h 1064"/>
                <a:gd name="T60" fmla="*/ 279 w 866"/>
                <a:gd name="T61" fmla="*/ 1004 h 1064"/>
                <a:gd name="T62" fmla="*/ 192 w 866"/>
                <a:gd name="T63" fmla="*/ 948 h 1064"/>
                <a:gd name="T64" fmla="*/ 119 w 866"/>
                <a:gd name="T65" fmla="*/ 876 h 1064"/>
                <a:gd name="T66" fmla="*/ 62 w 866"/>
                <a:gd name="T67" fmla="*/ 790 h 1064"/>
                <a:gd name="T68" fmla="*/ 22 w 866"/>
                <a:gd name="T69" fmla="*/ 693 h 1064"/>
                <a:gd name="T70" fmla="*/ 2 w 866"/>
                <a:gd name="T71" fmla="*/ 587 h 1064"/>
                <a:gd name="T72" fmla="*/ 2 w 866"/>
                <a:gd name="T73" fmla="*/ 478 h 1064"/>
                <a:gd name="T74" fmla="*/ 22 w 866"/>
                <a:gd name="T75" fmla="*/ 373 h 1064"/>
                <a:gd name="T76" fmla="*/ 63 w 866"/>
                <a:gd name="T77" fmla="*/ 276 h 1064"/>
                <a:gd name="T78" fmla="*/ 120 w 866"/>
                <a:gd name="T79" fmla="*/ 190 h 1064"/>
                <a:gd name="T80" fmla="*/ 194 w 866"/>
                <a:gd name="T81" fmla="*/ 116 h 1064"/>
                <a:gd name="T82" fmla="*/ 281 w 866"/>
                <a:gd name="T83" fmla="*/ 60 h 1064"/>
                <a:gd name="T84" fmla="*/ 378 w 866"/>
                <a:gd name="T85" fmla="*/ 22 h 1064"/>
                <a:gd name="T86" fmla="*/ 483 w 866"/>
                <a:gd name="T87" fmla="*/ 3 h 1064"/>
                <a:gd name="T88" fmla="*/ 583 w 866"/>
                <a:gd name="T89" fmla="*/ 2 h 1064"/>
                <a:gd name="T90" fmla="*/ 668 w 866"/>
                <a:gd name="T91" fmla="*/ 15 h 1064"/>
                <a:gd name="T92" fmla="*/ 748 w 866"/>
                <a:gd name="T93" fmla="*/ 41 h 1064"/>
                <a:gd name="T94" fmla="*/ 827 w 866"/>
                <a:gd name="T95" fmla="*/ 8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6" h="1064">
                  <a:moveTo>
                    <a:pt x="857" y="271"/>
                  </a:moveTo>
                  <a:lnTo>
                    <a:pt x="839" y="256"/>
                  </a:lnTo>
                  <a:lnTo>
                    <a:pt x="821" y="243"/>
                  </a:lnTo>
                  <a:lnTo>
                    <a:pt x="803" y="230"/>
                  </a:lnTo>
                  <a:lnTo>
                    <a:pt x="785" y="219"/>
                  </a:lnTo>
                  <a:lnTo>
                    <a:pt x="766" y="208"/>
                  </a:lnTo>
                  <a:lnTo>
                    <a:pt x="747" y="198"/>
                  </a:lnTo>
                  <a:lnTo>
                    <a:pt x="728" y="190"/>
                  </a:lnTo>
                  <a:lnTo>
                    <a:pt x="709" y="182"/>
                  </a:lnTo>
                  <a:lnTo>
                    <a:pt x="689" y="175"/>
                  </a:lnTo>
                  <a:lnTo>
                    <a:pt x="670" y="169"/>
                  </a:lnTo>
                  <a:lnTo>
                    <a:pt x="650" y="163"/>
                  </a:lnTo>
                  <a:lnTo>
                    <a:pt x="629" y="159"/>
                  </a:lnTo>
                  <a:lnTo>
                    <a:pt x="609" y="155"/>
                  </a:lnTo>
                  <a:lnTo>
                    <a:pt x="588" y="153"/>
                  </a:lnTo>
                  <a:lnTo>
                    <a:pt x="567" y="152"/>
                  </a:lnTo>
                  <a:lnTo>
                    <a:pt x="546" y="151"/>
                  </a:lnTo>
                  <a:lnTo>
                    <a:pt x="525" y="152"/>
                  </a:lnTo>
                  <a:lnTo>
                    <a:pt x="505" y="153"/>
                  </a:lnTo>
                  <a:lnTo>
                    <a:pt x="485" y="155"/>
                  </a:lnTo>
                  <a:lnTo>
                    <a:pt x="466" y="158"/>
                  </a:lnTo>
                  <a:lnTo>
                    <a:pt x="448" y="162"/>
                  </a:lnTo>
                  <a:lnTo>
                    <a:pt x="430" y="167"/>
                  </a:lnTo>
                  <a:lnTo>
                    <a:pt x="412" y="172"/>
                  </a:lnTo>
                  <a:lnTo>
                    <a:pt x="395" y="179"/>
                  </a:lnTo>
                  <a:lnTo>
                    <a:pt x="379" y="186"/>
                  </a:lnTo>
                  <a:lnTo>
                    <a:pt x="363" y="194"/>
                  </a:lnTo>
                  <a:lnTo>
                    <a:pt x="347" y="202"/>
                  </a:lnTo>
                  <a:lnTo>
                    <a:pt x="332" y="212"/>
                  </a:lnTo>
                  <a:lnTo>
                    <a:pt x="317" y="222"/>
                  </a:lnTo>
                  <a:lnTo>
                    <a:pt x="303" y="233"/>
                  </a:lnTo>
                  <a:lnTo>
                    <a:pt x="289" y="245"/>
                  </a:lnTo>
                  <a:lnTo>
                    <a:pt x="275" y="258"/>
                  </a:lnTo>
                  <a:lnTo>
                    <a:pt x="263" y="272"/>
                  </a:lnTo>
                  <a:lnTo>
                    <a:pt x="251" y="286"/>
                  </a:lnTo>
                  <a:lnTo>
                    <a:pt x="240" y="300"/>
                  </a:lnTo>
                  <a:lnTo>
                    <a:pt x="230" y="315"/>
                  </a:lnTo>
                  <a:lnTo>
                    <a:pt x="221" y="331"/>
                  </a:lnTo>
                  <a:lnTo>
                    <a:pt x="212" y="347"/>
                  </a:lnTo>
                  <a:lnTo>
                    <a:pt x="204" y="363"/>
                  </a:lnTo>
                  <a:lnTo>
                    <a:pt x="198" y="381"/>
                  </a:lnTo>
                  <a:lnTo>
                    <a:pt x="191" y="398"/>
                  </a:lnTo>
                  <a:lnTo>
                    <a:pt x="186" y="416"/>
                  </a:lnTo>
                  <a:lnTo>
                    <a:pt x="182" y="435"/>
                  </a:lnTo>
                  <a:lnTo>
                    <a:pt x="178" y="453"/>
                  </a:lnTo>
                  <a:lnTo>
                    <a:pt x="175" y="473"/>
                  </a:lnTo>
                  <a:lnTo>
                    <a:pt x="173" y="493"/>
                  </a:lnTo>
                  <a:lnTo>
                    <a:pt x="172" y="513"/>
                  </a:lnTo>
                  <a:lnTo>
                    <a:pt x="172" y="534"/>
                  </a:lnTo>
                  <a:lnTo>
                    <a:pt x="172" y="554"/>
                  </a:lnTo>
                  <a:lnTo>
                    <a:pt x="173" y="574"/>
                  </a:lnTo>
                  <a:lnTo>
                    <a:pt x="175" y="593"/>
                  </a:lnTo>
                  <a:lnTo>
                    <a:pt x="178" y="613"/>
                  </a:lnTo>
                  <a:lnTo>
                    <a:pt x="181" y="631"/>
                  </a:lnTo>
                  <a:lnTo>
                    <a:pt x="186" y="649"/>
                  </a:lnTo>
                  <a:lnTo>
                    <a:pt x="191" y="667"/>
                  </a:lnTo>
                  <a:lnTo>
                    <a:pt x="197" y="684"/>
                  </a:lnTo>
                  <a:lnTo>
                    <a:pt x="204" y="700"/>
                  </a:lnTo>
                  <a:lnTo>
                    <a:pt x="211" y="716"/>
                  </a:lnTo>
                  <a:lnTo>
                    <a:pt x="219" y="732"/>
                  </a:lnTo>
                  <a:lnTo>
                    <a:pt x="228" y="747"/>
                  </a:lnTo>
                  <a:lnTo>
                    <a:pt x="238" y="762"/>
                  </a:lnTo>
                  <a:lnTo>
                    <a:pt x="249" y="777"/>
                  </a:lnTo>
                  <a:lnTo>
                    <a:pt x="260" y="791"/>
                  </a:lnTo>
                  <a:lnTo>
                    <a:pt x="272" y="804"/>
                  </a:lnTo>
                  <a:lnTo>
                    <a:pt x="286" y="818"/>
                  </a:lnTo>
                  <a:lnTo>
                    <a:pt x="299" y="830"/>
                  </a:lnTo>
                  <a:lnTo>
                    <a:pt x="313" y="841"/>
                  </a:lnTo>
                  <a:lnTo>
                    <a:pt x="327" y="851"/>
                  </a:lnTo>
                  <a:lnTo>
                    <a:pt x="342" y="861"/>
                  </a:lnTo>
                  <a:lnTo>
                    <a:pt x="357" y="870"/>
                  </a:lnTo>
                  <a:lnTo>
                    <a:pt x="372" y="878"/>
                  </a:lnTo>
                  <a:lnTo>
                    <a:pt x="387" y="885"/>
                  </a:lnTo>
                  <a:lnTo>
                    <a:pt x="404" y="891"/>
                  </a:lnTo>
                  <a:lnTo>
                    <a:pt x="420" y="896"/>
                  </a:lnTo>
                  <a:lnTo>
                    <a:pt x="437" y="901"/>
                  </a:lnTo>
                  <a:lnTo>
                    <a:pt x="454" y="904"/>
                  </a:lnTo>
                  <a:lnTo>
                    <a:pt x="472" y="907"/>
                  </a:lnTo>
                  <a:lnTo>
                    <a:pt x="490" y="909"/>
                  </a:lnTo>
                  <a:lnTo>
                    <a:pt x="509" y="911"/>
                  </a:lnTo>
                  <a:lnTo>
                    <a:pt x="529" y="911"/>
                  </a:lnTo>
                  <a:lnTo>
                    <a:pt x="551" y="911"/>
                  </a:lnTo>
                  <a:lnTo>
                    <a:pt x="573" y="909"/>
                  </a:lnTo>
                  <a:lnTo>
                    <a:pt x="595" y="907"/>
                  </a:lnTo>
                  <a:lnTo>
                    <a:pt x="616" y="903"/>
                  </a:lnTo>
                  <a:lnTo>
                    <a:pt x="637" y="899"/>
                  </a:lnTo>
                  <a:lnTo>
                    <a:pt x="658" y="893"/>
                  </a:lnTo>
                  <a:lnTo>
                    <a:pt x="679" y="887"/>
                  </a:lnTo>
                  <a:lnTo>
                    <a:pt x="699" y="879"/>
                  </a:lnTo>
                  <a:lnTo>
                    <a:pt x="719" y="871"/>
                  </a:lnTo>
                  <a:lnTo>
                    <a:pt x="739" y="861"/>
                  </a:lnTo>
                  <a:lnTo>
                    <a:pt x="759" y="851"/>
                  </a:lnTo>
                  <a:lnTo>
                    <a:pt x="779" y="840"/>
                  </a:lnTo>
                  <a:lnTo>
                    <a:pt x="799" y="827"/>
                  </a:lnTo>
                  <a:lnTo>
                    <a:pt x="818" y="814"/>
                  </a:lnTo>
                  <a:lnTo>
                    <a:pt x="837" y="798"/>
                  </a:lnTo>
                  <a:lnTo>
                    <a:pt x="855" y="783"/>
                  </a:lnTo>
                  <a:lnTo>
                    <a:pt x="855" y="969"/>
                  </a:lnTo>
                  <a:lnTo>
                    <a:pt x="839" y="980"/>
                  </a:lnTo>
                  <a:lnTo>
                    <a:pt x="822" y="991"/>
                  </a:lnTo>
                  <a:lnTo>
                    <a:pt x="804" y="1001"/>
                  </a:lnTo>
                  <a:lnTo>
                    <a:pt x="786" y="1010"/>
                  </a:lnTo>
                  <a:lnTo>
                    <a:pt x="767" y="1019"/>
                  </a:lnTo>
                  <a:lnTo>
                    <a:pt x="749" y="1028"/>
                  </a:lnTo>
                  <a:lnTo>
                    <a:pt x="730" y="1035"/>
                  </a:lnTo>
                  <a:lnTo>
                    <a:pt x="710" y="1041"/>
                  </a:lnTo>
                  <a:lnTo>
                    <a:pt x="691" y="1046"/>
                  </a:lnTo>
                  <a:lnTo>
                    <a:pt x="671" y="1051"/>
                  </a:lnTo>
                  <a:lnTo>
                    <a:pt x="650" y="1055"/>
                  </a:lnTo>
                  <a:lnTo>
                    <a:pt x="629" y="1059"/>
                  </a:lnTo>
                  <a:lnTo>
                    <a:pt x="608" y="1061"/>
                  </a:lnTo>
                  <a:lnTo>
                    <a:pt x="586" y="1063"/>
                  </a:lnTo>
                  <a:lnTo>
                    <a:pt x="564" y="1064"/>
                  </a:lnTo>
                  <a:lnTo>
                    <a:pt x="542" y="1064"/>
                  </a:lnTo>
                  <a:lnTo>
                    <a:pt x="512" y="1064"/>
                  </a:lnTo>
                  <a:lnTo>
                    <a:pt x="484" y="1062"/>
                  </a:lnTo>
                  <a:lnTo>
                    <a:pt x="457" y="1059"/>
                  </a:lnTo>
                  <a:lnTo>
                    <a:pt x="430" y="1055"/>
                  </a:lnTo>
                  <a:lnTo>
                    <a:pt x="403" y="1050"/>
                  </a:lnTo>
                  <a:lnTo>
                    <a:pt x="377" y="1043"/>
                  </a:lnTo>
                  <a:lnTo>
                    <a:pt x="352" y="1035"/>
                  </a:lnTo>
                  <a:lnTo>
                    <a:pt x="327" y="1027"/>
                  </a:lnTo>
                  <a:lnTo>
                    <a:pt x="303" y="1015"/>
                  </a:lnTo>
                  <a:lnTo>
                    <a:pt x="279" y="1004"/>
                  </a:lnTo>
                  <a:lnTo>
                    <a:pt x="256" y="992"/>
                  </a:lnTo>
                  <a:lnTo>
                    <a:pt x="234" y="979"/>
                  </a:lnTo>
                  <a:lnTo>
                    <a:pt x="213" y="964"/>
                  </a:lnTo>
                  <a:lnTo>
                    <a:pt x="192" y="948"/>
                  </a:lnTo>
                  <a:lnTo>
                    <a:pt x="173" y="932"/>
                  </a:lnTo>
                  <a:lnTo>
                    <a:pt x="154" y="914"/>
                  </a:lnTo>
                  <a:lnTo>
                    <a:pt x="136" y="895"/>
                  </a:lnTo>
                  <a:lnTo>
                    <a:pt x="119" y="876"/>
                  </a:lnTo>
                  <a:lnTo>
                    <a:pt x="103" y="856"/>
                  </a:lnTo>
                  <a:lnTo>
                    <a:pt x="89" y="835"/>
                  </a:lnTo>
                  <a:lnTo>
                    <a:pt x="75" y="813"/>
                  </a:lnTo>
                  <a:lnTo>
                    <a:pt x="62" y="790"/>
                  </a:lnTo>
                  <a:lnTo>
                    <a:pt x="51" y="767"/>
                  </a:lnTo>
                  <a:lnTo>
                    <a:pt x="40" y="742"/>
                  </a:lnTo>
                  <a:lnTo>
                    <a:pt x="30" y="718"/>
                  </a:lnTo>
                  <a:lnTo>
                    <a:pt x="22" y="693"/>
                  </a:lnTo>
                  <a:lnTo>
                    <a:pt x="15" y="667"/>
                  </a:lnTo>
                  <a:lnTo>
                    <a:pt x="10" y="641"/>
                  </a:lnTo>
                  <a:lnTo>
                    <a:pt x="6" y="615"/>
                  </a:lnTo>
                  <a:lnTo>
                    <a:pt x="2" y="587"/>
                  </a:lnTo>
                  <a:lnTo>
                    <a:pt x="1" y="560"/>
                  </a:lnTo>
                  <a:lnTo>
                    <a:pt x="0" y="533"/>
                  </a:lnTo>
                  <a:lnTo>
                    <a:pt x="1" y="505"/>
                  </a:lnTo>
                  <a:lnTo>
                    <a:pt x="2" y="478"/>
                  </a:lnTo>
                  <a:lnTo>
                    <a:pt x="6" y="451"/>
                  </a:lnTo>
                  <a:lnTo>
                    <a:pt x="10" y="425"/>
                  </a:lnTo>
                  <a:lnTo>
                    <a:pt x="15" y="399"/>
                  </a:lnTo>
                  <a:lnTo>
                    <a:pt x="22" y="373"/>
                  </a:lnTo>
                  <a:lnTo>
                    <a:pt x="30" y="348"/>
                  </a:lnTo>
                  <a:lnTo>
                    <a:pt x="40" y="323"/>
                  </a:lnTo>
                  <a:lnTo>
                    <a:pt x="51" y="299"/>
                  </a:lnTo>
                  <a:lnTo>
                    <a:pt x="63" y="276"/>
                  </a:lnTo>
                  <a:lnTo>
                    <a:pt x="75" y="254"/>
                  </a:lnTo>
                  <a:lnTo>
                    <a:pt x="89" y="232"/>
                  </a:lnTo>
                  <a:lnTo>
                    <a:pt x="104" y="211"/>
                  </a:lnTo>
                  <a:lnTo>
                    <a:pt x="120" y="190"/>
                  </a:lnTo>
                  <a:lnTo>
                    <a:pt x="137" y="171"/>
                  </a:lnTo>
                  <a:lnTo>
                    <a:pt x="155" y="151"/>
                  </a:lnTo>
                  <a:lnTo>
                    <a:pt x="174" y="133"/>
                  </a:lnTo>
                  <a:lnTo>
                    <a:pt x="194" y="116"/>
                  </a:lnTo>
                  <a:lnTo>
                    <a:pt x="215" y="100"/>
                  </a:lnTo>
                  <a:lnTo>
                    <a:pt x="236" y="86"/>
                  </a:lnTo>
                  <a:lnTo>
                    <a:pt x="258" y="72"/>
                  </a:lnTo>
                  <a:lnTo>
                    <a:pt x="281" y="60"/>
                  </a:lnTo>
                  <a:lnTo>
                    <a:pt x="304" y="49"/>
                  </a:lnTo>
                  <a:lnTo>
                    <a:pt x="328" y="39"/>
                  </a:lnTo>
                  <a:lnTo>
                    <a:pt x="353" y="30"/>
                  </a:lnTo>
                  <a:lnTo>
                    <a:pt x="378" y="22"/>
                  </a:lnTo>
                  <a:lnTo>
                    <a:pt x="403" y="15"/>
                  </a:lnTo>
                  <a:lnTo>
                    <a:pt x="429" y="10"/>
                  </a:lnTo>
                  <a:lnTo>
                    <a:pt x="456" y="6"/>
                  </a:lnTo>
                  <a:lnTo>
                    <a:pt x="483" y="3"/>
                  </a:lnTo>
                  <a:lnTo>
                    <a:pt x="510" y="1"/>
                  </a:lnTo>
                  <a:lnTo>
                    <a:pt x="539" y="0"/>
                  </a:lnTo>
                  <a:lnTo>
                    <a:pt x="561" y="1"/>
                  </a:lnTo>
                  <a:lnTo>
                    <a:pt x="583" y="2"/>
                  </a:lnTo>
                  <a:lnTo>
                    <a:pt x="605" y="4"/>
                  </a:lnTo>
                  <a:lnTo>
                    <a:pt x="626" y="7"/>
                  </a:lnTo>
                  <a:lnTo>
                    <a:pt x="647" y="10"/>
                  </a:lnTo>
                  <a:lnTo>
                    <a:pt x="668" y="15"/>
                  </a:lnTo>
                  <a:lnTo>
                    <a:pt x="688" y="20"/>
                  </a:lnTo>
                  <a:lnTo>
                    <a:pt x="708" y="26"/>
                  </a:lnTo>
                  <a:lnTo>
                    <a:pt x="728" y="33"/>
                  </a:lnTo>
                  <a:lnTo>
                    <a:pt x="748" y="41"/>
                  </a:lnTo>
                  <a:lnTo>
                    <a:pt x="768" y="49"/>
                  </a:lnTo>
                  <a:lnTo>
                    <a:pt x="789" y="59"/>
                  </a:lnTo>
                  <a:lnTo>
                    <a:pt x="808" y="69"/>
                  </a:lnTo>
                  <a:lnTo>
                    <a:pt x="827" y="80"/>
                  </a:lnTo>
                  <a:lnTo>
                    <a:pt x="847" y="92"/>
                  </a:lnTo>
                  <a:lnTo>
                    <a:pt x="866" y="105"/>
                  </a:lnTo>
                  <a:lnTo>
                    <a:pt x="857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 noEditPoints="1"/>
            </p:cNvSpPr>
            <p:nvPr userDrawn="1"/>
          </p:nvSpPr>
          <p:spPr bwMode="auto">
            <a:xfrm>
              <a:off x="5060" y="3091"/>
              <a:ext cx="42" cy="41"/>
            </a:xfrm>
            <a:custGeom>
              <a:avLst/>
              <a:gdLst>
                <a:gd name="T0" fmla="*/ 555 w 722"/>
                <a:gd name="T1" fmla="*/ 289 h 706"/>
                <a:gd name="T2" fmla="*/ 535 w 722"/>
                <a:gd name="T3" fmla="*/ 241 h 706"/>
                <a:gd name="T4" fmla="*/ 497 w 722"/>
                <a:gd name="T5" fmla="*/ 190 h 706"/>
                <a:gd name="T6" fmla="*/ 465 w 722"/>
                <a:gd name="T7" fmla="*/ 165 h 706"/>
                <a:gd name="T8" fmla="*/ 430 w 722"/>
                <a:gd name="T9" fmla="*/ 147 h 706"/>
                <a:gd name="T10" fmla="*/ 391 w 722"/>
                <a:gd name="T11" fmla="*/ 137 h 706"/>
                <a:gd name="T12" fmla="*/ 350 w 722"/>
                <a:gd name="T13" fmla="*/ 135 h 706"/>
                <a:gd name="T14" fmla="*/ 310 w 722"/>
                <a:gd name="T15" fmla="*/ 141 h 706"/>
                <a:gd name="T16" fmla="*/ 274 w 722"/>
                <a:gd name="T17" fmla="*/ 155 h 706"/>
                <a:gd name="T18" fmla="*/ 240 w 722"/>
                <a:gd name="T19" fmla="*/ 177 h 706"/>
                <a:gd name="T20" fmla="*/ 210 w 722"/>
                <a:gd name="T21" fmla="*/ 206 h 706"/>
                <a:gd name="T22" fmla="*/ 186 w 722"/>
                <a:gd name="T23" fmla="*/ 241 h 706"/>
                <a:gd name="T24" fmla="*/ 170 w 722"/>
                <a:gd name="T25" fmla="*/ 279 h 706"/>
                <a:gd name="T26" fmla="*/ 159 w 722"/>
                <a:gd name="T27" fmla="*/ 331 h 706"/>
                <a:gd name="T28" fmla="*/ 164 w 722"/>
                <a:gd name="T29" fmla="*/ 407 h 706"/>
                <a:gd name="T30" fmla="*/ 177 w 722"/>
                <a:gd name="T31" fmla="*/ 447 h 706"/>
                <a:gd name="T32" fmla="*/ 204 w 722"/>
                <a:gd name="T33" fmla="*/ 492 h 706"/>
                <a:gd name="T34" fmla="*/ 240 w 722"/>
                <a:gd name="T35" fmla="*/ 530 h 706"/>
                <a:gd name="T36" fmla="*/ 274 w 722"/>
                <a:gd name="T37" fmla="*/ 551 h 706"/>
                <a:gd name="T38" fmla="*/ 310 w 722"/>
                <a:gd name="T39" fmla="*/ 565 h 706"/>
                <a:gd name="T40" fmla="*/ 350 w 722"/>
                <a:gd name="T41" fmla="*/ 571 h 706"/>
                <a:gd name="T42" fmla="*/ 391 w 722"/>
                <a:gd name="T43" fmla="*/ 569 h 706"/>
                <a:gd name="T44" fmla="*/ 430 w 722"/>
                <a:gd name="T45" fmla="*/ 559 h 706"/>
                <a:gd name="T46" fmla="*/ 465 w 722"/>
                <a:gd name="T47" fmla="*/ 542 h 706"/>
                <a:gd name="T48" fmla="*/ 497 w 722"/>
                <a:gd name="T49" fmla="*/ 516 h 706"/>
                <a:gd name="T50" fmla="*/ 524 w 722"/>
                <a:gd name="T51" fmla="*/ 484 h 706"/>
                <a:gd name="T52" fmla="*/ 545 w 722"/>
                <a:gd name="T53" fmla="*/ 447 h 706"/>
                <a:gd name="T54" fmla="*/ 557 w 722"/>
                <a:gd name="T55" fmla="*/ 407 h 706"/>
                <a:gd name="T56" fmla="*/ 0 w 722"/>
                <a:gd name="T57" fmla="*/ 352 h 706"/>
                <a:gd name="T58" fmla="*/ 7 w 722"/>
                <a:gd name="T59" fmla="*/ 282 h 706"/>
                <a:gd name="T60" fmla="*/ 27 w 722"/>
                <a:gd name="T61" fmla="*/ 216 h 706"/>
                <a:gd name="T62" fmla="*/ 60 w 722"/>
                <a:gd name="T63" fmla="*/ 155 h 706"/>
                <a:gd name="T64" fmla="*/ 105 w 722"/>
                <a:gd name="T65" fmla="*/ 102 h 706"/>
                <a:gd name="T66" fmla="*/ 159 w 722"/>
                <a:gd name="T67" fmla="*/ 59 h 706"/>
                <a:gd name="T68" fmla="*/ 222 w 722"/>
                <a:gd name="T69" fmla="*/ 27 h 706"/>
                <a:gd name="T70" fmla="*/ 289 w 722"/>
                <a:gd name="T71" fmla="*/ 7 h 706"/>
                <a:gd name="T72" fmla="*/ 359 w 722"/>
                <a:gd name="T73" fmla="*/ 0 h 706"/>
                <a:gd name="T74" fmla="*/ 432 w 722"/>
                <a:gd name="T75" fmla="*/ 7 h 706"/>
                <a:gd name="T76" fmla="*/ 499 w 722"/>
                <a:gd name="T77" fmla="*/ 27 h 706"/>
                <a:gd name="T78" fmla="*/ 561 w 722"/>
                <a:gd name="T79" fmla="*/ 60 h 706"/>
                <a:gd name="T80" fmla="*/ 616 w 722"/>
                <a:gd name="T81" fmla="*/ 104 h 706"/>
                <a:gd name="T82" fmla="*/ 662 w 722"/>
                <a:gd name="T83" fmla="*/ 158 h 706"/>
                <a:gd name="T84" fmla="*/ 695 w 722"/>
                <a:gd name="T85" fmla="*/ 218 h 706"/>
                <a:gd name="T86" fmla="*/ 715 w 722"/>
                <a:gd name="T87" fmla="*/ 284 h 706"/>
                <a:gd name="T88" fmla="*/ 722 w 722"/>
                <a:gd name="T89" fmla="*/ 352 h 706"/>
                <a:gd name="T90" fmla="*/ 715 w 722"/>
                <a:gd name="T91" fmla="*/ 422 h 706"/>
                <a:gd name="T92" fmla="*/ 695 w 722"/>
                <a:gd name="T93" fmla="*/ 488 h 706"/>
                <a:gd name="T94" fmla="*/ 663 w 722"/>
                <a:gd name="T95" fmla="*/ 548 h 706"/>
                <a:gd name="T96" fmla="*/ 617 w 722"/>
                <a:gd name="T97" fmla="*/ 601 h 706"/>
                <a:gd name="T98" fmla="*/ 560 w 722"/>
                <a:gd name="T99" fmla="*/ 646 h 706"/>
                <a:gd name="T100" fmla="*/ 498 w 722"/>
                <a:gd name="T101" fmla="*/ 680 h 706"/>
                <a:gd name="T102" fmla="*/ 431 w 722"/>
                <a:gd name="T103" fmla="*/ 700 h 706"/>
                <a:gd name="T104" fmla="*/ 359 w 722"/>
                <a:gd name="T105" fmla="*/ 706 h 706"/>
                <a:gd name="T106" fmla="*/ 289 w 722"/>
                <a:gd name="T107" fmla="*/ 700 h 706"/>
                <a:gd name="T108" fmla="*/ 223 w 722"/>
                <a:gd name="T109" fmla="*/ 680 h 706"/>
                <a:gd name="T110" fmla="*/ 160 w 722"/>
                <a:gd name="T111" fmla="*/ 646 h 706"/>
                <a:gd name="T112" fmla="*/ 105 w 722"/>
                <a:gd name="T113" fmla="*/ 602 h 706"/>
                <a:gd name="T114" fmla="*/ 60 w 722"/>
                <a:gd name="T115" fmla="*/ 548 h 706"/>
                <a:gd name="T116" fmla="*/ 27 w 722"/>
                <a:gd name="T117" fmla="*/ 488 h 706"/>
                <a:gd name="T118" fmla="*/ 7 w 722"/>
                <a:gd name="T119" fmla="*/ 421 h 706"/>
                <a:gd name="T120" fmla="*/ 0 w 722"/>
                <a:gd name="T121" fmla="*/ 35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2" h="706">
                  <a:moveTo>
                    <a:pt x="563" y="353"/>
                  </a:moveTo>
                  <a:lnTo>
                    <a:pt x="562" y="331"/>
                  </a:lnTo>
                  <a:lnTo>
                    <a:pt x="559" y="309"/>
                  </a:lnTo>
                  <a:lnTo>
                    <a:pt x="555" y="289"/>
                  </a:lnTo>
                  <a:lnTo>
                    <a:pt x="548" y="269"/>
                  </a:lnTo>
                  <a:lnTo>
                    <a:pt x="545" y="260"/>
                  </a:lnTo>
                  <a:lnTo>
                    <a:pt x="540" y="250"/>
                  </a:lnTo>
                  <a:lnTo>
                    <a:pt x="535" y="241"/>
                  </a:lnTo>
                  <a:lnTo>
                    <a:pt x="530" y="231"/>
                  </a:lnTo>
                  <a:lnTo>
                    <a:pt x="518" y="214"/>
                  </a:lnTo>
                  <a:lnTo>
                    <a:pt x="505" y="198"/>
                  </a:lnTo>
                  <a:lnTo>
                    <a:pt x="497" y="190"/>
                  </a:lnTo>
                  <a:lnTo>
                    <a:pt x="490" y="183"/>
                  </a:lnTo>
                  <a:lnTo>
                    <a:pt x="482" y="177"/>
                  </a:lnTo>
                  <a:lnTo>
                    <a:pt x="474" y="170"/>
                  </a:lnTo>
                  <a:lnTo>
                    <a:pt x="465" y="165"/>
                  </a:lnTo>
                  <a:lnTo>
                    <a:pt x="457" y="160"/>
                  </a:lnTo>
                  <a:lnTo>
                    <a:pt x="448" y="155"/>
                  </a:lnTo>
                  <a:lnTo>
                    <a:pt x="440" y="151"/>
                  </a:lnTo>
                  <a:lnTo>
                    <a:pt x="430" y="147"/>
                  </a:lnTo>
                  <a:lnTo>
                    <a:pt x="421" y="144"/>
                  </a:lnTo>
                  <a:lnTo>
                    <a:pt x="412" y="141"/>
                  </a:lnTo>
                  <a:lnTo>
                    <a:pt x="401" y="139"/>
                  </a:lnTo>
                  <a:lnTo>
                    <a:pt x="391" y="137"/>
                  </a:lnTo>
                  <a:lnTo>
                    <a:pt x="381" y="136"/>
                  </a:lnTo>
                  <a:lnTo>
                    <a:pt x="371" y="135"/>
                  </a:lnTo>
                  <a:lnTo>
                    <a:pt x="360" y="135"/>
                  </a:lnTo>
                  <a:lnTo>
                    <a:pt x="350" y="135"/>
                  </a:lnTo>
                  <a:lnTo>
                    <a:pt x="340" y="136"/>
                  </a:lnTo>
                  <a:lnTo>
                    <a:pt x="330" y="137"/>
                  </a:lnTo>
                  <a:lnTo>
                    <a:pt x="320" y="139"/>
                  </a:lnTo>
                  <a:lnTo>
                    <a:pt x="310" y="141"/>
                  </a:lnTo>
                  <a:lnTo>
                    <a:pt x="301" y="144"/>
                  </a:lnTo>
                  <a:lnTo>
                    <a:pt x="292" y="147"/>
                  </a:lnTo>
                  <a:lnTo>
                    <a:pt x="283" y="151"/>
                  </a:lnTo>
                  <a:lnTo>
                    <a:pt x="274" y="155"/>
                  </a:lnTo>
                  <a:lnTo>
                    <a:pt x="265" y="160"/>
                  </a:lnTo>
                  <a:lnTo>
                    <a:pt x="257" y="165"/>
                  </a:lnTo>
                  <a:lnTo>
                    <a:pt x="249" y="170"/>
                  </a:lnTo>
                  <a:lnTo>
                    <a:pt x="240" y="177"/>
                  </a:lnTo>
                  <a:lnTo>
                    <a:pt x="233" y="183"/>
                  </a:lnTo>
                  <a:lnTo>
                    <a:pt x="225" y="190"/>
                  </a:lnTo>
                  <a:lnTo>
                    <a:pt x="218" y="198"/>
                  </a:lnTo>
                  <a:lnTo>
                    <a:pt x="210" y="206"/>
                  </a:lnTo>
                  <a:lnTo>
                    <a:pt x="204" y="214"/>
                  </a:lnTo>
                  <a:lnTo>
                    <a:pt x="198" y="223"/>
                  </a:lnTo>
                  <a:lnTo>
                    <a:pt x="192" y="231"/>
                  </a:lnTo>
                  <a:lnTo>
                    <a:pt x="186" y="241"/>
                  </a:lnTo>
                  <a:lnTo>
                    <a:pt x="182" y="250"/>
                  </a:lnTo>
                  <a:lnTo>
                    <a:pt x="177" y="260"/>
                  </a:lnTo>
                  <a:lnTo>
                    <a:pt x="173" y="269"/>
                  </a:lnTo>
                  <a:lnTo>
                    <a:pt x="170" y="279"/>
                  </a:lnTo>
                  <a:lnTo>
                    <a:pt x="167" y="289"/>
                  </a:lnTo>
                  <a:lnTo>
                    <a:pt x="164" y="299"/>
                  </a:lnTo>
                  <a:lnTo>
                    <a:pt x="162" y="309"/>
                  </a:lnTo>
                  <a:lnTo>
                    <a:pt x="159" y="331"/>
                  </a:lnTo>
                  <a:lnTo>
                    <a:pt x="158" y="353"/>
                  </a:lnTo>
                  <a:lnTo>
                    <a:pt x="159" y="376"/>
                  </a:lnTo>
                  <a:lnTo>
                    <a:pt x="162" y="397"/>
                  </a:lnTo>
                  <a:lnTo>
                    <a:pt x="164" y="407"/>
                  </a:lnTo>
                  <a:lnTo>
                    <a:pt x="167" y="418"/>
                  </a:lnTo>
                  <a:lnTo>
                    <a:pt x="170" y="428"/>
                  </a:lnTo>
                  <a:lnTo>
                    <a:pt x="173" y="437"/>
                  </a:lnTo>
                  <a:lnTo>
                    <a:pt x="177" y="447"/>
                  </a:lnTo>
                  <a:lnTo>
                    <a:pt x="182" y="457"/>
                  </a:lnTo>
                  <a:lnTo>
                    <a:pt x="186" y="466"/>
                  </a:lnTo>
                  <a:lnTo>
                    <a:pt x="192" y="475"/>
                  </a:lnTo>
                  <a:lnTo>
                    <a:pt x="204" y="492"/>
                  </a:lnTo>
                  <a:lnTo>
                    <a:pt x="218" y="508"/>
                  </a:lnTo>
                  <a:lnTo>
                    <a:pt x="225" y="516"/>
                  </a:lnTo>
                  <a:lnTo>
                    <a:pt x="233" y="523"/>
                  </a:lnTo>
                  <a:lnTo>
                    <a:pt x="240" y="530"/>
                  </a:lnTo>
                  <a:lnTo>
                    <a:pt x="249" y="536"/>
                  </a:lnTo>
                  <a:lnTo>
                    <a:pt x="257" y="542"/>
                  </a:lnTo>
                  <a:lnTo>
                    <a:pt x="265" y="547"/>
                  </a:lnTo>
                  <a:lnTo>
                    <a:pt x="274" y="551"/>
                  </a:lnTo>
                  <a:lnTo>
                    <a:pt x="283" y="556"/>
                  </a:lnTo>
                  <a:lnTo>
                    <a:pt x="292" y="559"/>
                  </a:lnTo>
                  <a:lnTo>
                    <a:pt x="301" y="563"/>
                  </a:lnTo>
                  <a:lnTo>
                    <a:pt x="310" y="565"/>
                  </a:lnTo>
                  <a:lnTo>
                    <a:pt x="320" y="567"/>
                  </a:lnTo>
                  <a:lnTo>
                    <a:pt x="330" y="569"/>
                  </a:lnTo>
                  <a:lnTo>
                    <a:pt x="340" y="570"/>
                  </a:lnTo>
                  <a:lnTo>
                    <a:pt x="350" y="571"/>
                  </a:lnTo>
                  <a:lnTo>
                    <a:pt x="360" y="571"/>
                  </a:lnTo>
                  <a:lnTo>
                    <a:pt x="371" y="571"/>
                  </a:lnTo>
                  <a:lnTo>
                    <a:pt x="381" y="570"/>
                  </a:lnTo>
                  <a:lnTo>
                    <a:pt x="391" y="569"/>
                  </a:lnTo>
                  <a:lnTo>
                    <a:pt x="401" y="567"/>
                  </a:lnTo>
                  <a:lnTo>
                    <a:pt x="411" y="565"/>
                  </a:lnTo>
                  <a:lnTo>
                    <a:pt x="421" y="563"/>
                  </a:lnTo>
                  <a:lnTo>
                    <a:pt x="430" y="559"/>
                  </a:lnTo>
                  <a:lnTo>
                    <a:pt x="439" y="556"/>
                  </a:lnTo>
                  <a:lnTo>
                    <a:pt x="448" y="551"/>
                  </a:lnTo>
                  <a:lnTo>
                    <a:pt x="457" y="547"/>
                  </a:lnTo>
                  <a:lnTo>
                    <a:pt x="465" y="542"/>
                  </a:lnTo>
                  <a:lnTo>
                    <a:pt x="473" y="536"/>
                  </a:lnTo>
                  <a:lnTo>
                    <a:pt x="481" y="530"/>
                  </a:lnTo>
                  <a:lnTo>
                    <a:pt x="489" y="523"/>
                  </a:lnTo>
                  <a:lnTo>
                    <a:pt x="497" y="516"/>
                  </a:lnTo>
                  <a:lnTo>
                    <a:pt x="504" y="508"/>
                  </a:lnTo>
                  <a:lnTo>
                    <a:pt x="511" y="500"/>
                  </a:lnTo>
                  <a:lnTo>
                    <a:pt x="518" y="492"/>
                  </a:lnTo>
                  <a:lnTo>
                    <a:pt x="524" y="484"/>
                  </a:lnTo>
                  <a:lnTo>
                    <a:pt x="530" y="475"/>
                  </a:lnTo>
                  <a:lnTo>
                    <a:pt x="535" y="466"/>
                  </a:lnTo>
                  <a:lnTo>
                    <a:pt x="540" y="457"/>
                  </a:lnTo>
                  <a:lnTo>
                    <a:pt x="545" y="447"/>
                  </a:lnTo>
                  <a:lnTo>
                    <a:pt x="548" y="437"/>
                  </a:lnTo>
                  <a:lnTo>
                    <a:pt x="552" y="428"/>
                  </a:lnTo>
                  <a:lnTo>
                    <a:pt x="555" y="418"/>
                  </a:lnTo>
                  <a:lnTo>
                    <a:pt x="557" y="407"/>
                  </a:lnTo>
                  <a:lnTo>
                    <a:pt x="559" y="397"/>
                  </a:lnTo>
                  <a:lnTo>
                    <a:pt x="562" y="376"/>
                  </a:lnTo>
                  <a:lnTo>
                    <a:pt x="563" y="353"/>
                  </a:lnTo>
                  <a:close/>
                  <a:moveTo>
                    <a:pt x="0" y="352"/>
                  </a:moveTo>
                  <a:lnTo>
                    <a:pt x="0" y="334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7" y="216"/>
                  </a:lnTo>
                  <a:lnTo>
                    <a:pt x="34" y="200"/>
                  </a:lnTo>
                  <a:lnTo>
                    <a:pt x="42" y="185"/>
                  </a:lnTo>
                  <a:lnTo>
                    <a:pt x="51" y="170"/>
                  </a:lnTo>
                  <a:lnTo>
                    <a:pt x="60" y="155"/>
                  </a:lnTo>
                  <a:lnTo>
                    <a:pt x="70" y="141"/>
                  </a:lnTo>
                  <a:lnTo>
                    <a:pt x="81" y="128"/>
                  </a:lnTo>
                  <a:lnTo>
                    <a:pt x="93" y="115"/>
                  </a:lnTo>
                  <a:lnTo>
                    <a:pt x="105" y="102"/>
                  </a:lnTo>
                  <a:lnTo>
                    <a:pt x="118" y="90"/>
                  </a:lnTo>
                  <a:lnTo>
                    <a:pt x="131" y="79"/>
                  </a:lnTo>
                  <a:lnTo>
                    <a:pt x="145" y="69"/>
                  </a:lnTo>
                  <a:lnTo>
                    <a:pt x="159" y="59"/>
                  </a:lnTo>
                  <a:lnTo>
                    <a:pt x="175" y="50"/>
                  </a:lnTo>
                  <a:lnTo>
                    <a:pt x="190" y="42"/>
                  </a:lnTo>
                  <a:lnTo>
                    <a:pt x="206" y="34"/>
                  </a:lnTo>
                  <a:lnTo>
                    <a:pt x="222" y="27"/>
                  </a:lnTo>
                  <a:lnTo>
                    <a:pt x="238" y="20"/>
                  </a:lnTo>
                  <a:lnTo>
                    <a:pt x="255" y="15"/>
                  </a:lnTo>
                  <a:lnTo>
                    <a:pt x="272" y="10"/>
                  </a:lnTo>
                  <a:lnTo>
                    <a:pt x="289" y="7"/>
                  </a:lnTo>
                  <a:lnTo>
                    <a:pt x="306" y="4"/>
                  </a:lnTo>
                  <a:lnTo>
                    <a:pt x="324" y="2"/>
                  </a:lnTo>
                  <a:lnTo>
                    <a:pt x="341" y="0"/>
                  </a:lnTo>
                  <a:lnTo>
                    <a:pt x="359" y="0"/>
                  </a:lnTo>
                  <a:lnTo>
                    <a:pt x="377" y="0"/>
                  </a:lnTo>
                  <a:lnTo>
                    <a:pt x="395" y="2"/>
                  </a:lnTo>
                  <a:lnTo>
                    <a:pt x="414" y="4"/>
                  </a:lnTo>
                  <a:lnTo>
                    <a:pt x="432" y="7"/>
                  </a:lnTo>
                  <a:lnTo>
                    <a:pt x="449" y="10"/>
                  </a:lnTo>
                  <a:lnTo>
                    <a:pt x="466" y="15"/>
                  </a:lnTo>
                  <a:lnTo>
                    <a:pt x="482" y="20"/>
                  </a:lnTo>
                  <a:lnTo>
                    <a:pt x="499" y="27"/>
                  </a:lnTo>
                  <a:lnTo>
                    <a:pt x="515" y="34"/>
                  </a:lnTo>
                  <a:lnTo>
                    <a:pt x="531" y="42"/>
                  </a:lnTo>
                  <a:lnTo>
                    <a:pt x="546" y="50"/>
                  </a:lnTo>
                  <a:lnTo>
                    <a:pt x="561" y="60"/>
                  </a:lnTo>
                  <a:lnTo>
                    <a:pt x="575" y="70"/>
                  </a:lnTo>
                  <a:lnTo>
                    <a:pt x="589" y="80"/>
                  </a:lnTo>
                  <a:lnTo>
                    <a:pt x="603" y="92"/>
                  </a:lnTo>
                  <a:lnTo>
                    <a:pt x="616" y="104"/>
                  </a:lnTo>
                  <a:lnTo>
                    <a:pt x="628" y="117"/>
                  </a:lnTo>
                  <a:lnTo>
                    <a:pt x="640" y="130"/>
                  </a:lnTo>
                  <a:lnTo>
                    <a:pt x="651" y="144"/>
                  </a:lnTo>
                  <a:lnTo>
                    <a:pt x="662" y="158"/>
                  </a:lnTo>
                  <a:lnTo>
                    <a:pt x="671" y="172"/>
                  </a:lnTo>
                  <a:lnTo>
                    <a:pt x="680" y="187"/>
                  </a:lnTo>
                  <a:lnTo>
                    <a:pt x="688" y="202"/>
                  </a:lnTo>
                  <a:lnTo>
                    <a:pt x="695" y="218"/>
                  </a:lnTo>
                  <a:lnTo>
                    <a:pt x="702" y="234"/>
                  </a:lnTo>
                  <a:lnTo>
                    <a:pt x="707" y="251"/>
                  </a:lnTo>
                  <a:lnTo>
                    <a:pt x="712" y="267"/>
                  </a:lnTo>
                  <a:lnTo>
                    <a:pt x="715" y="284"/>
                  </a:lnTo>
                  <a:lnTo>
                    <a:pt x="718" y="301"/>
                  </a:lnTo>
                  <a:lnTo>
                    <a:pt x="720" y="317"/>
                  </a:lnTo>
                  <a:lnTo>
                    <a:pt x="722" y="335"/>
                  </a:lnTo>
                  <a:lnTo>
                    <a:pt x="722" y="352"/>
                  </a:lnTo>
                  <a:lnTo>
                    <a:pt x="722" y="370"/>
                  </a:lnTo>
                  <a:lnTo>
                    <a:pt x="720" y="387"/>
                  </a:lnTo>
                  <a:lnTo>
                    <a:pt x="718" y="405"/>
                  </a:lnTo>
                  <a:lnTo>
                    <a:pt x="715" y="422"/>
                  </a:lnTo>
                  <a:lnTo>
                    <a:pt x="712" y="439"/>
                  </a:lnTo>
                  <a:lnTo>
                    <a:pt x="707" y="456"/>
                  </a:lnTo>
                  <a:lnTo>
                    <a:pt x="702" y="472"/>
                  </a:lnTo>
                  <a:lnTo>
                    <a:pt x="695" y="488"/>
                  </a:lnTo>
                  <a:lnTo>
                    <a:pt x="688" y="504"/>
                  </a:lnTo>
                  <a:lnTo>
                    <a:pt x="681" y="519"/>
                  </a:lnTo>
                  <a:lnTo>
                    <a:pt x="672" y="534"/>
                  </a:lnTo>
                  <a:lnTo>
                    <a:pt x="663" y="548"/>
                  </a:lnTo>
                  <a:lnTo>
                    <a:pt x="652" y="562"/>
                  </a:lnTo>
                  <a:lnTo>
                    <a:pt x="641" y="575"/>
                  </a:lnTo>
                  <a:lnTo>
                    <a:pt x="629" y="588"/>
                  </a:lnTo>
                  <a:lnTo>
                    <a:pt x="617" y="601"/>
                  </a:lnTo>
                  <a:lnTo>
                    <a:pt x="603" y="613"/>
                  </a:lnTo>
                  <a:lnTo>
                    <a:pt x="589" y="625"/>
                  </a:lnTo>
                  <a:lnTo>
                    <a:pt x="575" y="636"/>
                  </a:lnTo>
                  <a:lnTo>
                    <a:pt x="560" y="646"/>
                  </a:lnTo>
                  <a:lnTo>
                    <a:pt x="545" y="655"/>
                  </a:lnTo>
                  <a:lnTo>
                    <a:pt x="530" y="664"/>
                  </a:lnTo>
                  <a:lnTo>
                    <a:pt x="514" y="673"/>
                  </a:lnTo>
                  <a:lnTo>
                    <a:pt x="498" y="680"/>
                  </a:lnTo>
                  <a:lnTo>
                    <a:pt x="481" y="686"/>
                  </a:lnTo>
                  <a:lnTo>
                    <a:pt x="465" y="691"/>
                  </a:lnTo>
                  <a:lnTo>
                    <a:pt x="448" y="696"/>
                  </a:lnTo>
                  <a:lnTo>
                    <a:pt x="431" y="700"/>
                  </a:lnTo>
                  <a:lnTo>
                    <a:pt x="413" y="703"/>
                  </a:lnTo>
                  <a:lnTo>
                    <a:pt x="395" y="705"/>
                  </a:lnTo>
                  <a:lnTo>
                    <a:pt x="377" y="706"/>
                  </a:lnTo>
                  <a:lnTo>
                    <a:pt x="359" y="706"/>
                  </a:lnTo>
                  <a:lnTo>
                    <a:pt x="341" y="706"/>
                  </a:lnTo>
                  <a:lnTo>
                    <a:pt x="324" y="705"/>
                  </a:lnTo>
                  <a:lnTo>
                    <a:pt x="307" y="703"/>
                  </a:lnTo>
                  <a:lnTo>
                    <a:pt x="289" y="700"/>
                  </a:lnTo>
                  <a:lnTo>
                    <a:pt x="272" y="696"/>
                  </a:lnTo>
                  <a:lnTo>
                    <a:pt x="256" y="691"/>
                  </a:lnTo>
                  <a:lnTo>
                    <a:pt x="239" y="686"/>
                  </a:lnTo>
                  <a:lnTo>
                    <a:pt x="223" y="680"/>
                  </a:lnTo>
                  <a:lnTo>
                    <a:pt x="207" y="673"/>
                  </a:lnTo>
                  <a:lnTo>
                    <a:pt x="191" y="664"/>
                  </a:lnTo>
                  <a:lnTo>
                    <a:pt x="176" y="656"/>
                  </a:lnTo>
                  <a:lnTo>
                    <a:pt x="160" y="646"/>
                  </a:lnTo>
                  <a:lnTo>
                    <a:pt x="145" y="636"/>
                  </a:lnTo>
                  <a:lnTo>
                    <a:pt x="132" y="626"/>
                  </a:lnTo>
                  <a:lnTo>
                    <a:pt x="118" y="614"/>
                  </a:lnTo>
                  <a:lnTo>
                    <a:pt x="105" y="602"/>
                  </a:lnTo>
                  <a:lnTo>
                    <a:pt x="93" y="589"/>
                  </a:lnTo>
                  <a:lnTo>
                    <a:pt x="81" y="576"/>
                  </a:lnTo>
                  <a:lnTo>
                    <a:pt x="70" y="562"/>
                  </a:lnTo>
                  <a:lnTo>
                    <a:pt x="60" y="548"/>
                  </a:lnTo>
                  <a:lnTo>
                    <a:pt x="50" y="534"/>
                  </a:lnTo>
                  <a:lnTo>
                    <a:pt x="42" y="519"/>
                  </a:lnTo>
                  <a:lnTo>
                    <a:pt x="34" y="503"/>
                  </a:lnTo>
                  <a:lnTo>
                    <a:pt x="27" y="488"/>
                  </a:lnTo>
                  <a:lnTo>
                    <a:pt x="20" y="472"/>
                  </a:lnTo>
                  <a:lnTo>
                    <a:pt x="15" y="456"/>
                  </a:lnTo>
                  <a:lnTo>
                    <a:pt x="10" y="438"/>
                  </a:lnTo>
                  <a:lnTo>
                    <a:pt x="7" y="421"/>
                  </a:lnTo>
                  <a:lnTo>
                    <a:pt x="4" y="404"/>
                  </a:lnTo>
                  <a:lnTo>
                    <a:pt x="1" y="387"/>
                  </a:lnTo>
                  <a:lnTo>
                    <a:pt x="0" y="37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 userDrawn="1"/>
          </p:nvSpPr>
          <p:spPr bwMode="auto">
            <a:xfrm>
              <a:off x="5118" y="3091"/>
              <a:ext cx="61" cy="40"/>
            </a:xfrm>
            <a:custGeom>
              <a:avLst/>
              <a:gdLst>
                <a:gd name="T0" fmla="*/ 0 w 1038"/>
                <a:gd name="T1" fmla="*/ 25 h 681"/>
                <a:gd name="T2" fmla="*/ 152 w 1038"/>
                <a:gd name="T3" fmla="*/ 115 h 681"/>
                <a:gd name="T4" fmla="*/ 189 w 1038"/>
                <a:gd name="T5" fmla="*/ 73 h 681"/>
                <a:gd name="T6" fmla="*/ 229 w 1038"/>
                <a:gd name="T7" fmla="*/ 40 h 681"/>
                <a:gd name="T8" fmla="*/ 273 w 1038"/>
                <a:gd name="T9" fmla="*/ 17 h 681"/>
                <a:gd name="T10" fmla="*/ 322 w 1038"/>
                <a:gd name="T11" fmla="*/ 4 h 681"/>
                <a:gd name="T12" fmla="*/ 377 w 1038"/>
                <a:gd name="T13" fmla="*/ 0 h 681"/>
                <a:gd name="T14" fmla="*/ 432 w 1038"/>
                <a:gd name="T15" fmla="*/ 4 h 681"/>
                <a:gd name="T16" fmla="*/ 478 w 1038"/>
                <a:gd name="T17" fmla="*/ 18 h 681"/>
                <a:gd name="T18" fmla="*/ 517 w 1038"/>
                <a:gd name="T19" fmla="*/ 41 h 681"/>
                <a:gd name="T20" fmla="*/ 549 w 1038"/>
                <a:gd name="T21" fmla="*/ 73 h 681"/>
                <a:gd name="T22" fmla="*/ 574 w 1038"/>
                <a:gd name="T23" fmla="*/ 115 h 681"/>
                <a:gd name="T24" fmla="*/ 608 w 1038"/>
                <a:gd name="T25" fmla="*/ 99 h 681"/>
                <a:gd name="T26" fmla="*/ 649 w 1038"/>
                <a:gd name="T27" fmla="*/ 60 h 681"/>
                <a:gd name="T28" fmla="*/ 692 w 1038"/>
                <a:gd name="T29" fmla="*/ 32 h 681"/>
                <a:gd name="T30" fmla="*/ 738 w 1038"/>
                <a:gd name="T31" fmla="*/ 12 h 681"/>
                <a:gd name="T32" fmla="*/ 789 w 1038"/>
                <a:gd name="T33" fmla="*/ 2 h 681"/>
                <a:gd name="T34" fmla="*/ 841 w 1038"/>
                <a:gd name="T35" fmla="*/ 0 h 681"/>
                <a:gd name="T36" fmla="*/ 885 w 1038"/>
                <a:gd name="T37" fmla="*/ 6 h 681"/>
                <a:gd name="T38" fmla="*/ 926 w 1038"/>
                <a:gd name="T39" fmla="*/ 18 h 681"/>
                <a:gd name="T40" fmla="*/ 961 w 1038"/>
                <a:gd name="T41" fmla="*/ 38 h 681"/>
                <a:gd name="T42" fmla="*/ 991 w 1038"/>
                <a:gd name="T43" fmla="*/ 63 h 681"/>
                <a:gd name="T44" fmla="*/ 1014 w 1038"/>
                <a:gd name="T45" fmla="*/ 94 h 681"/>
                <a:gd name="T46" fmla="*/ 1029 w 1038"/>
                <a:gd name="T47" fmla="*/ 130 h 681"/>
                <a:gd name="T48" fmla="*/ 1036 w 1038"/>
                <a:gd name="T49" fmla="*/ 181 h 681"/>
                <a:gd name="T50" fmla="*/ 1038 w 1038"/>
                <a:gd name="T51" fmla="*/ 283 h 681"/>
                <a:gd name="T52" fmla="*/ 887 w 1038"/>
                <a:gd name="T53" fmla="*/ 343 h 681"/>
                <a:gd name="T54" fmla="*/ 883 w 1038"/>
                <a:gd name="T55" fmla="*/ 257 h 681"/>
                <a:gd name="T56" fmla="*/ 872 w 1038"/>
                <a:gd name="T57" fmla="*/ 196 h 681"/>
                <a:gd name="T58" fmla="*/ 852 w 1038"/>
                <a:gd name="T59" fmla="*/ 159 h 681"/>
                <a:gd name="T60" fmla="*/ 821 w 1038"/>
                <a:gd name="T61" fmla="*/ 138 h 681"/>
                <a:gd name="T62" fmla="*/ 777 w 1038"/>
                <a:gd name="T63" fmla="*/ 128 h 681"/>
                <a:gd name="T64" fmla="*/ 719 w 1038"/>
                <a:gd name="T65" fmla="*/ 131 h 681"/>
                <a:gd name="T66" fmla="*/ 693 w 1038"/>
                <a:gd name="T67" fmla="*/ 138 h 681"/>
                <a:gd name="T68" fmla="*/ 670 w 1038"/>
                <a:gd name="T69" fmla="*/ 150 h 681"/>
                <a:gd name="T70" fmla="*/ 649 w 1038"/>
                <a:gd name="T71" fmla="*/ 165 h 681"/>
                <a:gd name="T72" fmla="*/ 633 w 1038"/>
                <a:gd name="T73" fmla="*/ 184 h 681"/>
                <a:gd name="T74" fmla="*/ 621 w 1038"/>
                <a:gd name="T75" fmla="*/ 208 h 681"/>
                <a:gd name="T76" fmla="*/ 605 w 1038"/>
                <a:gd name="T77" fmla="*/ 262 h 681"/>
                <a:gd name="T78" fmla="*/ 596 w 1038"/>
                <a:gd name="T79" fmla="*/ 347 h 681"/>
                <a:gd name="T80" fmla="*/ 445 w 1038"/>
                <a:gd name="T81" fmla="*/ 681 h 681"/>
                <a:gd name="T82" fmla="*/ 443 w 1038"/>
                <a:gd name="T83" fmla="*/ 287 h 681"/>
                <a:gd name="T84" fmla="*/ 434 w 1038"/>
                <a:gd name="T85" fmla="*/ 220 h 681"/>
                <a:gd name="T86" fmla="*/ 416 w 1038"/>
                <a:gd name="T87" fmla="*/ 174 h 681"/>
                <a:gd name="T88" fmla="*/ 387 w 1038"/>
                <a:gd name="T89" fmla="*/ 146 h 681"/>
                <a:gd name="T90" fmla="*/ 347 w 1038"/>
                <a:gd name="T91" fmla="*/ 131 h 681"/>
                <a:gd name="T92" fmla="*/ 303 w 1038"/>
                <a:gd name="T93" fmla="*/ 128 h 681"/>
                <a:gd name="T94" fmla="*/ 272 w 1038"/>
                <a:gd name="T95" fmla="*/ 133 h 681"/>
                <a:gd name="T96" fmla="*/ 243 w 1038"/>
                <a:gd name="T97" fmla="*/ 143 h 681"/>
                <a:gd name="T98" fmla="*/ 216 w 1038"/>
                <a:gd name="T99" fmla="*/ 159 h 681"/>
                <a:gd name="T100" fmla="*/ 194 w 1038"/>
                <a:gd name="T101" fmla="*/ 178 h 681"/>
                <a:gd name="T102" fmla="*/ 175 w 1038"/>
                <a:gd name="T103" fmla="*/ 203 h 681"/>
                <a:gd name="T104" fmla="*/ 158 w 1038"/>
                <a:gd name="T105" fmla="*/ 243 h 681"/>
                <a:gd name="T106" fmla="*/ 151 w 1038"/>
                <a:gd name="T107" fmla="*/ 306 h 681"/>
                <a:gd name="T108" fmla="*/ 150 w 1038"/>
                <a:gd name="T10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681">
                  <a:moveTo>
                    <a:pt x="150" y="681"/>
                  </a:moveTo>
                  <a:lnTo>
                    <a:pt x="0" y="681"/>
                  </a:lnTo>
                  <a:lnTo>
                    <a:pt x="0" y="25"/>
                  </a:lnTo>
                  <a:lnTo>
                    <a:pt x="141" y="25"/>
                  </a:lnTo>
                  <a:lnTo>
                    <a:pt x="141" y="132"/>
                  </a:lnTo>
                  <a:lnTo>
                    <a:pt x="152" y="115"/>
                  </a:lnTo>
                  <a:lnTo>
                    <a:pt x="165" y="100"/>
                  </a:lnTo>
                  <a:lnTo>
                    <a:pt x="177" y="86"/>
                  </a:lnTo>
                  <a:lnTo>
                    <a:pt x="189" y="73"/>
                  </a:lnTo>
                  <a:lnTo>
                    <a:pt x="202" y="61"/>
                  </a:lnTo>
                  <a:lnTo>
                    <a:pt x="216" y="50"/>
                  </a:lnTo>
                  <a:lnTo>
                    <a:pt x="229" y="40"/>
                  </a:lnTo>
                  <a:lnTo>
                    <a:pt x="243" y="32"/>
                  </a:lnTo>
                  <a:lnTo>
                    <a:pt x="258" y="25"/>
                  </a:lnTo>
                  <a:lnTo>
                    <a:pt x="273" y="17"/>
                  </a:lnTo>
                  <a:lnTo>
                    <a:pt x="289" y="12"/>
                  </a:lnTo>
                  <a:lnTo>
                    <a:pt x="305" y="7"/>
                  </a:lnTo>
                  <a:lnTo>
                    <a:pt x="322" y="4"/>
                  </a:lnTo>
                  <a:lnTo>
                    <a:pt x="340" y="2"/>
                  </a:lnTo>
                  <a:lnTo>
                    <a:pt x="358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5" y="2"/>
                  </a:lnTo>
                  <a:lnTo>
                    <a:pt x="432" y="4"/>
                  </a:lnTo>
                  <a:lnTo>
                    <a:pt x="448" y="8"/>
                  </a:lnTo>
                  <a:lnTo>
                    <a:pt x="464" y="12"/>
                  </a:lnTo>
                  <a:lnTo>
                    <a:pt x="478" y="18"/>
                  </a:lnTo>
                  <a:lnTo>
                    <a:pt x="492" y="25"/>
                  </a:lnTo>
                  <a:lnTo>
                    <a:pt x="505" y="33"/>
                  </a:lnTo>
                  <a:lnTo>
                    <a:pt x="517" y="41"/>
                  </a:lnTo>
                  <a:lnTo>
                    <a:pt x="529" y="51"/>
                  </a:lnTo>
                  <a:lnTo>
                    <a:pt x="539" y="61"/>
                  </a:lnTo>
                  <a:lnTo>
                    <a:pt x="549" y="73"/>
                  </a:lnTo>
                  <a:lnTo>
                    <a:pt x="558" y="86"/>
                  </a:lnTo>
                  <a:lnTo>
                    <a:pt x="567" y="100"/>
                  </a:lnTo>
                  <a:lnTo>
                    <a:pt x="574" y="115"/>
                  </a:lnTo>
                  <a:lnTo>
                    <a:pt x="581" y="130"/>
                  </a:lnTo>
                  <a:lnTo>
                    <a:pt x="594" y="114"/>
                  </a:lnTo>
                  <a:lnTo>
                    <a:pt x="608" y="99"/>
                  </a:lnTo>
                  <a:lnTo>
                    <a:pt x="621" y="85"/>
                  </a:lnTo>
                  <a:lnTo>
                    <a:pt x="635" y="72"/>
                  </a:lnTo>
                  <a:lnTo>
                    <a:pt x="649" y="60"/>
                  </a:lnTo>
                  <a:lnTo>
                    <a:pt x="664" y="50"/>
                  </a:lnTo>
                  <a:lnTo>
                    <a:pt x="678" y="40"/>
                  </a:lnTo>
                  <a:lnTo>
                    <a:pt x="692" y="32"/>
                  </a:lnTo>
                  <a:lnTo>
                    <a:pt x="707" y="24"/>
                  </a:lnTo>
                  <a:lnTo>
                    <a:pt x="722" y="17"/>
                  </a:lnTo>
                  <a:lnTo>
                    <a:pt x="738" y="12"/>
                  </a:lnTo>
                  <a:lnTo>
                    <a:pt x="755" y="7"/>
                  </a:lnTo>
                  <a:lnTo>
                    <a:pt x="771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5" y="0"/>
                  </a:lnTo>
                  <a:lnTo>
                    <a:pt x="841" y="0"/>
                  </a:lnTo>
                  <a:lnTo>
                    <a:pt x="856" y="1"/>
                  </a:lnTo>
                  <a:lnTo>
                    <a:pt x="871" y="3"/>
                  </a:lnTo>
                  <a:lnTo>
                    <a:pt x="885" y="6"/>
                  </a:lnTo>
                  <a:lnTo>
                    <a:pt x="899" y="9"/>
                  </a:lnTo>
                  <a:lnTo>
                    <a:pt x="913" y="13"/>
                  </a:lnTo>
                  <a:lnTo>
                    <a:pt x="926" y="18"/>
                  </a:lnTo>
                  <a:lnTo>
                    <a:pt x="939" y="24"/>
                  </a:lnTo>
                  <a:lnTo>
                    <a:pt x="950" y="31"/>
                  </a:lnTo>
                  <a:lnTo>
                    <a:pt x="961" y="38"/>
                  </a:lnTo>
                  <a:lnTo>
                    <a:pt x="972" y="45"/>
                  </a:lnTo>
                  <a:lnTo>
                    <a:pt x="982" y="54"/>
                  </a:lnTo>
                  <a:lnTo>
                    <a:pt x="991" y="63"/>
                  </a:lnTo>
                  <a:lnTo>
                    <a:pt x="999" y="72"/>
                  </a:lnTo>
                  <a:lnTo>
                    <a:pt x="1007" y="83"/>
                  </a:lnTo>
                  <a:lnTo>
                    <a:pt x="1014" y="94"/>
                  </a:lnTo>
                  <a:lnTo>
                    <a:pt x="1020" y="105"/>
                  </a:lnTo>
                  <a:lnTo>
                    <a:pt x="1025" y="117"/>
                  </a:lnTo>
                  <a:lnTo>
                    <a:pt x="1029" y="130"/>
                  </a:lnTo>
                  <a:lnTo>
                    <a:pt x="1032" y="145"/>
                  </a:lnTo>
                  <a:lnTo>
                    <a:pt x="1035" y="161"/>
                  </a:lnTo>
                  <a:lnTo>
                    <a:pt x="1036" y="181"/>
                  </a:lnTo>
                  <a:lnTo>
                    <a:pt x="1037" y="203"/>
                  </a:lnTo>
                  <a:lnTo>
                    <a:pt x="1038" y="229"/>
                  </a:lnTo>
                  <a:lnTo>
                    <a:pt x="1038" y="283"/>
                  </a:lnTo>
                  <a:lnTo>
                    <a:pt x="1038" y="681"/>
                  </a:lnTo>
                  <a:lnTo>
                    <a:pt x="887" y="681"/>
                  </a:lnTo>
                  <a:lnTo>
                    <a:pt x="887" y="343"/>
                  </a:lnTo>
                  <a:lnTo>
                    <a:pt x="887" y="312"/>
                  </a:lnTo>
                  <a:lnTo>
                    <a:pt x="886" y="283"/>
                  </a:lnTo>
                  <a:lnTo>
                    <a:pt x="883" y="257"/>
                  </a:lnTo>
                  <a:lnTo>
                    <a:pt x="880" y="233"/>
                  </a:lnTo>
                  <a:lnTo>
                    <a:pt x="876" y="213"/>
                  </a:lnTo>
                  <a:lnTo>
                    <a:pt x="872" y="196"/>
                  </a:lnTo>
                  <a:lnTo>
                    <a:pt x="866" y="181"/>
                  </a:lnTo>
                  <a:lnTo>
                    <a:pt x="859" y="169"/>
                  </a:lnTo>
                  <a:lnTo>
                    <a:pt x="852" y="159"/>
                  </a:lnTo>
                  <a:lnTo>
                    <a:pt x="843" y="151"/>
                  </a:lnTo>
                  <a:lnTo>
                    <a:pt x="832" y="144"/>
                  </a:lnTo>
                  <a:lnTo>
                    <a:pt x="821" y="138"/>
                  </a:lnTo>
                  <a:lnTo>
                    <a:pt x="808" y="133"/>
                  </a:lnTo>
                  <a:lnTo>
                    <a:pt x="793" y="130"/>
                  </a:lnTo>
                  <a:lnTo>
                    <a:pt x="777" y="128"/>
                  </a:lnTo>
                  <a:lnTo>
                    <a:pt x="760" y="128"/>
                  </a:lnTo>
                  <a:lnTo>
                    <a:pt x="739" y="128"/>
                  </a:lnTo>
                  <a:lnTo>
                    <a:pt x="719" y="131"/>
                  </a:lnTo>
                  <a:lnTo>
                    <a:pt x="710" y="133"/>
                  </a:lnTo>
                  <a:lnTo>
                    <a:pt x="701" y="136"/>
                  </a:lnTo>
                  <a:lnTo>
                    <a:pt x="693" y="138"/>
                  </a:lnTo>
                  <a:lnTo>
                    <a:pt x="685" y="142"/>
                  </a:lnTo>
                  <a:lnTo>
                    <a:pt x="677" y="145"/>
                  </a:lnTo>
                  <a:lnTo>
                    <a:pt x="670" y="150"/>
                  </a:lnTo>
                  <a:lnTo>
                    <a:pt x="663" y="154"/>
                  </a:lnTo>
                  <a:lnTo>
                    <a:pt x="655" y="159"/>
                  </a:lnTo>
                  <a:lnTo>
                    <a:pt x="649" y="165"/>
                  </a:lnTo>
                  <a:lnTo>
                    <a:pt x="644" y="171"/>
                  </a:lnTo>
                  <a:lnTo>
                    <a:pt x="638" y="177"/>
                  </a:lnTo>
                  <a:lnTo>
                    <a:pt x="633" y="184"/>
                  </a:lnTo>
                  <a:lnTo>
                    <a:pt x="629" y="191"/>
                  </a:lnTo>
                  <a:lnTo>
                    <a:pt x="625" y="199"/>
                  </a:lnTo>
                  <a:lnTo>
                    <a:pt x="621" y="208"/>
                  </a:lnTo>
                  <a:lnTo>
                    <a:pt x="617" y="217"/>
                  </a:lnTo>
                  <a:lnTo>
                    <a:pt x="611" y="239"/>
                  </a:lnTo>
                  <a:lnTo>
                    <a:pt x="605" y="262"/>
                  </a:lnTo>
                  <a:lnTo>
                    <a:pt x="601" y="288"/>
                  </a:lnTo>
                  <a:lnTo>
                    <a:pt x="598" y="316"/>
                  </a:lnTo>
                  <a:lnTo>
                    <a:pt x="596" y="347"/>
                  </a:lnTo>
                  <a:lnTo>
                    <a:pt x="596" y="381"/>
                  </a:lnTo>
                  <a:lnTo>
                    <a:pt x="596" y="681"/>
                  </a:lnTo>
                  <a:lnTo>
                    <a:pt x="445" y="681"/>
                  </a:lnTo>
                  <a:lnTo>
                    <a:pt x="445" y="343"/>
                  </a:lnTo>
                  <a:lnTo>
                    <a:pt x="445" y="314"/>
                  </a:lnTo>
                  <a:lnTo>
                    <a:pt x="443" y="287"/>
                  </a:lnTo>
                  <a:lnTo>
                    <a:pt x="441" y="263"/>
                  </a:lnTo>
                  <a:lnTo>
                    <a:pt x="438" y="241"/>
                  </a:lnTo>
                  <a:lnTo>
                    <a:pt x="434" y="220"/>
                  </a:lnTo>
                  <a:lnTo>
                    <a:pt x="429" y="202"/>
                  </a:lnTo>
                  <a:lnTo>
                    <a:pt x="423" y="187"/>
                  </a:lnTo>
                  <a:lnTo>
                    <a:pt x="416" y="174"/>
                  </a:lnTo>
                  <a:lnTo>
                    <a:pt x="407" y="163"/>
                  </a:lnTo>
                  <a:lnTo>
                    <a:pt x="397" y="154"/>
                  </a:lnTo>
                  <a:lnTo>
                    <a:pt x="387" y="146"/>
                  </a:lnTo>
                  <a:lnTo>
                    <a:pt x="375" y="139"/>
                  </a:lnTo>
                  <a:lnTo>
                    <a:pt x="362" y="134"/>
                  </a:lnTo>
                  <a:lnTo>
                    <a:pt x="347" y="131"/>
                  </a:lnTo>
                  <a:lnTo>
                    <a:pt x="331" y="128"/>
                  </a:lnTo>
                  <a:lnTo>
                    <a:pt x="314" y="128"/>
                  </a:lnTo>
                  <a:lnTo>
                    <a:pt x="303" y="128"/>
                  </a:lnTo>
                  <a:lnTo>
                    <a:pt x="292" y="129"/>
                  </a:lnTo>
                  <a:lnTo>
                    <a:pt x="282" y="130"/>
                  </a:lnTo>
                  <a:lnTo>
                    <a:pt x="272" y="133"/>
                  </a:lnTo>
                  <a:lnTo>
                    <a:pt x="262" y="135"/>
                  </a:lnTo>
                  <a:lnTo>
                    <a:pt x="252" y="139"/>
                  </a:lnTo>
                  <a:lnTo>
                    <a:pt x="243" y="143"/>
                  </a:lnTo>
                  <a:lnTo>
                    <a:pt x="233" y="148"/>
                  </a:lnTo>
                  <a:lnTo>
                    <a:pt x="224" y="153"/>
                  </a:lnTo>
                  <a:lnTo>
                    <a:pt x="216" y="159"/>
                  </a:lnTo>
                  <a:lnTo>
                    <a:pt x="208" y="165"/>
                  </a:lnTo>
                  <a:lnTo>
                    <a:pt x="201" y="171"/>
                  </a:lnTo>
                  <a:lnTo>
                    <a:pt x="194" y="178"/>
                  </a:lnTo>
                  <a:lnTo>
                    <a:pt x="187" y="186"/>
                  </a:lnTo>
                  <a:lnTo>
                    <a:pt x="181" y="194"/>
                  </a:lnTo>
                  <a:lnTo>
                    <a:pt x="175" y="203"/>
                  </a:lnTo>
                  <a:lnTo>
                    <a:pt x="169" y="215"/>
                  </a:lnTo>
                  <a:lnTo>
                    <a:pt x="164" y="228"/>
                  </a:lnTo>
                  <a:lnTo>
                    <a:pt x="158" y="243"/>
                  </a:lnTo>
                  <a:lnTo>
                    <a:pt x="155" y="259"/>
                  </a:lnTo>
                  <a:lnTo>
                    <a:pt x="153" y="279"/>
                  </a:lnTo>
                  <a:lnTo>
                    <a:pt x="151" y="306"/>
                  </a:lnTo>
                  <a:lnTo>
                    <a:pt x="150" y="340"/>
                  </a:lnTo>
                  <a:lnTo>
                    <a:pt x="150" y="381"/>
                  </a:lnTo>
                  <a:lnTo>
                    <a:pt x="150" y="6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 noEditPoints="1"/>
            </p:cNvSpPr>
            <p:nvPr userDrawn="1"/>
          </p:nvSpPr>
          <p:spPr bwMode="auto">
            <a:xfrm>
              <a:off x="5197" y="3091"/>
              <a:ext cx="39" cy="58"/>
            </a:xfrm>
            <a:custGeom>
              <a:avLst/>
              <a:gdLst>
                <a:gd name="T0" fmla="*/ 152 w 665"/>
                <a:gd name="T1" fmla="*/ 419 h 988"/>
                <a:gd name="T2" fmla="*/ 179 w 665"/>
                <a:gd name="T3" fmla="*/ 488 h 988"/>
                <a:gd name="T4" fmla="*/ 202 w 665"/>
                <a:gd name="T5" fmla="*/ 520 h 988"/>
                <a:gd name="T6" fmla="*/ 231 w 665"/>
                <a:gd name="T7" fmla="*/ 544 h 988"/>
                <a:gd name="T8" fmla="*/ 263 w 665"/>
                <a:gd name="T9" fmla="*/ 561 h 988"/>
                <a:gd name="T10" fmla="*/ 310 w 665"/>
                <a:gd name="T11" fmla="*/ 572 h 988"/>
                <a:gd name="T12" fmla="*/ 379 w 665"/>
                <a:gd name="T13" fmla="*/ 567 h 988"/>
                <a:gd name="T14" fmla="*/ 413 w 665"/>
                <a:gd name="T15" fmla="*/ 555 h 988"/>
                <a:gd name="T16" fmla="*/ 442 w 665"/>
                <a:gd name="T17" fmla="*/ 535 h 988"/>
                <a:gd name="T18" fmla="*/ 467 w 665"/>
                <a:gd name="T19" fmla="*/ 509 h 988"/>
                <a:gd name="T20" fmla="*/ 490 w 665"/>
                <a:gd name="T21" fmla="*/ 467 h 988"/>
                <a:gd name="T22" fmla="*/ 507 w 665"/>
                <a:gd name="T23" fmla="*/ 380 h 988"/>
                <a:gd name="T24" fmla="*/ 501 w 665"/>
                <a:gd name="T25" fmla="*/ 283 h 988"/>
                <a:gd name="T26" fmla="*/ 476 w 665"/>
                <a:gd name="T27" fmla="*/ 215 h 988"/>
                <a:gd name="T28" fmla="*/ 453 w 665"/>
                <a:gd name="T29" fmla="*/ 185 h 988"/>
                <a:gd name="T30" fmla="*/ 425 w 665"/>
                <a:gd name="T31" fmla="*/ 161 h 988"/>
                <a:gd name="T32" fmla="*/ 393 w 665"/>
                <a:gd name="T33" fmla="*/ 145 h 988"/>
                <a:gd name="T34" fmla="*/ 347 w 665"/>
                <a:gd name="T35" fmla="*/ 135 h 988"/>
                <a:gd name="T36" fmla="*/ 276 w 665"/>
                <a:gd name="T37" fmla="*/ 139 h 988"/>
                <a:gd name="T38" fmla="*/ 241 w 665"/>
                <a:gd name="T39" fmla="*/ 152 h 988"/>
                <a:gd name="T40" fmla="*/ 212 w 665"/>
                <a:gd name="T41" fmla="*/ 171 h 988"/>
                <a:gd name="T42" fmla="*/ 187 w 665"/>
                <a:gd name="T43" fmla="*/ 198 h 988"/>
                <a:gd name="T44" fmla="*/ 164 w 665"/>
                <a:gd name="T45" fmla="*/ 240 h 988"/>
                <a:gd name="T46" fmla="*/ 146 w 665"/>
                <a:gd name="T47" fmla="*/ 324 h 988"/>
                <a:gd name="T48" fmla="*/ 150 w 665"/>
                <a:gd name="T49" fmla="*/ 24 h 988"/>
                <a:gd name="T50" fmla="*/ 174 w 665"/>
                <a:gd name="T51" fmla="*/ 88 h 988"/>
                <a:gd name="T52" fmla="*/ 220 w 665"/>
                <a:gd name="T53" fmla="*/ 44 h 988"/>
                <a:gd name="T54" fmla="*/ 280 w 665"/>
                <a:gd name="T55" fmla="*/ 13 h 988"/>
                <a:gd name="T56" fmla="*/ 353 w 665"/>
                <a:gd name="T57" fmla="*/ 1 h 988"/>
                <a:gd name="T58" fmla="*/ 419 w 665"/>
                <a:gd name="T59" fmla="*/ 3 h 988"/>
                <a:gd name="T60" fmla="*/ 477 w 665"/>
                <a:gd name="T61" fmla="*/ 18 h 988"/>
                <a:gd name="T62" fmla="*/ 528 w 665"/>
                <a:gd name="T63" fmla="*/ 46 h 988"/>
                <a:gd name="T64" fmla="*/ 574 w 665"/>
                <a:gd name="T65" fmla="*/ 86 h 988"/>
                <a:gd name="T66" fmla="*/ 612 w 665"/>
                <a:gd name="T67" fmla="*/ 135 h 988"/>
                <a:gd name="T68" fmla="*/ 640 w 665"/>
                <a:gd name="T69" fmla="*/ 193 h 988"/>
                <a:gd name="T70" fmla="*/ 657 w 665"/>
                <a:gd name="T71" fmla="*/ 259 h 988"/>
                <a:gd name="T72" fmla="*/ 665 w 665"/>
                <a:gd name="T73" fmla="*/ 331 h 988"/>
                <a:gd name="T74" fmla="*/ 663 w 665"/>
                <a:gd name="T75" fmla="*/ 410 h 988"/>
                <a:gd name="T76" fmla="*/ 650 w 665"/>
                <a:gd name="T77" fmla="*/ 482 h 988"/>
                <a:gd name="T78" fmla="*/ 628 w 665"/>
                <a:gd name="T79" fmla="*/ 545 h 988"/>
                <a:gd name="T80" fmla="*/ 595 w 665"/>
                <a:gd name="T81" fmla="*/ 599 h 988"/>
                <a:gd name="T82" fmla="*/ 554 w 665"/>
                <a:gd name="T83" fmla="*/ 643 h 988"/>
                <a:gd name="T84" fmla="*/ 504 w 665"/>
                <a:gd name="T85" fmla="*/ 676 h 988"/>
                <a:gd name="T86" fmla="*/ 447 w 665"/>
                <a:gd name="T87" fmla="*/ 697 h 988"/>
                <a:gd name="T88" fmla="*/ 384 w 665"/>
                <a:gd name="T89" fmla="*/ 706 h 988"/>
                <a:gd name="T90" fmla="*/ 317 w 665"/>
                <a:gd name="T91" fmla="*/ 703 h 988"/>
                <a:gd name="T92" fmla="*/ 257 w 665"/>
                <a:gd name="T93" fmla="*/ 685 h 988"/>
                <a:gd name="T94" fmla="*/ 205 w 665"/>
                <a:gd name="T95" fmla="*/ 653 h 988"/>
                <a:gd name="T96" fmla="*/ 160 w 665"/>
                <a:gd name="T97" fmla="*/ 60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988">
                  <a:moveTo>
                    <a:pt x="145" y="349"/>
                  </a:moveTo>
                  <a:lnTo>
                    <a:pt x="146" y="374"/>
                  </a:lnTo>
                  <a:lnTo>
                    <a:pt x="148" y="397"/>
                  </a:lnTo>
                  <a:lnTo>
                    <a:pt x="152" y="419"/>
                  </a:lnTo>
                  <a:lnTo>
                    <a:pt x="158" y="440"/>
                  </a:lnTo>
                  <a:lnTo>
                    <a:pt x="165" y="461"/>
                  </a:lnTo>
                  <a:lnTo>
                    <a:pt x="174" y="479"/>
                  </a:lnTo>
                  <a:lnTo>
                    <a:pt x="179" y="488"/>
                  </a:lnTo>
                  <a:lnTo>
                    <a:pt x="184" y="496"/>
                  </a:lnTo>
                  <a:lnTo>
                    <a:pt x="190" y="504"/>
                  </a:lnTo>
                  <a:lnTo>
                    <a:pt x="196" y="512"/>
                  </a:lnTo>
                  <a:lnTo>
                    <a:pt x="202" y="520"/>
                  </a:lnTo>
                  <a:lnTo>
                    <a:pt x="209" y="526"/>
                  </a:lnTo>
                  <a:lnTo>
                    <a:pt x="216" y="533"/>
                  </a:lnTo>
                  <a:lnTo>
                    <a:pt x="223" y="539"/>
                  </a:lnTo>
                  <a:lnTo>
                    <a:pt x="231" y="544"/>
                  </a:lnTo>
                  <a:lnTo>
                    <a:pt x="238" y="549"/>
                  </a:lnTo>
                  <a:lnTo>
                    <a:pt x="246" y="554"/>
                  </a:lnTo>
                  <a:lnTo>
                    <a:pt x="254" y="558"/>
                  </a:lnTo>
                  <a:lnTo>
                    <a:pt x="263" y="561"/>
                  </a:lnTo>
                  <a:lnTo>
                    <a:pt x="272" y="564"/>
                  </a:lnTo>
                  <a:lnTo>
                    <a:pt x="280" y="567"/>
                  </a:lnTo>
                  <a:lnTo>
                    <a:pt x="290" y="569"/>
                  </a:lnTo>
                  <a:lnTo>
                    <a:pt x="310" y="572"/>
                  </a:lnTo>
                  <a:lnTo>
                    <a:pt x="330" y="573"/>
                  </a:lnTo>
                  <a:lnTo>
                    <a:pt x="351" y="572"/>
                  </a:lnTo>
                  <a:lnTo>
                    <a:pt x="370" y="569"/>
                  </a:lnTo>
                  <a:lnTo>
                    <a:pt x="379" y="567"/>
                  </a:lnTo>
                  <a:lnTo>
                    <a:pt x="388" y="565"/>
                  </a:lnTo>
                  <a:lnTo>
                    <a:pt x="397" y="562"/>
                  </a:lnTo>
                  <a:lnTo>
                    <a:pt x="405" y="559"/>
                  </a:lnTo>
                  <a:lnTo>
                    <a:pt x="413" y="555"/>
                  </a:lnTo>
                  <a:lnTo>
                    <a:pt x="421" y="551"/>
                  </a:lnTo>
                  <a:lnTo>
                    <a:pt x="428" y="546"/>
                  </a:lnTo>
                  <a:lnTo>
                    <a:pt x="436" y="541"/>
                  </a:lnTo>
                  <a:lnTo>
                    <a:pt x="442" y="535"/>
                  </a:lnTo>
                  <a:lnTo>
                    <a:pt x="449" y="529"/>
                  </a:lnTo>
                  <a:lnTo>
                    <a:pt x="455" y="523"/>
                  </a:lnTo>
                  <a:lnTo>
                    <a:pt x="461" y="516"/>
                  </a:lnTo>
                  <a:lnTo>
                    <a:pt x="467" y="509"/>
                  </a:lnTo>
                  <a:lnTo>
                    <a:pt x="472" y="501"/>
                  </a:lnTo>
                  <a:lnTo>
                    <a:pt x="477" y="493"/>
                  </a:lnTo>
                  <a:lnTo>
                    <a:pt x="482" y="485"/>
                  </a:lnTo>
                  <a:lnTo>
                    <a:pt x="490" y="467"/>
                  </a:lnTo>
                  <a:lnTo>
                    <a:pt x="496" y="447"/>
                  </a:lnTo>
                  <a:lnTo>
                    <a:pt x="501" y="426"/>
                  </a:lnTo>
                  <a:lnTo>
                    <a:pt x="505" y="404"/>
                  </a:lnTo>
                  <a:lnTo>
                    <a:pt x="507" y="380"/>
                  </a:lnTo>
                  <a:lnTo>
                    <a:pt x="508" y="355"/>
                  </a:lnTo>
                  <a:lnTo>
                    <a:pt x="507" y="330"/>
                  </a:lnTo>
                  <a:lnTo>
                    <a:pt x="505" y="306"/>
                  </a:lnTo>
                  <a:lnTo>
                    <a:pt x="501" y="283"/>
                  </a:lnTo>
                  <a:lnTo>
                    <a:pt x="496" y="263"/>
                  </a:lnTo>
                  <a:lnTo>
                    <a:pt x="489" y="243"/>
                  </a:lnTo>
                  <a:lnTo>
                    <a:pt x="480" y="224"/>
                  </a:lnTo>
                  <a:lnTo>
                    <a:pt x="476" y="215"/>
                  </a:lnTo>
                  <a:lnTo>
                    <a:pt x="471" y="207"/>
                  </a:lnTo>
                  <a:lnTo>
                    <a:pt x="465" y="199"/>
                  </a:lnTo>
                  <a:lnTo>
                    <a:pt x="459" y="192"/>
                  </a:lnTo>
                  <a:lnTo>
                    <a:pt x="453" y="185"/>
                  </a:lnTo>
                  <a:lnTo>
                    <a:pt x="446" y="178"/>
                  </a:lnTo>
                  <a:lnTo>
                    <a:pt x="440" y="172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18" y="156"/>
                  </a:lnTo>
                  <a:lnTo>
                    <a:pt x="410" y="152"/>
                  </a:lnTo>
                  <a:lnTo>
                    <a:pt x="402" y="148"/>
                  </a:lnTo>
                  <a:lnTo>
                    <a:pt x="393" y="145"/>
                  </a:lnTo>
                  <a:lnTo>
                    <a:pt x="384" y="142"/>
                  </a:lnTo>
                  <a:lnTo>
                    <a:pt x="375" y="139"/>
                  </a:lnTo>
                  <a:lnTo>
                    <a:pt x="366" y="137"/>
                  </a:lnTo>
                  <a:lnTo>
                    <a:pt x="347" y="135"/>
                  </a:lnTo>
                  <a:lnTo>
                    <a:pt x="326" y="134"/>
                  </a:lnTo>
                  <a:lnTo>
                    <a:pt x="305" y="135"/>
                  </a:lnTo>
                  <a:lnTo>
                    <a:pt x="285" y="137"/>
                  </a:lnTo>
                  <a:lnTo>
                    <a:pt x="276" y="139"/>
                  </a:lnTo>
                  <a:lnTo>
                    <a:pt x="267" y="142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41" y="152"/>
                  </a:lnTo>
                  <a:lnTo>
                    <a:pt x="234" y="156"/>
                  </a:lnTo>
                  <a:lnTo>
                    <a:pt x="226" y="160"/>
                  </a:lnTo>
                  <a:lnTo>
                    <a:pt x="219" y="165"/>
                  </a:lnTo>
                  <a:lnTo>
                    <a:pt x="212" y="171"/>
                  </a:lnTo>
                  <a:lnTo>
                    <a:pt x="205" y="177"/>
                  </a:lnTo>
                  <a:lnTo>
                    <a:pt x="199" y="183"/>
                  </a:lnTo>
                  <a:lnTo>
                    <a:pt x="193" y="190"/>
                  </a:lnTo>
                  <a:lnTo>
                    <a:pt x="187" y="198"/>
                  </a:lnTo>
                  <a:lnTo>
                    <a:pt x="182" y="205"/>
                  </a:lnTo>
                  <a:lnTo>
                    <a:pt x="177" y="213"/>
                  </a:lnTo>
                  <a:lnTo>
                    <a:pt x="172" y="221"/>
                  </a:lnTo>
                  <a:lnTo>
                    <a:pt x="164" y="240"/>
                  </a:lnTo>
                  <a:lnTo>
                    <a:pt x="157" y="259"/>
                  </a:lnTo>
                  <a:lnTo>
                    <a:pt x="152" y="279"/>
                  </a:lnTo>
                  <a:lnTo>
                    <a:pt x="148" y="301"/>
                  </a:lnTo>
                  <a:lnTo>
                    <a:pt x="146" y="324"/>
                  </a:lnTo>
                  <a:lnTo>
                    <a:pt x="145" y="349"/>
                  </a:lnTo>
                  <a:close/>
                  <a:moveTo>
                    <a:pt x="0" y="988"/>
                  </a:moveTo>
                  <a:lnTo>
                    <a:pt x="0" y="24"/>
                  </a:lnTo>
                  <a:lnTo>
                    <a:pt x="150" y="24"/>
                  </a:lnTo>
                  <a:lnTo>
                    <a:pt x="150" y="130"/>
                  </a:lnTo>
                  <a:lnTo>
                    <a:pt x="157" y="115"/>
                  </a:lnTo>
                  <a:lnTo>
                    <a:pt x="165" y="101"/>
                  </a:lnTo>
                  <a:lnTo>
                    <a:pt x="174" y="88"/>
                  </a:lnTo>
                  <a:lnTo>
                    <a:pt x="184" y="75"/>
                  </a:lnTo>
                  <a:lnTo>
                    <a:pt x="195" y="64"/>
                  </a:lnTo>
                  <a:lnTo>
                    <a:pt x="207" y="53"/>
                  </a:lnTo>
                  <a:lnTo>
                    <a:pt x="220" y="44"/>
                  </a:lnTo>
                  <a:lnTo>
                    <a:pt x="234" y="35"/>
                  </a:lnTo>
                  <a:lnTo>
                    <a:pt x="248" y="27"/>
                  </a:lnTo>
                  <a:lnTo>
                    <a:pt x="264" y="19"/>
                  </a:lnTo>
                  <a:lnTo>
                    <a:pt x="280" y="13"/>
                  </a:lnTo>
                  <a:lnTo>
                    <a:pt x="297" y="9"/>
                  </a:lnTo>
                  <a:lnTo>
                    <a:pt x="315" y="5"/>
                  </a:lnTo>
                  <a:lnTo>
                    <a:pt x="334" y="2"/>
                  </a:lnTo>
                  <a:lnTo>
                    <a:pt x="353" y="1"/>
                  </a:lnTo>
                  <a:lnTo>
                    <a:pt x="372" y="0"/>
                  </a:lnTo>
                  <a:lnTo>
                    <a:pt x="388" y="0"/>
                  </a:lnTo>
                  <a:lnTo>
                    <a:pt x="404" y="2"/>
                  </a:lnTo>
                  <a:lnTo>
                    <a:pt x="419" y="3"/>
                  </a:lnTo>
                  <a:lnTo>
                    <a:pt x="434" y="6"/>
                  </a:lnTo>
                  <a:lnTo>
                    <a:pt x="449" y="9"/>
                  </a:lnTo>
                  <a:lnTo>
                    <a:pt x="463" y="14"/>
                  </a:lnTo>
                  <a:lnTo>
                    <a:pt x="477" y="18"/>
                  </a:lnTo>
                  <a:lnTo>
                    <a:pt x="490" y="25"/>
                  </a:lnTo>
                  <a:lnTo>
                    <a:pt x="503" y="31"/>
                  </a:lnTo>
                  <a:lnTo>
                    <a:pt x="516" y="39"/>
                  </a:lnTo>
                  <a:lnTo>
                    <a:pt x="528" y="46"/>
                  </a:lnTo>
                  <a:lnTo>
                    <a:pt x="540" y="55"/>
                  </a:lnTo>
                  <a:lnTo>
                    <a:pt x="552" y="65"/>
                  </a:lnTo>
                  <a:lnTo>
                    <a:pt x="563" y="75"/>
                  </a:lnTo>
                  <a:lnTo>
                    <a:pt x="574" y="86"/>
                  </a:lnTo>
                  <a:lnTo>
                    <a:pt x="584" y="97"/>
                  </a:lnTo>
                  <a:lnTo>
                    <a:pt x="594" y="109"/>
                  </a:lnTo>
                  <a:lnTo>
                    <a:pt x="603" y="122"/>
                  </a:lnTo>
                  <a:lnTo>
                    <a:pt x="612" y="135"/>
                  </a:lnTo>
                  <a:lnTo>
                    <a:pt x="620" y="149"/>
                  </a:lnTo>
                  <a:lnTo>
                    <a:pt x="627" y="163"/>
                  </a:lnTo>
                  <a:lnTo>
                    <a:pt x="634" y="178"/>
                  </a:lnTo>
                  <a:lnTo>
                    <a:pt x="640" y="193"/>
                  </a:lnTo>
                  <a:lnTo>
                    <a:pt x="645" y="208"/>
                  </a:lnTo>
                  <a:lnTo>
                    <a:pt x="650" y="224"/>
                  </a:lnTo>
                  <a:lnTo>
                    <a:pt x="654" y="242"/>
                  </a:lnTo>
                  <a:lnTo>
                    <a:pt x="657" y="259"/>
                  </a:lnTo>
                  <a:lnTo>
                    <a:pt x="660" y="276"/>
                  </a:lnTo>
                  <a:lnTo>
                    <a:pt x="662" y="294"/>
                  </a:lnTo>
                  <a:lnTo>
                    <a:pt x="664" y="312"/>
                  </a:lnTo>
                  <a:lnTo>
                    <a:pt x="665" y="331"/>
                  </a:lnTo>
                  <a:lnTo>
                    <a:pt x="665" y="350"/>
                  </a:lnTo>
                  <a:lnTo>
                    <a:pt x="665" y="371"/>
                  </a:lnTo>
                  <a:lnTo>
                    <a:pt x="664" y="390"/>
                  </a:lnTo>
                  <a:lnTo>
                    <a:pt x="663" y="410"/>
                  </a:lnTo>
                  <a:lnTo>
                    <a:pt x="660" y="428"/>
                  </a:lnTo>
                  <a:lnTo>
                    <a:pt x="658" y="446"/>
                  </a:lnTo>
                  <a:lnTo>
                    <a:pt x="654" y="465"/>
                  </a:lnTo>
                  <a:lnTo>
                    <a:pt x="650" y="482"/>
                  </a:lnTo>
                  <a:lnTo>
                    <a:pt x="645" y="499"/>
                  </a:lnTo>
                  <a:lnTo>
                    <a:pt x="640" y="514"/>
                  </a:lnTo>
                  <a:lnTo>
                    <a:pt x="634" y="530"/>
                  </a:lnTo>
                  <a:lnTo>
                    <a:pt x="628" y="545"/>
                  </a:lnTo>
                  <a:lnTo>
                    <a:pt x="621" y="559"/>
                  </a:lnTo>
                  <a:lnTo>
                    <a:pt x="613" y="573"/>
                  </a:lnTo>
                  <a:lnTo>
                    <a:pt x="604" y="586"/>
                  </a:lnTo>
                  <a:lnTo>
                    <a:pt x="595" y="599"/>
                  </a:lnTo>
                  <a:lnTo>
                    <a:pt x="586" y="611"/>
                  </a:lnTo>
                  <a:lnTo>
                    <a:pt x="575" y="622"/>
                  </a:lnTo>
                  <a:lnTo>
                    <a:pt x="565" y="633"/>
                  </a:lnTo>
                  <a:lnTo>
                    <a:pt x="554" y="643"/>
                  </a:lnTo>
                  <a:lnTo>
                    <a:pt x="541" y="652"/>
                  </a:lnTo>
                  <a:lnTo>
                    <a:pt x="529" y="661"/>
                  </a:lnTo>
                  <a:lnTo>
                    <a:pt x="517" y="669"/>
                  </a:lnTo>
                  <a:lnTo>
                    <a:pt x="504" y="676"/>
                  </a:lnTo>
                  <a:lnTo>
                    <a:pt x="490" y="683"/>
                  </a:lnTo>
                  <a:lnTo>
                    <a:pt x="477" y="688"/>
                  </a:lnTo>
                  <a:lnTo>
                    <a:pt x="462" y="693"/>
                  </a:lnTo>
                  <a:lnTo>
                    <a:pt x="447" y="697"/>
                  </a:lnTo>
                  <a:lnTo>
                    <a:pt x="432" y="700"/>
                  </a:lnTo>
                  <a:lnTo>
                    <a:pt x="417" y="703"/>
                  </a:lnTo>
                  <a:lnTo>
                    <a:pt x="400" y="705"/>
                  </a:lnTo>
                  <a:lnTo>
                    <a:pt x="384" y="706"/>
                  </a:lnTo>
                  <a:lnTo>
                    <a:pt x="367" y="706"/>
                  </a:lnTo>
                  <a:lnTo>
                    <a:pt x="350" y="706"/>
                  </a:lnTo>
                  <a:lnTo>
                    <a:pt x="333" y="705"/>
                  </a:lnTo>
                  <a:lnTo>
                    <a:pt x="317" y="703"/>
                  </a:lnTo>
                  <a:lnTo>
                    <a:pt x="302" y="699"/>
                  </a:lnTo>
                  <a:lnTo>
                    <a:pt x="286" y="696"/>
                  </a:lnTo>
                  <a:lnTo>
                    <a:pt x="271" y="691"/>
                  </a:lnTo>
                  <a:lnTo>
                    <a:pt x="257" y="685"/>
                  </a:lnTo>
                  <a:lnTo>
                    <a:pt x="243" y="679"/>
                  </a:lnTo>
                  <a:lnTo>
                    <a:pt x="230" y="672"/>
                  </a:lnTo>
                  <a:lnTo>
                    <a:pt x="217" y="662"/>
                  </a:lnTo>
                  <a:lnTo>
                    <a:pt x="205" y="653"/>
                  </a:lnTo>
                  <a:lnTo>
                    <a:pt x="193" y="643"/>
                  </a:lnTo>
                  <a:lnTo>
                    <a:pt x="182" y="632"/>
                  </a:lnTo>
                  <a:lnTo>
                    <a:pt x="171" y="620"/>
                  </a:lnTo>
                  <a:lnTo>
                    <a:pt x="160" y="608"/>
                  </a:lnTo>
                  <a:lnTo>
                    <a:pt x="150" y="594"/>
                  </a:lnTo>
                  <a:lnTo>
                    <a:pt x="150" y="988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 noEditPoints="1"/>
            </p:cNvSpPr>
            <p:nvPr userDrawn="1"/>
          </p:nvSpPr>
          <p:spPr bwMode="auto">
            <a:xfrm>
              <a:off x="5249" y="3091"/>
              <a:ext cx="39" cy="41"/>
            </a:xfrm>
            <a:custGeom>
              <a:avLst/>
              <a:gdLst>
                <a:gd name="T0" fmla="*/ 505 w 666"/>
                <a:gd name="T1" fmla="*/ 608 h 706"/>
                <a:gd name="T2" fmla="*/ 460 w 666"/>
                <a:gd name="T3" fmla="*/ 653 h 706"/>
                <a:gd name="T4" fmla="*/ 408 w 666"/>
                <a:gd name="T5" fmla="*/ 685 h 706"/>
                <a:gd name="T6" fmla="*/ 348 w 666"/>
                <a:gd name="T7" fmla="*/ 703 h 706"/>
                <a:gd name="T8" fmla="*/ 281 w 666"/>
                <a:gd name="T9" fmla="*/ 706 h 706"/>
                <a:gd name="T10" fmla="*/ 218 w 666"/>
                <a:gd name="T11" fmla="*/ 697 h 706"/>
                <a:gd name="T12" fmla="*/ 161 w 666"/>
                <a:gd name="T13" fmla="*/ 676 h 706"/>
                <a:gd name="T14" fmla="*/ 111 w 666"/>
                <a:gd name="T15" fmla="*/ 643 h 706"/>
                <a:gd name="T16" fmla="*/ 70 w 666"/>
                <a:gd name="T17" fmla="*/ 599 h 706"/>
                <a:gd name="T18" fmla="*/ 37 w 666"/>
                <a:gd name="T19" fmla="*/ 545 h 706"/>
                <a:gd name="T20" fmla="*/ 15 w 666"/>
                <a:gd name="T21" fmla="*/ 482 h 706"/>
                <a:gd name="T22" fmla="*/ 3 w 666"/>
                <a:gd name="T23" fmla="*/ 410 h 706"/>
                <a:gd name="T24" fmla="*/ 0 w 666"/>
                <a:gd name="T25" fmla="*/ 331 h 706"/>
                <a:gd name="T26" fmla="*/ 8 w 666"/>
                <a:gd name="T27" fmla="*/ 259 h 706"/>
                <a:gd name="T28" fmla="*/ 25 w 666"/>
                <a:gd name="T29" fmla="*/ 193 h 706"/>
                <a:gd name="T30" fmla="*/ 53 w 666"/>
                <a:gd name="T31" fmla="*/ 135 h 706"/>
                <a:gd name="T32" fmla="*/ 91 w 666"/>
                <a:gd name="T33" fmla="*/ 86 h 706"/>
                <a:gd name="T34" fmla="*/ 137 w 666"/>
                <a:gd name="T35" fmla="*/ 46 h 706"/>
                <a:gd name="T36" fmla="*/ 189 w 666"/>
                <a:gd name="T37" fmla="*/ 18 h 706"/>
                <a:gd name="T38" fmla="*/ 247 w 666"/>
                <a:gd name="T39" fmla="*/ 3 h 706"/>
                <a:gd name="T40" fmla="*/ 314 w 666"/>
                <a:gd name="T41" fmla="*/ 1 h 706"/>
                <a:gd name="T42" fmla="*/ 385 w 666"/>
                <a:gd name="T43" fmla="*/ 13 h 706"/>
                <a:gd name="T44" fmla="*/ 446 w 666"/>
                <a:gd name="T45" fmla="*/ 43 h 706"/>
                <a:gd name="T46" fmla="*/ 491 w 666"/>
                <a:gd name="T47" fmla="*/ 87 h 706"/>
                <a:gd name="T48" fmla="*/ 515 w 666"/>
                <a:gd name="T49" fmla="*/ 24 h 706"/>
                <a:gd name="T50" fmla="*/ 519 w 666"/>
                <a:gd name="T51" fmla="*/ 324 h 706"/>
                <a:gd name="T52" fmla="*/ 501 w 666"/>
                <a:gd name="T53" fmla="*/ 240 h 706"/>
                <a:gd name="T54" fmla="*/ 478 w 666"/>
                <a:gd name="T55" fmla="*/ 198 h 706"/>
                <a:gd name="T56" fmla="*/ 453 w 666"/>
                <a:gd name="T57" fmla="*/ 171 h 706"/>
                <a:gd name="T58" fmla="*/ 424 w 666"/>
                <a:gd name="T59" fmla="*/ 152 h 706"/>
                <a:gd name="T60" fmla="*/ 388 w 666"/>
                <a:gd name="T61" fmla="*/ 139 h 706"/>
                <a:gd name="T62" fmla="*/ 319 w 666"/>
                <a:gd name="T63" fmla="*/ 135 h 706"/>
                <a:gd name="T64" fmla="*/ 272 w 666"/>
                <a:gd name="T65" fmla="*/ 145 h 706"/>
                <a:gd name="T66" fmla="*/ 240 w 666"/>
                <a:gd name="T67" fmla="*/ 161 h 706"/>
                <a:gd name="T68" fmla="*/ 212 w 666"/>
                <a:gd name="T69" fmla="*/ 185 h 706"/>
                <a:gd name="T70" fmla="*/ 189 w 666"/>
                <a:gd name="T71" fmla="*/ 215 h 706"/>
                <a:gd name="T72" fmla="*/ 164 w 666"/>
                <a:gd name="T73" fmla="*/ 283 h 706"/>
                <a:gd name="T74" fmla="*/ 157 w 666"/>
                <a:gd name="T75" fmla="*/ 380 h 706"/>
                <a:gd name="T76" fmla="*/ 176 w 666"/>
                <a:gd name="T77" fmla="*/ 467 h 706"/>
                <a:gd name="T78" fmla="*/ 198 w 666"/>
                <a:gd name="T79" fmla="*/ 509 h 706"/>
                <a:gd name="T80" fmla="*/ 223 w 666"/>
                <a:gd name="T81" fmla="*/ 535 h 706"/>
                <a:gd name="T82" fmla="*/ 252 w 666"/>
                <a:gd name="T83" fmla="*/ 555 h 706"/>
                <a:gd name="T84" fmla="*/ 287 w 666"/>
                <a:gd name="T85" fmla="*/ 567 h 706"/>
                <a:gd name="T86" fmla="*/ 346 w 666"/>
                <a:gd name="T87" fmla="*/ 573 h 706"/>
                <a:gd name="T88" fmla="*/ 384 w 666"/>
                <a:gd name="T89" fmla="*/ 567 h 706"/>
                <a:gd name="T90" fmla="*/ 419 w 666"/>
                <a:gd name="T91" fmla="*/ 553 h 706"/>
                <a:gd name="T92" fmla="*/ 449 w 666"/>
                <a:gd name="T93" fmla="*/ 532 h 706"/>
                <a:gd name="T94" fmla="*/ 480 w 666"/>
                <a:gd name="T95" fmla="*/ 496 h 706"/>
                <a:gd name="T96" fmla="*/ 512 w 666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6" h="706">
                  <a:moveTo>
                    <a:pt x="666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8" y="662"/>
                  </a:lnTo>
                  <a:lnTo>
                    <a:pt x="435" y="672"/>
                  </a:lnTo>
                  <a:lnTo>
                    <a:pt x="422" y="679"/>
                  </a:lnTo>
                  <a:lnTo>
                    <a:pt x="408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9" y="703"/>
                  </a:lnTo>
                  <a:lnTo>
                    <a:pt x="233" y="700"/>
                  </a:lnTo>
                  <a:lnTo>
                    <a:pt x="218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5" y="683"/>
                  </a:lnTo>
                  <a:lnTo>
                    <a:pt x="161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90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5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8" y="446"/>
                  </a:lnTo>
                  <a:lnTo>
                    <a:pt x="5" y="428"/>
                  </a:lnTo>
                  <a:lnTo>
                    <a:pt x="3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3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3" y="31"/>
                  </a:lnTo>
                  <a:lnTo>
                    <a:pt x="176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9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8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9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6" y="24"/>
                  </a:lnTo>
                  <a:lnTo>
                    <a:pt x="666" y="680"/>
                  </a:lnTo>
                  <a:close/>
                  <a:moveTo>
                    <a:pt x="519" y="349"/>
                  </a:moveTo>
                  <a:lnTo>
                    <a:pt x="519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4" y="152"/>
                  </a:lnTo>
                  <a:lnTo>
                    <a:pt x="415" y="148"/>
                  </a:lnTo>
                  <a:lnTo>
                    <a:pt x="407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9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9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5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6" y="243"/>
                  </a:lnTo>
                  <a:lnTo>
                    <a:pt x="169" y="263"/>
                  </a:lnTo>
                  <a:lnTo>
                    <a:pt x="164" y="283"/>
                  </a:lnTo>
                  <a:lnTo>
                    <a:pt x="160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60" y="404"/>
                  </a:lnTo>
                  <a:lnTo>
                    <a:pt x="164" y="426"/>
                  </a:lnTo>
                  <a:lnTo>
                    <a:pt x="169" y="447"/>
                  </a:lnTo>
                  <a:lnTo>
                    <a:pt x="176" y="467"/>
                  </a:lnTo>
                  <a:lnTo>
                    <a:pt x="184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6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11" y="557"/>
                  </a:lnTo>
                  <a:lnTo>
                    <a:pt x="419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9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9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7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9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 userDrawn="1"/>
          </p:nvSpPr>
          <p:spPr bwMode="auto">
            <a:xfrm>
              <a:off x="5306" y="3091"/>
              <a:ext cx="38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30 w 632"/>
                <a:gd name="T21" fmla="*/ 2 h 680"/>
                <a:gd name="T22" fmla="*/ 463 w 632"/>
                <a:gd name="T23" fmla="*/ 6 h 680"/>
                <a:gd name="T24" fmla="*/ 493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7 w 632"/>
                <a:gd name="T59" fmla="*/ 156 h 680"/>
                <a:gd name="T60" fmla="*/ 420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6 w 632"/>
                <a:gd name="T81" fmla="*/ 193 h 680"/>
                <a:gd name="T82" fmla="*/ 172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7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30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7" y="156"/>
                  </a:lnTo>
                  <a:lnTo>
                    <a:pt x="431" y="152"/>
                  </a:lnTo>
                  <a:lnTo>
                    <a:pt x="420" y="145"/>
                  </a:lnTo>
                  <a:lnTo>
                    <a:pt x="406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2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 noEditPoints="1"/>
            </p:cNvSpPr>
            <p:nvPr userDrawn="1"/>
          </p:nvSpPr>
          <p:spPr bwMode="auto">
            <a:xfrm>
              <a:off x="5361" y="3070"/>
              <a:ext cx="11" cy="61"/>
            </a:xfrm>
            <a:custGeom>
              <a:avLst/>
              <a:gdLst>
                <a:gd name="T0" fmla="*/ 0 w 187"/>
                <a:gd name="T1" fmla="*/ 83 h 1033"/>
                <a:gd name="T2" fmla="*/ 4 w 187"/>
                <a:gd name="T3" fmla="*/ 66 h 1033"/>
                <a:gd name="T4" fmla="*/ 11 w 187"/>
                <a:gd name="T5" fmla="*/ 49 h 1033"/>
                <a:gd name="T6" fmla="*/ 21 w 187"/>
                <a:gd name="T7" fmla="*/ 34 h 1033"/>
                <a:gd name="T8" fmla="*/ 35 w 187"/>
                <a:gd name="T9" fmla="*/ 21 h 1033"/>
                <a:gd name="T10" fmla="*/ 50 w 187"/>
                <a:gd name="T11" fmla="*/ 10 h 1033"/>
                <a:gd name="T12" fmla="*/ 67 w 187"/>
                <a:gd name="T13" fmla="*/ 3 h 1033"/>
                <a:gd name="T14" fmla="*/ 85 w 187"/>
                <a:gd name="T15" fmla="*/ 0 h 1033"/>
                <a:gd name="T16" fmla="*/ 104 w 187"/>
                <a:gd name="T17" fmla="*/ 0 h 1033"/>
                <a:gd name="T18" fmla="*/ 122 w 187"/>
                <a:gd name="T19" fmla="*/ 3 h 1033"/>
                <a:gd name="T20" fmla="*/ 139 w 187"/>
                <a:gd name="T21" fmla="*/ 10 h 1033"/>
                <a:gd name="T22" fmla="*/ 154 w 187"/>
                <a:gd name="T23" fmla="*/ 20 h 1033"/>
                <a:gd name="T24" fmla="*/ 167 w 187"/>
                <a:gd name="T25" fmla="*/ 33 h 1033"/>
                <a:gd name="T26" fmla="*/ 177 w 187"/>
                <a:gd name="T27" fmla="*/ 48 h 1033"/>
                <a:gd name="T28" fmla="*/ 183 w 187"/>
                <a:gd name="T29" fmla="*/ 65 h 1033"/>
                <a:gd name="T30" fmla="*/ 187 w 187"/>
                <a:gd name="T31" fmla="*/ 83 h 1033"/>
                <a:gd name="T32" fmla="*/ 187 w 187"/>
                <a:gd name="T33" fmla="*/ 102 h 1033"/>
                <a:gd name="T34" fmla="*/ 183 w 187"/>
                <a:gd name="T35" fmla="*/ 121 h 1033"/>
                <a:gd name="T36" fmla="*/ 177 w 187"/>
                <a:gd name="T37" fmla="*/ 138 h 1033"/>
                <a:gd name="T38" fmla="*/ 167 w 187"/>
                <a:gd name="T39" fmla="*/ 153 h 1033"/>
                <a:gd name="T40" fmla="*/ 153 w 187"/>
                <a:gd name="T41" fmla="*/ 167 h 1033"/>
                <a:gd name="T42" fmla="*/ 138 w 187"/>
                <a:gd name="T43" fmla="*/ 177 h 1033"/>
                <a:gd name="T44" fmla="*/ 122 w 187"/>
                <a:gd name="T45" fmla="*/ 184 h 1033"/>
                <a:gd name="T46" fmla="*/ 104 w 187"/>
                <a:gd name="T47" fmla="*/ 188 h 1033"/>
                <a:gd name="T48" fmla="*/ 85 w 187"/>
                <a:gd name="T49" fmla="*/ 188 h 1033"/>
                <a:gd name="T50" fmla="*/ 67 w 187"/>
                <a:gd name="T51" fmla="*/ 184 h 1033"/>
                <a:gd name="T52" fmla="*/ 50 w 187"/>
                <a:gd name="T53" fmla="*/ 177 h 1033"/>
                <a:gd name="T54" fmla="*/ 35 w 187"/>
                <a:gd name="T55" fmla="*/ 167 h 1033"/>
                <a:gd name="T56" fmla="*/ 21 w 187"/>
                <a:gd name="T57" fmla="*/ 152 h 1033"/>
                <a:gd name="T58" fmla="*/ 11 w 187"/>
                <a:gd name="T59" fmla="*/ 137 h 1033"/>
                <a:gd name="T60" fmla="*/ 4 w 187"/>
                <a:gd name="T61" fmla="*/ 120 h 1033"/>
                <a:gd name="T62" fmla="*/ 0 w 187"/>
                <a:gd name="T63" fmla="*/ 102 h 1033"/>
                <a:gd name="T64" fmla="*/ 19 w 187"/>
                <a:gd name="T65" fmla="*/ 1033 h 1033"/>
                <a:gd name="T66" fmla="*/ 169 w 187"/>
                <a:gd name="T67" fmla="*/ 377 h 1033"/>
                <a:gd name="T68" fmla="*/ 19 w 187"/>
                <a:gd name="T6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" h="1033">
                  <a:moveTo>
                    <a:pt x="0" y="93"/>
                  </a:moveTo>
                  <a:lnTo>
                    <a:pt x="0" y="83"/>
                  </a:lnTo>
                  <a:lnTo>
                    <a:pt x="1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1" y="34"/>
                  </a:lnTo>
                  <a:lnTo>
                    <a:pt x="28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3" y="1"/>
                  </a:lnTo>
                  <a:lnTo>
                    <a:pt x="122" y="3"/>
                  </a:lnTo>
                  <a:lnTo>
                    <a:pt x="131" y="6"/>
                  </a:lnTo>
                  <a:lnTo>
                    <a:pt x="139" y="10"/>
                  </a:lnTo>
                  <a:lnTo>
                    <a:pt x="146" y="15"/>
                  </a:lnTo>
                  <a:lnTo>
                    <a:pt x="154" y="20"/>
                  </a:lnTo>
                  <a:lnTo>
                    <a:pt x="161" y="26"/>
                  </a:lnTo>
                  <a:lnTo>
                    <a:pt x="167" y="33"/>
                  </a:lnTo>
                  <a:lnTo>
                    <a:pt x="172" y="40"/>
                  </a:lnTo>
                  <a:lnTo>
                    <a:pt x="177" y="48"/>
                  </a:lnTo>
                  <a:lnTo>
                    <a:pt x="180" y="56"/>
                  </a:lnTo>
                  <a:lnTo>
                    <a:pt x="183" y="65"/>
                  </a:lnTo>
                  <a:lnTo>
                    <a:pt x="185" y="73"/>
                  </a:lnTo>
                  <a:lnTo>
                    <a:pt x="187" y="83"/>
                  </a:lnTo>
                  <a:lnTo>
                    <a:pt x="187" y="93"/>
                  </a:lnTo>
                  <a:lnTo>
                    <a:pt x="187" y="102"/>
                  </a:lnTo>
                  <a:lnTo>
                    <a:pt x="185" y="112"/>
                  </a:lnTo>
                  <a:lnTo>
                    <a:pt x="183" y="121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2" y="145"/>
                  </a:lnTo>
                  <a:lnTo>
                    <a:pt x="167" y="153"/>
                  </a:lnTo>
                  <a:lnTo>
                    <a:pt x="160" y="161"/>
                  </a:lnTo>
                  <a:lnTo>
                    <a:pt x="153" y="167"/>
                  </a:lnTo>
                  <a:lnTo>
                    <a:pt x="146" y="173"/>
                  </a:lnTo>
                  <a:lnTo>
                    <a:pt x="138" y="177"/>
                  </a:lnTo>
                  <a:lnTo>
                    <a:pt x="130" y="181"/>
                  </a:lnTo>
                  <a:lnTo>
                    <a:pt x="122" y="184"/>
                  </a:lnTo>
                  <a:lnTo>
                    <a:pt x="113" y="186"/>
                  </a:lnTo>
                  <a:lnTo>
                    <a:pt x="104" y="188"/>
                  </a:lnTo>
                  <a:lnTo>
                    <a:pt x="94" y="188"/>
                  </a:lnTo>
                  <a:lnTo>
                    <a:pt x="85" y="188"/>
                  </a:lnTo>
                  <a:lnTo>
                    <a:pt x="75" y="186"/>
                  </a:lnTo>
                  <a:lnTo>
                    <a:pt x="67" y="184"/>
                  </a:lnTo>
                  <a:lnTo>
                    <a:pt x="58" y="181"/>
                  </a:lnTo>
                  <a:lnTo>
                    <a:pt x="50" y="177"/>
                  </a:lnTo>
                  <a:lnTo>
                    <a:pt x="42" y="172"/>
                  </a:lnTo>
                  <a:lnTo>
                    <a:pt x="35" y="167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1" y="137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1" y="111"/>
                  </a:lnTo>
                  <a:lnTo>
                    <a:pt x="0" y="102"/>
                  </a:lnTo>
                  <a:lnTo>
                    <a:pt x="0" y="93"/>
                  </a:lnTo>
                  <a:close/>
                  <a:moveTo>
                    <a:pt x="19" y="1033"/>
                  </a:moveTo>
                  <a:lnTo>
                    <a:pt x="19" y="377"/>
                  </a:lnTo>
                  <a:lnTo>
                    <a:pt x="169" y="377"/>
                  </a:lnTo>
                  <a:lnTo>
                    <a:pt x="169" y="1033"/>
                  </a:lnTo>
                  <a:lnTo>
                    <a:pt x="19" y="103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/>
            <p:cNvSpPr>
              <a:spLocks noEditPoints="1"/>
            </p:cNvSpPr>
            <p:nvPr userDrawn="1"/>
          </p:nvSpPr>
          <p:spPr bwMode="auto">
            <a:xfrm>
              <a:off x="5387" y="3091"/>
              <a:ext cx="40" cy="41"/>
            </a:xfrm>
            <a:custGeom>
              <a:avLst/>
              <a:gdLst>
                <a:gd name="T0" fmla="*/ 159 w 680"/>
                <a:gd name="T1" fmla="*/ 395 h 706"/>
                <a:gd name="T2" fmla="*/ 173 w 680"/>
                <a:gd name="T3" fmla="*/ 456 h 706"/>
                <a:gd name="T4" fmla="*/ 200 w 680"/>
                <a:gd name="T5" fmla="*/ 504 h 706"/>
                <a:gd name="T6" fmla="*/ 237 w 680"/>
                <a:gd name="T7" fmla="*/ 540 h 706"/>
                <a:gd name="T8" fmla="*/ 286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5 w 680"/>
                <a:gd name="T17" fmla="*/ 530 h 706"/>
                <a:gd name="T18" fmla="*/ 508 w 680"/>
                <a:gd name="T19" fmla="*/ 499 h 706"/>
                <a:gd name="T20" fmla="*/ 539 w 680"/>
                <a:gd name="T21" fmla="*/ 457 h 706"/>
                <a:gd name="T22" fmla="*/ 659 w 680"/>
                <a:gd name="T23" fmla="*/ 534 h 706"/>
                <a:gd name="T24" fmla="*/ 612 w 680"/>
                <a:gd name="T25" fmla="*/ 596 h 706"/>
                <a:gd name="T26" fmla="*/ 557 w 680"/>
                <a:gd name="T27" fmla="*/ 644 h 706"/>
                <a:gd name="T28" fmla="*/ 494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9 w 680"/>
                <a:gd name="T35" fmla="*/ 703 h 706"/>
                <a:gd name="T36" fmla="*/ 236 w 680"/>
                <a:gd name="T37" fmla="*/ 693 h 706"/>
                <a:gd name="T38" fmla="*/ 188 w 680"/>
                <a:gd name="T39" fmla="*/ 676 h 706"/>
                <a:gd name="T40" fmla="*/ 145 w 680"/>
                <a:gd name="T41" fmla="*/ 652 h 706"/>
                <a:gd name="T42" fmla="*/ 106 w 680"/>
                <a:gd name="T43" fmla="*/ 621 h 706"/>
                <a:gd name="T44" fmla="*/ 73 w 680"/>
                <a:gd name="T45" fmla="*/ 585 h 706"/>
                <a:gd name="T46" fmla="*/ 45 w 680"/>
                <a:gd name="T47" fmla="*/ 544 h 706"/>
                <a:gd name="T48" fmla="*/ 24 w 680"/>
                <a:gd name="T49" fmla="*/ 498 h 706"/>
                <a:gd name="T50" fmla="*/ 10 w 680"/>
                <a:gd name="T51" fmla="*/ 447 h 706"/>
                <a:gd name="T52" fmla="*/ 2 w 680"/>
                <a:gd name="T53" fmla="*/ 392 h 706"/>
                <a:gd name="T54" fmla="*/ 1 w 680"/>
                <a:gd name="T55" fmla="*/ 334 h 706"/>
                <a:gd name="T56" fmla="*/ 6 w 680"/>
                <a:gd name="T57" fmla="*/ 280 h 706"/>
                <a:gd name="T58" fmla="*/ 19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8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7 w 680"/>
                <a:gd name="T75" fmla="*/ 0 h 706"/>
                <a:gd name="T76" fmla="*/ 384 w 680"/>
                <a:gd name="T77" fmla="*/ 1 h 706"/>
                <a:gd name="T78" fmla="*/ 437 w 680"/>
                <a:gd name="T79" fmla="*/ 9 h 706"/>
                <a:gd name="T80" fmla="*/ 486 w 680"/>
                <a:gd name="T81" fmla="*/ 24 h 706"/>
                <a:gd name="T82" fmla="*/ 529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1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2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7" y="373"/>
                  </a:lnTo>
                  <a:lnTo>
                    <a:pt x="159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200" y="504"/>
                  </a:lnTo>
                  <a:lnTo>
                    <a:pt x="211" y="517"/>
                  </a:lnTo>
                  <a:lnTo>
                    <a:pt x="224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6" y="561"/>
                  </a:lnTo>
                  <a:lnTo>
                    <a:pt x="304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9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3" y="538"/>
                  </a:lnTo>
                  <a:lnTo>
                    <a:pt x="475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8" y="499"/>
                  </a:lnTo>
                  <a:lnTo>
                    <a:pt x="518" y="486"/>
                  </a:lnTo>
                  <a:lnTo>
                    <a:pt x="528" y="472"/>
                  </a:lnTo>
                  <a:lnTo>
                    <a:pt x="539" y="457"/>
                  </a:lnTo>
                  <a:lnTo>
                    <a:pt x="548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2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4" y="679"/>
                  </a:lnTo>
                  <a:lnTo>
                    <a:pt x="471" y="688"/>
                  </a:lnTo>
                  <a:lnTo>
                    <a:pt x="448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9" y="703"/>
                  </a:lnTo>
                  <a:lnTo>
                    <a:pt x="270" y="700"/>
                  </a:lnTo>
                  <a:lnTo>
                    <a:pt x="252" y="697"/>
                  </a:lnTo>
                  <a:lnTo>
                    <a:pt x="236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9" y="660"/>
                  </a:lnTo>
                  <a:lnTo>
                    <a:pt x="145" y="652"/>
                  </a:lnTo>
                  <a:lnTo>
                    <a:pt x="131" y="642"/>
                  </a:lnTo>
                  <a:lnTo>
                    <a:pt x="119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3" y="585"/>
                  </a:lnTo>
                  <a:lnTo>
                    <a:pt x="63" y="572"/>
                  </a:lnTo>
                  <a:lnTo>
                    <a:pt x="54" y="558"/>
                  </a:lnTo>
                  <a:lnTo>
                    <a:pt x="45" y="544"/>
                  </a:lnTo>
                  <a:lnTo>
                    <a:pt x="38" y="529"/>
                  </a:lnTo>
                  <a:lnTo>
                    <a:pt x="30" y="514"/>
                  </a:lnTo>
                  <a:lnTo>
                    <a:pt x="24" y="498"/>
                  </a:lnTo>
                  <a:lnTo>
                    <a:pt x="18" y="482"/>
                  </a:lnTo>
                  <a:lnTo>
                    <a:pt x="14" y="465"/>
                  </a:lnTo>
                  <a:lnTo>
                    <a:pt x="10" y="447"/>
                  </a:lnTo>
                  <a:lnTo>
                    <a:pt x="6" y="429"/>
                  </a:lnTo>
                  <a:lnTo>
                    <a:pt x="4" y="411"/>
                  </a:lnTo>
                  <a:lnTo>
                    <a:pt x="2" y="392"/>
                  </a:lnTo>
                  <a:lnTo>
                    <a:pt x="1" y="373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6"/>
                  </a:lnTo>
                  <a:lnTo>
                    <a:pt x="4" y="298"/>
                  </a:lnTo>
                  <a:lnTo>
                    <a:pt x="6" y="280"/>
                  </a:lnTo>
                  <a:lnTo>
                    <a:pt x="10" y="263"/>
                  </a:lnTo>
                  <a:lnTo>
                    <a:pt x="14" y="246"/>
                  </a:lnTo>
                  <a:lnTo>
                    <a:pt x="19" y="228"/>
                  </a:lnTo>
                  <a:lnTo>
                    <a:pt x="24" y="212"/>
                  </a:lnTo>
                  <a:lnTo>
                    <a:pt x="31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8" y="100"/>
                  </a:lnTo>
                  <a:lnTo>
                    <a:pt x="110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1" y="4"/>
                  </a:lnTo>
                  <a:lnTo>
                    <a:pt x="308" y="2"/>
                  </a:lnTo>
                  <a:lnTo>
                    <a:pt x="327" y="0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84" y="1"/>
                  </a:lnTo>
                  <a:lnTo>
                    <a:pt x="402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4" y="13"/>
                  </a:lnTo>
                  <a:lnTo>
                    <a:pt x="470" y="17"/>
                  </a:lnTo>
                  <a:lnTo>
                    <a:pt x="486" y="24"/>
                  </a:lnTo>
                  <a:lnTo>
                    <a:pt x="501" y="30"/>
                  </a:lnTo>
                  <a:lnTo>
                    <a:pt x="515" y="36"/>
                  </a:lnTo>
                  <a:lnTo>
                    <a:pt x="529" y="44"/>
                  </a:lnTo>
                  <a:lnTo>
                    <a:pt x="544" y="52"/>
                  </a:lnTo>
                  <a:lnTo>
                    <a:pt x="557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1" y="141"/>
                  </a:lnTo>
                  <a:lnTo>
                    <a:pt x="639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2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4" y="273"/>
                  </a:moveTo>
                  <a:lnTo>
                    <a:pt x="521" y="256"/>
                  </a:lnTo>
                  <a:lnTo>
                    <a:pt x="518" y="240"/>
                  </a:lnTo>
                  <a:lnTo>
                    <a:pt x="513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1" y="185"/>
                  </a:lnTo>
                  <a:lnTo>
                    <a:pt x="481" y="175"/>
                  </a:lnTo>
                  <a:lnTo>
                    <a:pt x="471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8" y="137"/>
                  </a:lnTo>
                  <a:lnTo>
                    <a:pt x="402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9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4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/>
            </p:cNvSpPr>
            <p:nvPr userDrawn="1"/>
          </p:nvSpPr>
          <p:spPr bwMode="auto">
            <a:xfrm>
              <a:off x="5438" y="3091"/>
              <a:ext cx="31" cy="41"/>
            </a:xfrm>
            <a:custGeom>
              <a:avLst/>
              <a:gdLst>
                <a:gd name="T0" fmla="*/ 133 w 527"/>
                <a:gd name="T1" fmla="*/ 516 h 707"/>
                <a:gd name="T2" fmla="*/ 159 w 527"/>
                <a:gd name="T3" fmla="*/ 554 h 707"/>
                <a:gd name="T4" fmla="*/ 196 w 527"/>
                <a:gd name="T5" fmla="*/ 579 h 707"/>
                <a:gd name="T6" fmla="*/ 244 w 527"/>
                <a:gd name="T7" fmla="*/ 592 h 707"/>
                <a:gd name="T8" fmla="*/ 296 w 527"/>
                <a:gd name="T9" fmla="*/ 592 h 707"/>
                <a:gd name="T10" fmla="*/ 335 w 527"/>
                <a:gd name="T11" fmla="*/ 581 h 707"/>
                <a:gd name="T12" fmla="*/ 363 w 527"/>
                <a:gd name="T13" fmla="*/ 558 h 707"/>
                <a:gd name="T14" fmla="*/ 378 w 527"/>
                <a:gd name="T15" fmla="*/ 526 h 707"/>
                <a:gd name="T16" fmla="*/ 378 w 527"/>
                <a:gd name="T17" fmla="*/ 494 h 707"/>
                <a:gd name="T18" fmla="*/ 365 w 527"/>
                <a:gd name="T19" fmla="*/ 470 h 707"/>
                <a:gd name="T20" fmla="*/ 340 w 527"/>
                <a:gd name="T21" fmla="*/ 446 h 707"/>
                <a:gd name="T22" fmla="*/ 278 w 527"/>
                <a:gd name="T23" fmla="*/ 415 h 707"/>
                <a:gd name="T24" fmla="*/ 225 w 527"/>
                <a:gd name="T25" fmla="*/ 395 h 707"/>
                <a:gd name="T26" fmla="*/ 135 w 527"/>
                <a:gd name="T27" fmla="*/ 351 h 707"/>
                <a:gd name="T28" fmla="*/ 77 w 527"/>
                <a:gd name="T29" fmla="*/ 307 h 707"/>
                <a:gd name="T30" fmla="*/ 46 w 527"/>
                <a:gd name="T31" fmla="*/ 257 h 707"/>
                <a:gd name="T32" fmla="*/ 36 w 527"/>
                <a:gd name="T33" fmla="*/ 197 h 707"/>
                <a:gd name="T34" fmla="*/ 40 w 527"/>
                <a:gd name="T35" fmla="*/ 155 h 707"/>
                <a:gd name="T36" fmla="*/ 53 w 527"/>
                <a:gd name="T37" fmla="*/ 118 h 707"/>
                <a:gd name="T38" fmla="*/ 74 w 527"/>
                <a:gd name="T39" fmla="*/ 84 h 707"/>
                <a:gd name="T40" fmla="*/ 104 w 527"/>
                <a:gd name="T41" fmla="*/ 55 h 707"/>
                <a:gd name="T42" fmla="*/ 141 w 527"/>
                <a:gd name="T43" fmla="*/ 31 h 707"/>
                <a:gd name="T44" fmla="*/ 185 w 527"/>
                <a:gd name="T45" fmla="*/ 13 h 707"/>
                <a:gd name="T46" fmla="*/ 286 w 527"/>
                <a:gd name="T47" fmla="*/ 0 h 707"/>
                <a:gd name="T48" fmla="*/ 357 w 527"/>
                <a:gd name="T49" fmla="*/ 7 h 707"/>
                <a:gd name="T50" fmla="*/ 417 w 527"/>
                <a:gd name="T51" fmla="*/ 29 h 707"/>
                <a:gd name="T52" fmla="*/ 464 w 527"/>
                <a:gd name="T53" fmla="*/ 62 h 707"/>
                <a:gd name="T54" fmla="*/ 496 w 527"/>
                <a:gd name="T55" fmla="*/ 108 h 707"/>
                <a:gd name="T56" fmla="*/ 378 w 527"/>
                <a:gd name="T57" fmla="*/ 160 h 707"/>
                <a:gd name="T58" fmla="*/ 355 w 527"/>
                <a:gd name="T59" fmla="*/ 137 h 707"/>
                <a:gd name="T60" fmla="*/ 325 w 527"/>
                <a:gd name="T61" fmla="*/ 121 h 707"/>
                <a:gd name="T62" fmla="*/ 290 w 527"/>
                <a:gd name="T63" fmla="*/ 114 h 707"/>
                <a:gd name="T64" fmla="*/ 251 w 527"/>
                <a:gd name="T65" fmla="*/ 116 h 707"/>
                <a:gd name="T66" fmla="*/ 219 w 527"/>
                <a:gd name="T67" fmla="*/ 129 h 707"/>
                <a:gd name="T68" fmla="*/ 196 w 527"/>
                <a:gd name="T69" fmla="*/ 151 h 707"/>
                <a:gd name="T70" fmla="*/ 187 w 527"/>
                <a:gd name="T71" fmla="*/ 180 h 707"/>
                <a:gd name="T72" fmla="*/ 190 w 527"/>
                <a:gd name="T73" fmla="*/ 207 h 707"/>
                <a:gd name="T74" fmla="*/ 208 w 527"/>
                <a:gd name="T75" fmla="*/ 231 h 707"/>
                <a:gd name="T76" fmla="*/ 241 w 527"/>
                <a:gd name="T77" fmla="*/ 255 h 707"/>
                <a:gd name="T78" fmla="*/ 319 w 527"/>
                <a:gd name="T79" fmla="*/ 288 h 707"/>
                <a:gd name="T80" fmla="*/ 380 w 527"/>
                <a:gd name="T81" fmla="*/ 312 h 707"/>
                <a:gd name="T82" fmla="*/ 452 w 527"/>
                <a:gd name="T83" fmla="*/ 352 h 707"/>
                <a:gd name="T84" fmla="*/ 497 w 527"/>
                <a:gd name="T85" fmla="*/ 396 h 707"/>
                <a:gd name="T86" fmla="*/ 522 w 527"/>
                <a:gd name="T87" fmla="*/ 449 h 707"/>
                <a:gd name="T88" fmla="*/ 527 w 527"/>
                <a:gd name="T89" fmla="*/ 510 h 707"/>
                <a:gd name="T90" fmla="*/ 520 w 527"/>
                <a:gd name="T91" fmla="*/ 555 h 707"/>
                <a:gd name="T92" fmla="*/ 505 w 527"/>
                <a:gd name="T93" fmla="*/ 594 h 707"/>
                <a:gd name="T94" fmla="*/ 480 w 527"/>
                <a:gd name="T95" fmla="*/ 629 h 707"/>
                <a:gd name="T96" fmla="*/ 447 w 527"/>
                <a:gd name="T97" fmla="*/ 658 h 707"/>
                <a:gd name="T98" fmla="*/ 406 w 527"/>
                <a:gd name="T99" fmla="*/ 681 h 707"/>
                <a:gd name="T100" fmla="*/ 358 w 527"/>
                <a:gd name="T101" fmla="*/ 697 h 707"/>
                <a:gd name="T102" fmla="*/ 290 w 527"/>
                <a:gd name="T103" fmla="*/ 706 h 707"/>
                <a:gd name="T104" fmla="*/ 192 w 527"/>
                <a:gd name="T105" fmla="*/ 702 h 707"/>
                <a:gd name="T106" fmla="*/ 116 w 527"/>
                <a:gd name="T107" fmla="*/ 680 h 707"/>
                <a:gd name="T108" fmla="*/ 56 w 527"/>
                <a:gd name="T109" fmla="*/ 638 h 707"/>
                <a:gd name="T110" fmla="*/ 10 w 527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7" h="707">
                  <a:moveTo>
                    <a:pt x="0" y="561"/>
                  </a:moveTo>
                  <a:lnTo>
                    <a:pt x="124" y="493"/>
                  </a:lnTo>
                  <a:lnTo>
                    <a:pt x="128" y="505"/>
                  </a:lnTo>
                  <a:lnTo>
                    <a:pt x="133" y="516"/>
                  </a:lnTo>
                  <a:lnTo>
                    <a:pt x="138" y="527"/>
                  </a:lnTo>
                  <a:lnTo>
                    <a:pt x="144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8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9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4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6" y="585"/>
                  </a:lnTo>
                  <a:lnTo>
                    <a:pt x="335" y="581"/>
                  </a:lnTo>
                  <a:lnTo>
                    <a:pt x="343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3" y="558"/>
                  </a:lnTo>
                  <a:lnTo>
                    <a:pt x="368" y="551"/>
                  </a:lnTo>
                  <a:lnTo>
                    <a:pt x="372" y="543"/>
                  </a:lnTo>
                  <a:lnTo>
                    <a:pt x="375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79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69" y="476"/>
                  </a:lnTo>
                  <a:lnTo>
                    <a:pt x="365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7" y="451"/>
                  </a:lnTo>
                  <a:lnTo>
                    <a:pt x="340" y="446"/>
                  </a:lnTo>
                  <a:lnTo>
                    <a:pt x="331" y="441"/>
                  </a:lnTo>
                  <a:lnTo>
                    <a:pt x="322" y="435"/>
                  </a:lnTo>
                  <a:lnTo>
                    <a:pt x="301" y="425"/>
                  </a:lnTo>
                  <a:lnTo>
                    <a:pt x="278" y="415"/>
                  </a:lnTo>
                  <a:lnTo>
                    <a:pt x="261" y="409"/>
                  </a:lnTo>
                  <a:lnTo>
                    <a:pt x="247" y="404"/>
                  </a:lnTo>
                  <a:lnTo>
                    <a:pt x="235" y="399"/>
                  </a:lnTo>
                  <a:lnTo>
                    <a:pt x="225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7" y="340"/>
                  </a:lnTo>
                  <a:lnTo>
                    <a:pt x="102" y="329"/>
                  </a:lnTo>
                  <a:lnTo>
                    <a:pt x="89" y="318"/>
                  </a:lnTo>
                  <a:lnTo>
                    <a:pt x="77" y="307"/>
                  </a:lnTo>
                  <a:lnTo>
                    <a:pt x="67" y="295"/>
                  </a:lnTo>
                  <a:lnTo>
                    <a:pt x="59" y="283"/>
                  </a:lnTo>
                  <a:lnTo>
                    <a:pt x="52" y="270"/>
                  </a:lnTo>
                  <a:lnTo>
                    <a:pt x="46" y="257"/>
                  </a:lnTo>
                  <a:lnTo>
                    <a:pt x="41" y="243"/>
                  </a:lnTo>
                  <a:lnTo>
                    <a:pt x="38" y="228"/>
                  </a:lnTo>
                  <a:lnTo>
                    <a:pt x="36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8" y="165"/>
                  </a:lnTo>
                  <a:lnTo>
                    <a:pt x="40" y="155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7" y="109"/>
                  </a:lnTo>
                  <a:lnTo>
                    <a:pt x="62" y="101"/>
                  </a:lnTo>
                  <a:lnTo>
                    <a:pt x="68" y="92"/>
                  </a:lnTo>
                  <a:lnTo>
                    <a:pt x="74" y="84"/>
                  </a:lnTo>
                  <a:lnTo>
                    <a:pt x="81" y="77"/>
                  </a:lnTo>
                  <a:lnTo>
                    <a:pt x="88" y="69"/>
                  </a:lnTo>
                  <a:lnTo>
                    <a:pt x="96" y="62"/>
                  </a:lnTo>
                  <a:lnTo>
                    <a:pt x="104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1" y="37"/>
                  </a:lnTo>
                  <a:lnTo>
                    <a:pt x="141" y="31"/>
                  </a:lnTo>
                  <a:lnTo>
                    <a:pt x="151" y="26"/>
                  </a:lnTo>
                  <a:lnTo>
                    <a:pt x="163" y="21"/>
                  </a:lnTo>
                  <a:lnTo>
                    <a:pt x="174" y="17"/>
                  </a:lnTo>
                  <a:lnTo>
                    <a:pt x="185" y="13"/>
                  </a:lnTo>
                  <a:lnTo>
                    <a:pt x="208" y="7"/>
                  </a:lnTo>
                  <a:lnTo>
                    <a:pt x="233" y="3"/>
                  </a:lnTo>
                  <a:lnTo>
                    <a:pt x="259" y="1"/>
                  </a:lnTo>
                  <a:lnTo>
                    <a:pt x="286" y="0"/>
                  </a:lnTo>
                  <a:lnTo>
                    <a:pt x="305" y="0"/>
                  </a:lnTo>
                  <a:lnTo>
                    <a:pt x="323" y="1"/>
                  </a:lnTo>
                  <a:lnTo>
                    <a:pt x="340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2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4" y="53"/>
                  </a:lnTo>
                  <a:lnTo>
                    <a:pt x="464" y="62"/>
                  </a:lnTo>
                  <a:lnTo>
                    <a:pt x="473" y="73"/>
                  </a:lnTo>
                  <a:lnTo>
                    <a:pt x="482" y="84"/>
                  </a:lnTo>
                  <a:lnTo>
                    <a:pt x="489" y="96"/>
                  </a:lnTo>
                  <a:lnTo>
                    <a:pt x="496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2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5" y="137"/>
                  </a:lnTo>
                  <a:lnTo>
                    <a:pt x="348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299" y="115"/>
                  </a:lnTo>
                  <a:lnTo>
                    <a:pt x="290" y="114"/>
                  </a:lnTo>
                  <a:lnTo>
                    <a:pt x="280" y="113"/>
                  </a:lnTo>
                  <a:lnTo>
                    <a:pt x="270" y="114"/>
                  </a:lnTo>
                  <a:lnTo>
                    <a:pt x="260" y="115"/>
                  </a:lnTo>
                  <a:lnTo>
                    <a:pt x="251" y="116"/>
                  </a:lnTo>
                  <a:lnTo>
                    <a:pt x="242" y="119"/>
                  </a:lnTo>
                  <a:lnTo>
                    <a:pt x="234" y="121"/>
                  </a:lnTo>
                  <a:lnTo>
                    <a:pt x="226" y="125"/>
                  </a:lnTo>
                  <a:lnTo>
                    <a:pt x="219" y="129"/>
                  </a:lnTo>
                  <a:lnTo>
                    <a:pt x="212" y="134"/>
                  </a:lnTo>
                  <a:lnTo>
                    <a:pt x="206" y="139"/>
                  </a:lnTo>
                  <a:lnTo>
                    <a:pt x="201" y="145"/>
                  </a:lnTo>
                  <a:lnTo>
                    <a:pt x="196" y="151"/>
                  </a:lnTo>
                  <a:lnTo>
                    <a:pt x="193" y="158"/>
                  </a:lnTo>
                  <a:lnTo>
                    <a:pt x="190" y="164"/>
                  </a:lnTo>
                  <a:lnTo>
                    <a:pt x="188" y="172"/>
                  </a:lnTo>
                  <a:lnTo>
                    <a:pt x="187" y="180"/>
                  </a:lnTo>
                  <a:lnTo>
                    <a:pt x="186" y="188"/>
                  </a:lnTo>
                  <a:lnTo>
                    <a:pt x="187" y="194"/>
                  </a:lnTo>
                  <a:lnTo>
                    <a:pt x="188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3" y="243"/>
                  </a:lnTo>
                  <a:lnTo>
                    <a:pt x="231" y="249"/>
                  </a:lnTo>
                  <a:lnTo>
                    <a:pt x="241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7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2" y="352"/>
                  </a:lnTo>
                  <a:lnTo>
                    <a:pt x="465" y="362"/>
                  </a:lnTo>
                  <a:lnTo>
                    <a:pt x="478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5" y="408"/>
                  </a:lnTo>
                  <a:lnTo>
                    <a:pt x="512" y="421"/>
                  </a:lnTo>
                  <a:lnTo>
                    <a:pt x="517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6" y="481"/>
                  </a:lnTo>
                  <a:lnTo>
                    <a:pt x="527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4" y="533"/>
                  </a:lnTo>
                  <a:lnTo>
                    <a:pt x="523" y="544"/>
                  </a:lnTo>
                  <a:lnTo>
                    <a:pt x="520" y="555"/>
                  </a:lnTo>
                  <a:lnTo>
                    <a:pt x="517" y="565"/>
                  </a:lnTo>
                  <a:lnTo>
                    <a:pt x="513" y="575"/>
                  </a:lnTo>
                  <a:lnTo>
                    <a:pt x="509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3" y="636"/>
                  </a:lnTo>
                  <a:lnTo>
                    <a:pt x="465" y="644"/>
                  </a:lnTo>
                  <a:lnTo>
                    <a:pt x="456" y="651"/>
                  </a:lnTo>
                  <a:lnTo>
                    <a:pt x="447" y="658"/>
                  </a:lnTo>
                  <a:lnTo>
                    <a:pt x="437" y="664"/>
                  </a:lnTo>
                  <a:lnTo>
                    <a:pt x="428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4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8" y="697"/>
                  </a:lnTo>
                  <a:lnTo>
                    <a:pt x="345" y="700"/>
                  </a:lnTo>
                  <a:lnTo>
                    <a:pt x="332" y="702"/>
                  </a:lnTo>
                  <a:lnTo>
                    <a:pt x="318" y="704"/>
                  </a:lnTo>
                  <a:lnTo>
                    <a:pt x="290" y="706"/>
                  </a:lnTo>
                  <a:lnTo>
                    <a:pt x="259" y="707"/>
                  </a:lnTo>
                  <a:lnTo>
                    <a:pt x="236" y="707"/>
                  </a:lnTo>
                  <a:lnTo>
                    <a:pt x="214" y="705"/>
                  </a:lnTo>
                  <a:lnTo>
                    <a:pt x="192" y="702"/>
                  </a:lnTo>
                  <a:lnTo>
                    <a:pt x="172" y="698"/>
                  </a:lnTo>
                  <a:lnTo>
                    <a:pt x="152" y="693"/>
                  </a:lnTo>
                  <a:lnTo>
                    <a:pt x="133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4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3" y="625"/>
                  </a:lnTo>
                  <a:lnTo>
                    <a:pt x="31" y="611"/>
                  </a:lnTo>
                  <a:lnTo>
                    <a:pt x="20" y="596"/>
                  </a:lnTo>
                  <a:lnTo>
                    <a:pt x="1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022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gray">
          <a:xfrm>
            <a:off x="3" y="0"/>
            <a:ext cx="6095997" cy="5156975"/>
          </a:xfrm>
          <a:custGeom>
            <a:avLst/>
            <a:gdLst>
              <a:gd name="T0" fmla="*/ 6428 w 6428"/>
              <a:gd name="T1" fmla="*/ 5177 h 5177"/>
              <a:gd name="T2" fmla="*/ 0 w 6428"/>
              <a:gd name="T3" fmla="*/ 5177 h 5177"/>
              <a:gd name="T4" fmla="*/ 0 w 6428"/>
              <a:gd name="T5" fmla="*/ 0 h 5177"/>
              <a:gd name="T6" fmla="*/ 3494 w 6428"/>
              <a:gd name="T7" fmla="*/ 0 h 5177"/>
              <a:gd name="T8" fmla="*/ 6428 w 6428"/>
              <a:gd name="T9" fmla="*/ 5177 h 5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8" h="5177">
                <a:moveTo>
                  <a:pt x="6428" y="5177"/>
                </a:moveTo>
                <a:lnTo>
                  <a:pt x="0" y="5177"/>
                </a:lnTo>
                <a:lnTo>
                  <a:pt x="0" y="0"/>
                </a:lnTo>
                <a:lnTo>
                  <a:pt x="3494" y="0"/>
                </a:lnTo>
                <a:lnTo>
                  <a:pt x="6428" y="5177"/>
                </a:lnTo>
                <a:close/>
              </a:path>
            </a:pathLst>
          </a:custGeom>
          <a:solidFill>
            <a:srgbClr val="0098DB">
              <a:alpha val="89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2738" y="3319780"/>
            <a:ext cx="5938837" cy="1590040"/>
          </a:xfrm>
          <a:prstGeom prst="rect">
            <a:avLst/>
          </a:prstGeom>
        </p:spPr>
        <p:txBody>
          <a:bodyPr/>
          <a:lstStyle>
            <a:lvl1pPr marL="0" indent="0" algn="l" defTabSz="68552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None/>
              <a:defRPr lang="en-US" sz="3200" b="0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buNone/>
              <a:defRPr lang="en-US" sz="2400" b="0" i="1" kern="1200" dirty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2pPr>
            <a:lvl3pPr>
              <a:defRPr b="0">
                <a:latin typeface="+mn-lt"/>
                <a:ea typeface="Roboto Condensed" panose="02000000000000000000" pitchFamily="2" charset="0"/>
              </a:defRPr>
            </a:lvl3pPr>
            <a:lvl4pPr>
              <a:defRPr b="0">
                <a:latin typeface="+mn-lt"/>
                <a:ea typeface="Roboto Condensed" panose="02000000000000000000" pitchFamily="2" charset="0"/>
              </a:defRPr>
            </a:lvl4pPr>
            <a:lvl5pPr>
              <a:defRPr b="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12737" y="985229"/>
            <a:ext cx="3821113" cy="247720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en-US" sz="3200" b="1" kern="1200" cap="all" baseline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buNone/>
              <a:defRPr sz="3200" b="1" i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Roboto Condensed" panose="02000000000000000000" pitchFamily="2" charset="0"/>
              </a:defRPr>
            </a:lvl2pPr>
            <a:lvl3pPr>
              <a:defRPr sz="1100">
                <a:latin typeface="+mn-lt"/>
                <a:ea typeface="Roboto Condensed" panose="02000000000000000000" pitchFamily="2" charset="0"/>
              </a:defRPr>
            </a:lvl3pPr>
            <a:lvl4pPr>
              <a:defRPr sz="1050">
                <a:latin typeface="+mn-lt"/>
                <a:ea typeface="Roboto Condensed" panose="02000000000000000000" pitchFamily="2" charset="0"/>
              </a:defRPr>
            </a:lvl4pPr>
            <a:lvl5pPr>
              <a:defRPr sz="105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372350" y="4243388"/>
            <a:ext cx="1500188" cy="622300"/>
            <a:chOff x="4644" y="2673"/>
            <a:chExt cx="945" cy="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935" y="2673"/>
              <a:ext cx="115" cy="115"/>
            </a:xfrm>
            <a:custGeom>
              <a:avLst/>
              <a:gdLst>
                <a:gd name="T0" fmla="*/ 1948 w 1953"/>
                <a:gd name="T1" fmla="*/ 1077 h 1955"/>
                <a:gd name="T2" fmla="*/ 1923 w 1953"/>
                <a:gd name="T3" fmla="*/ 1222 h 1955"/>
                <a:gd name="T4" fmla="*/ 1877 w 1953"/>
                <a:gd name="T5" fmla="*/ 1357 h 1955"/>
                <a:gd name="T6" fmla="*/ 1811 w 1953"/>
                <a:gd name="T7" fmla="*/ 1484 h 1955"/>
                <a:gd name="T8" fmla="*/ 1730 w 1953"/>
                <a:gd name="T9" fmla="*/ 1598 h 1955"/>
                <a:gd name="T10" fmla="*/ 1634 w 1953"/>
                <a:gd name="T11" fmla="*/ 1701 h 1955"/>
                <a:gd name="T12" fmla="*/ 1522 w 1953"/>
                <a:gd name="T13" fmla="*/ 1787 h 1955"/>
                <a:gd name="T14" fmla="*/ 1400 w 1953"/>
                <a:gd name="T15" fmla="*/ 1859 h 1955"/>
                <a:gd name="T16" fmla="*/ 1267 w 1953"/>
                <a:gd name="T17" fmla="*/ 1911 h 1955"/>
                <a:gd name="T18" fmla="*/ 1126 w 1953"/>
                <a:gd name="T19" fmla="*/ 1943 h 1955"/>
                <a:gd name="T20" fmla="*/ 977 w 1953"/>
                <a:gd name="T21" fmla="*/ 1955 h 1955"/>
                <a:gd name="T22" fmla="*/ 827 w 1953"/>
                <a:gd name="T23" fmla="*/ 1943 h 1955"/>
                <a:gd name="T24" fmla="*/ 686 w 1953"/>
                <a:gd name="T25" fmla="*/ 1911 h 1955"/>
                <a:gd name="T26" fmla="*/ 553 w 1953"/>
                <a:gd name="T27" fmla="*/ 1859 h 1955"/>
                <a:gd name="T28" fmla="*/ 431 w 1953"/>
                <a:gd name="T29" fmla="*/ 1787 h 1955"/>
                <a:gd name="T30" fmla="*/ 320 w 1953"/>
                <a:gd name="T31" fmla="*/ 1701 h 1955"/>
                <a:gd name="T32" fmla="*/ 223 w 1953"/>
                <a:gd name="T33" fmla="*/ 1598 h 1955"/>
                <a:gd name="T34" fmla="*/ 142 w 1953"/>
                <a:gd name="T35" fmla="*/ 1484 h 1955"/>
                <a:gd name="T36" fmla="*/ 76 w 1953"/>
                <a:gd name="T37" fmla="*/ 1357 h 1955"/>
                <a:gd name="T38" fmla="*/ 31 w 1953"/>
                <a:gd name="T39" fmla="*/ 1222 h 1955"/>
                <a:gd name="T40" fmla="*/ 5 w 1953"/>
                <a:gd name="T41" fmla="*/ 1077 h 1955"/>
                <a:gd name="T42" fmla="*/ 1 w 1953"/>
                <a:gd name="T43" fmla="*/ 926 h 1955"/>
                <a:gd name="T44" fmla="*/ 20 w 1953"/>
                <a:gd name="T45" fmla="*/ 780 h 1955"/>
                <a:gd name="T46" fmla="*/ 59 w 1953"/>
                <a:gd name="T47" fmla="*/ 641 h 1955"/>
                <a:gd name="T48" fmla="*/ 117 w 1953"/>
                <a:gd name="T49" fmla="*/ 511 h 1955"/>
                <a:gd name="T50" fmla="*/ 194 w 1953"/>
                <a:gd name="T51" fmla="*/ 393 h 1955"/>
                <a:gd name="T52" fmla="*/ 286 w 1953"/>
                <a:gd name="T53" fmla="*/ 286 h 1955"/>
                <a:gd name="T54" fmla="*/ 393 w 1953"/>
                <a:gd name="T55" fmla="*/ 194 h 1955"/>
                <a:gd name="T56" fmla="*/ 511 w 1953"/>
                <a:gd name="T57" fmla="*/ 118 h 1955"/>
                <a:gd name="T58" fmla="*/ 641 w 1953"/>
                <a:gd name="T59" fmla="*/ 59 h 1955"/>
                <a:gd name="T60" fmla="*/ 780 w 1953"/>
                <a:gd name="T61" fmla="*/ 20 h 1955"/>
                <a:gd name="T62" fmla="*/ 927 w 1953"/>
                <a:gd name="T63" fmla="*/ 1 h 1955"/>
                <a:gd name="T64" fmla="*/ 1076 w 1953"/>
                <a:gd name="T65" fmla="*/ 5 h 1955"/>
                <a:gd name="T66" fmla="*/ 1221 w 1953"/>
                <a:gd name="T67" fmla="*/ 31 h 1955"/>
                <a:gd name="T68" fmla="*/ 1356 w 1953"/>
                <a:gd name="T69" fmla="*/ 76 h 1955"/>
                <a:gd name="T70" fmla="*/ 1483 w 1953"/>
                <a:gd name="T71" fmla="*/ 142 h 1955"/>
                <a:gd name="T72" fmla="*/ 1597 w 1953"/>
                <a:gd name="T73" fmla="*/ 223 h 1955"/>
                <a:gd name="T74" fmla="*/ 1700 w 1953"/>
                <a:gd name="T75" fmla="*/ 320 h 1955"/>
                <a:gd name="T76" fmla="*/ 1786 w 1953"/>
                <a:gd name="T77" fmla="*/ 431 h 1955"/>
                <a:gd name="T78" fmla="*/ 1857 w 1953"/>
                <a:gd name="T79" fmla="*/ 554 h 1955"/>
                <a:gd name="T80" fmla="*/ 1910 w 1953"/>
                <a:gd name="T81" fmla="*/ 686 h 1955"/>
                <a:gd name="T82" fmla="*/ 1942 w 1953"/>
                <a:gd name="T83" fmla="*/ 828 h 1955"/>
                <a:gd name="T84" fmla="*/ 1953 w 1953"/>
                <a:gd name="T85" fmla="*/ 978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5">
                  <a:moveTo>
                    <a:pt x="1953" y="978"/>
                  </a:moveTo>
                  <a:lnTo>
                    <a:pt x="1952" y="1028"/>
                  </a:lnTo>
                  <a:lnTo>
                    <a:pt x="1948" y="1077"/>
                  </a:lnTo>
                  <a:lnTo>
                    <a:pt x="1942" y="1126"/>
                  </a:lnTo>
                  <a:lnTo>
                    <a:pt x="1933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1" y="1484"/>
                  </a:lnTo>
                  <a:lnTo>
                    <a:pt x="1786" y="1524"/>
                  </a:lnTo>
                  <a:lnTo>
                    <a:pt x="1759" y="1562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7" y="1669"/>
                  </a:lnTo>
                  <a:lnTo>
                    <a:pt x="1634" y="1701"/>
                  </a:lnTo>
                  <a:lnTo>
                    <a:pt x="1597" y="1731"/>
                  </a:lnTo>
                  <a:lnTo>
                    <a:pt x="1561" y="1760"/>
                  </a:lnTo>
                  <a:lnTo>
                    <a:pt x="1522" y="1787"/>
                  </a:lnTo>
                  <a:lnTo>
                    <a:pt x="1483" y="1813"/>
                  </a:lnTo>
                  <a:lnTo>
                    <a:pt x="1442" y="1837"/>
                  </a:lnTo>
                  <a:lnTo>
                    <a:pt x="1400" y="1859"/>
                  </a:lnTo>
                  <a:lnTo>
                    <a:pt x="1356" y="1878"/>
                  </a:lnTo>
                  <a:lnTo>
                    <a:pt x="1312" y="1896"/>
                  </a:lnTo>
                  <a:lnTo>
                    <a:pt x="1267" y="1911"/>
                  </a:lnTo>
                  <a:lnTo>
                    <a:pt x="1221" y="1924"/>
                  </a:lnTo>
                  <a:lnTo>
                    <a:pt x="1174" y="1935"/>
                  </a:lnTo>
                  <a:lnTo>
                    <a:pt x="1126" y="1943"/>
                  </a:lnTo>
                  <a:lnTo>
                    <a:pt x="1076" y="1950"/>
                  </a:lnTo>
                  <a:lnTo>
                    <a:pt x="1027" y="1953"/>
                  </a:lnTo>
                  <a:lnTo>
                    <a:pt x="977" y="1955"/>
                  </a:lnTo>
                  <a:lnTo>
                    <a:pt x="927" y="1953"/>
                  </a:lnTo>
                  <a:lnTo>
                    <a:pt x="877" y="1950"/>
                  </a:lnTo>
                  <a:lnTo>
                    <a:pt x="827" y="1943"/>
                  </a:lnTo>
                  <a:lnTo>
                    <a:pt x="780" y="1935"/>
                  </a:lnTo>
                  <a:lnTo>
                    <a:pt x="733" y="1924"/>
                  </a:lnTo>
                  <a:lnTo>
                    <a:pt x="686" y="1911"/>
                  </a:lnTo>
                  <a:lnTo>
                    <a:pt x="641" y="1896"/>
                  </a:lnTo>
                  <a:lnTo>
                    <a:pt x="596" y="1878"/>
                  </a:lnTo>
                  <a:lnTo>
                    <a:pt x="553" y="1859"/>
                  </a:lnTo>
                  <a:lnTo>
                    <a:pt x="511" y="1837"/>
                  </a:lnTo>
                  <a:lnTo>
                    <a:pt x="470" y="1813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9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4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1" y="1028"/>
                  </a:lnTo>
                  <a:lnTo>
                    <a:pt x="0" y="978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6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7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2" y="59"/>
                  </a:lnTo>
                  <a:lnTo>
                    <a:pt x="1356" y="76"/>
                  </a:lnTo>
                  <a:lnTo>
                    <a:pt x="1400" y="96"/>
                  </a:lnTo>
                  <a:lnTo>
                    <a:pt x="1442" y="118"/>
                  </a:lnTo>
                  <a:lnTo>
                    <a:pt x="1483" y="142"/>
                  </a:lnTo>
                  <a:lnTo>
                    <a:pt x="1522" y="167"/>
                  </a:lnTo>
                  <a:lnTo>
                    <a:pt x="1561" y="194"/>
                  </a:lnTo>
                  <a:lnTo>
                    <a:pt x="1597" y="223"/>
                  </a:lnTo>
                  <a:lnTo>
                    <a:pt x="1634" y="254"/>
                  </a:lnTo>
                  <a:lnTo>
                    <a:pt x="1667" y="286"/>
                  </a:lnTo>
                  <a:lnTo>
                    <a:pt x="1700" y="320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1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89" y="2673"/>
              <a:ext cx="115" cy="115"/>
            </a:xfrm>
            <a:custGeom>
              <a:avLst/>
              <a:gdLst>
                <a:gd name="T0" fmla="*/ 1949 w 1954"/>
                <a:gd name="T1" fmla="*/ 1077 h 1954"/>
                <a:gd name="T2" fmla="*/ 1923 w 1954"/>
                <a:gd name="T3" fmla="*/ 1222 h 1954"/>
                <a:gd name="T4" fmla="*/ 1877 w 1954"/>
                <a:gd name="T5" fmla="*/ 1357 h 1954"/>
                <a:gd name="T6" fmla="*/ 1812 w 1954"/>
                <a:gd name="T7" fmla="*/ 1484 h 1954"/>
                <a:gd name="T8" fmla="*/ 1731 w 1954"/>
                <a:gd name="T9" fmla="*/ 1598 h 1954"/>
                <a:gd name="T10" fmla="*/ 1634 w 1954"/>
                <a:gd name="T11" fmla="*/ 1700 h 1954"/>
                <a:gd name="T12" fmla="*/ 1523 w 1954"/>
                <a:gd name="T13" fmla="*/ 1787 h 1954"/>
                <a:gd name="T14" fmla="*/ 1401 w 1954"/>
                <a:gd name="T15" fmla="*/ 1858 h 1954"/>
                <a:gd name="T16" fmla="*/ 1267 w 1954"/>
                <a:gd name="T17" fmla="*/ 1910 h 1954"/>
                <a:gd name="T18" fmla="*/ 1126 w 1954"/>
                <a:gd name="T19" fmla="*/ 1943 h 1954"/>
                <a:gd name="T20" fmla="*/ 977 w 1954"/>
                <a:gd name="T21" fmla="*/ 1954 h 1954"/>
                <a:gd name="T22" fmla="*/ 828 w 1954"/>
                <a:gd name="T23" fmla="*/ 1943 h 1954"/>
                <a:gd name="T24" fmla="*/ 687 w 1954"/>
                <a:gd name="T25" fmla="*/ 1910 h 1954"/>
                <a:gd name="T26" fmla="*/ 553 w 1954"/>
                <a:gd name="T27" fmla="*/ 1858 h 1954"/>
                <a:gd name="T28" fmla="*/ 431 w 1954"/>
                <a:gd name="T29" fmla="*/ 1787 h 1954"/>
                <a:gd name="T30" fmla="*/ 320 w 1954"/>
                <a:gd name="T31" fmla="*/ 1700 h 1954"/>
                <a:gd name="T32" fmla="*/ 223 w 1954"/>
                <a:gd name="T33" fmla="*/ 1598 h 1954"/>
                <a:gd name="T34" fmla="*/ 142 w 1954"/>
                <a:gd name="T35" fmla="*/ 1484 h 1954"/>
                <a:gd name="T36" fmla="*/ 77 w 1954"/>
                <a:gd name="T37" fmla="*/ 1357 h 1954"/>
                <a:gd name="T38" fmla="*/ 31 w 1954"/>
                <a:gd name="T39" fmla="*/ 1222 h 1954"/>
                <a:gd name="T40" fmla="*/ 5 w 1954"/>
                <a:gd name="T41" fmla="*/ 1077 h 1954"/>
                <a:gd name="T42" fmla="*/ 2 w 1954"/>
                <a:gd name="T43" fmla="*/ 927 h 1954"/>
                <a:gd name="T44" fmla="*/ 20 w 1954"/>
                <a:gd name="T45" fmla="*/ 781 h 1954"/>
                <a:gd name="T46" fmla="*/ 59 w 1954"/>
                <a:gd name="T47" fmla="*/ 641 h 1954"/>
                <a:gd name="T48" fmla="*/ 118 w 1954"/>
                <a:gd name="T49" fmla="*/ 511 h 1954"/>
                <a:gd name="T50" fmla="*/ 194 w 1954"/>
                <a:gd name="T51" fmla="*/ 393 h 1954"/>
                <a:gd name="T52" fmla="*/ 286 w 1954"/>
                <a:gd name="T53" fmla="*/ 286 h 1954"/>
                <a:gd name="T54" fmla="*/ 393 w 1954"/>
                <a:gd name="T55" fmla="*/ 194 h 1954"/>
                <a:gd name="T56" fmla="*/ 511 w 1954"/>
                <a:gd name="T57" fmla="*/ 118 h 1954"/>
                <a:gd name="T58" fmla="*/ 641 w 1954"/>
                <a:gd name="T59" fmla="*/ 59 h 1954"/>
                <a:gd name="T60" fmla="*/ 780 w 1954"/>
                <a:gd name="T61" fmla="*/ 20 h 1954"/>
                <a:gd name="T62" fmla="*/ 927 w 1954"/>
                <a:gd name="T63" fmla="*/ 1 h 1954"/>
                <a:gd name="T64" fmla="*/ 1076 w 1954"/>
                <a:gd name="T65" fmla="*/ 5 h 1954"/>
                <a:gd name="T66" fmla="*/ 1221 w 1954"/>
                <a:gd name="T67" fmla="*/ 31 h 1954"/>
                <a:gd name="T68" fmla="*/ 1357 w 1954"/>
                <a:gd name="T69" fmla="*/ 77 h 1954"/>
                <a:gd name="T70" fmla="*/ 1483 w 1954"/>
                <a:gd name="T71" fmla="*/ 142 h 1954"/>
                <a:gd name="T72" fmla="*/ 1598 w 1954"/>
                <a:gd name="T73" fmla="*/ 223 h 1954"/>
                <a:gd name="T74" fmla="*/ 1700 w 1954"/>
                <a:gd name="T75" fmla="*/ 320 h 1954"/>
                <a:gd name="T76" fmla="*/ 1787 w 1954"/>
                <a:gd name="T77" fmla="*/ 431 h 1954"/>
                <a:gd name="T78" fmla="*/ 1858 w 1954"/>
                <a:gd name="T79" fmla="*/ 554 h 1954"/>
                <a:gd name="T80" fmla="*/ 1910 w 1954"/>
                <a:gd name="T81" fmla="*/ 686 h 1954"/>
                <a:gd name="T82" fmla="*/ 1943 w 1954"/>
                <a:gd name="T83" fmla="*/ 828 h 1954"/>
                <a:gd name="T84" fmla="*/ 1954 w 1954"/>
                <a:gd name="T85" fmla="*/ 97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4" h="1954">
                  <a:moveTo>
                    <a:pt x="1954" y="978"/>
                  </a:moveTo>
                  <a:lnTo>
                    <a:pt x="1953" y="1028"/>
                  </a:lnTo>
                  <a:lnTo>
                    <a:pt x="1949" y="1077"/>
                  </a:lnTo>
                  <a:lnTo>
                    <a:pt x="1943" y="1126"/>
                  </a:lnTo>
                  <a:lnTo>
                    <a:pt x="1934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5" y="1313"/>
                  </a:lnTo>
                  <a:lnTo>
                    <a:pt x="1877" y="1357"/>
                  </a:lnTo>
                  <a:lnTo>
                    <a:pt x="1858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7" y="1523"/>
                  </a:lnTo>
                  <a:lnTo>
                    <a:pt x="1760" y="1562"/>
                  </a:lnTo>
                  <a:lnTo>
                    <a:pt x="1731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0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3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6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7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3"/>
                  </a:lnTo>
                  <a:lnTo>
                    <a:pt x="687" y="1910"/>
                  </a:lnTo>
                  <a:lnTo>
                    <a:pt x="641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0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0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8" y="1443"/>
                  </a:lnTo>
                  <a:lnTo>
                    <a:pt x="96" y="1401"/>
                  </a:lnTo>
                  <a:lnTo>
                    <a:pt x="77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2" y="1028"/>
                  </a:lnTo>
                  <a:lnTo>
                    <a:pt x="0" y="978"/>
                  </a:lnTo>
                  <a:lnTo>
                    <a:pt x="2" y="927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1"/>
                  </a:lnTo>
                  <a:lnTo>
                    <a:pt x="31" y="733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7" y="597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7"/>
                  </a:lnTo>
                  <a:lnTo>
                    <a:pt x="641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7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0"/>
                  </a:lnTo>
                  <a:lnTo>
                    <a:pt x="1731" y="356"/>
                  </a:lnTo>
                  <a:lnTo>
                    <a:pt x="1760" y="393"/>
                  </a:lnTo>
                  <a:lnTo>
                    <a:pt x="1787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8" y="554"/>
                  </a:lnTo>
                  <a:lnTo>
                    <a:pt x="1877" y="597"/>
                  </a:lnTo>
                  <a:lnTo>
                    <a:pt x="1895" y="641"/>
                  </a:lnTo>
                  <a:lnTo>
                    <a:pt x="1910" y="686"/>
                  </a:lnTo>
                  <a:lnTo>
                    <a:pt x="1923" y="733"/>
                  </a:lnTo>
                  <a:lnTo>
                    <a:pt x="1934" y="781"/>
                  </a:lnTo>
                  <a:lnTo>
                    <a:pt x="1943" y="828"/>
                  </a:lnTo>
                  <a:lnTo>
                    <a:pt x="1949" y="877"/>
                  </a:lnTo>
                  <a:lnTo>
                    <a:pt x="1953" y="927"/>
                  </a:lnTo>
                  <a:lnTo>
                    <a:pt x="1954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4644" y="2674"/>
              <a:ext cx="115" cy="114"/>
            </a:xfrm>
            <a:custGeom>
              <a:avLst/>
              <a:gdLst>
                <a:gd name="T0" fmla="*/ 1948 w 1953"/>
                <a:gd name="T1" fmla="*/ 1077 h 1954"/>
                <a:gd name="T2" fmla="*/ 1923 w 1953"/>
                <a:gd name="T3" fmla="*/ 1221 h 1954"/>
                <a:gd name="T4" fmla="*/ 1877 w 1953"/>
                <a:gd name="T5" fmla="*/ 1357 h 1954"/>
                <a:gd name="T6" fmla="*/ 1812 w 1953"/>
                <a:gd name="T7" fmla="*/ 1484 h 1954"/>
                <a:gd name="T8" fmla="*/ 1730 w 1953"/>
                <a:gd name="T9" fmla="*/ 1598 h 1954"/>
                <a:gd name="T10" fmla="*/ 1634 w 1953"/>
                <a:gd name="T11" fmla="*/ 1701 h 1954"/>
                <a:gd name="T12" fmla="*/ 1523 w 1953"/>
                <a:gd name="T13" fmla="*/ 1787 h 1954"/>
                <a:gd name="T14" fmla="*/ 1401 w 1953"/>
                <a:gd name="T15" fmla="*/ 1858 h 1954"/>
                <a:gd name="T16" fmla="*/ 1267 w 1953"/>
                <a:gd name="T17" fmla="*/ 1910 h 1954"/>
                <a:gd name="T18" fmla="*/ 1126 w 1953"/>
                <a:gd name="T19" fmla="*/ 1943 h 1954"/>
                <a:gd name="T20" fmla="*/ 977 w 1953"/>
                <a:gd name="T21" fmla="*/ 1954 h 1954"/>
                <a:gd name="T22" fmla="*/ 828 w 1953"/>
                <a:gd name="T23" fmla="*/ 1943 h 1954"/>
                <a:gd name="T24" fmla="*/ 687 w 1953"/>
                <a:gd name="T25" fmla="*/ 1910 h 1954"/>
                <a:gd name="T26" fmla="*/ 553 w 1953"/>
                <a:gd name="T27" fmla="*/ 1858 h 1954"/>
                <a:gd name="T28" fmla="*/ 431 w 1953"/>
                <a:gd name="T29" fmla="*/ 1787 h 1954"/>
                <a:gd name="T30" fmla="*/ 320 w 1953"/>
                <a:gd name="T31" fmla="*/ 1701 h 1954"/>
                <a:gd name="T32" fmla="*/ 223 w 1953"/>
                <a:gd name="T33" fmla="*/ 1598 h 1954"/>
                <a:gd name="T34" fmla="*/ 142 w 1953"/>
                <a:gd name="T35" fmla="*/ 1484 h 1954"/>
                <a:gd name="T36" fmla="*/ 76 w 1953"/>
                <a:gd name="T37" fmla="*/ 1357 h 1954"/>
                <a:gd name="T38" fmla="*/ 31 w 1953"/>
                <a:gd name="T39" fmla="*/ 1221 h 1954"/>
                <a:gd name="T40" fmla="*/ 5 w 1953"/>
                <a:gd name="T41" fmla="*/ 1077 h 1954"/>
                <a:gd name="T42" fmla="*/ 1 w 1953"/>
                <a:gd name="T43" fmla="*/ 926 h 1954"/>
                <a:gd name="T44" fmla="*/ 20 w 1953"/>
                <a:gd name="T45" fmla="*/ 780 h 1954"/>
                <a:gd name="T46" fmla="*/ 59 w 1953"/>
                <a:gd name="T47" fmla="*/ 641 h 1954"/>
                <a:gd name="T48" fmla="*/ 117 w 1953"/>
                <a:gd name="T49" fmla="*/ 511 h 1954"/>
                <a:gd name="T50" fmla="*/ 194 w 1953"/>
                <a:gd name="T51" fmla="*/ 393 h 1954"/>
                <a:gd name="T52" fmla="*/ 286 w 1953"/>
                <a:gd name="T53" fmla="*/ 286 h 1954"/>
                <a:gd name="T54" fmla="*/ 393 w 1953"/>
                <a:gd name="T55" fmla="*/ 194 h 1954"/>
                <a:gd name="T56" fmla="*/ 511 w 1953"/>
                <a:gd name="T57" fmla="*/ 118 h 1954"/>
                <a:gd name="T58" fmla="*/ 642 w 1953"/>
                <a:gd name="T59" fmla="*/ 59 h 1954"/>
                <a:gd name="T60" fmla="*/ 780 w 1953"/>
                <a:gd name="T61" fmla="*/ 20 h 1954"/>
                <a:gd name="T62" fmla="*/ 927 w 1953"/>
                <a:gd name="T63" fmla="*/ 1 h 1954"/>
                <a:gd name="T64" fmla="*/ 1077 w 1953"/>
                <a:gd name="T65" fmla="*/ 5 h 1954"/>
                <a:gd name="T66" fmla="*/ 1221 w 1953"/>
                <a:gd name="T67" fmla="*/ 31 h 1954"/>
                <a:gd name="T68" fmla="*/ 1357 w 1953"/>
                <a:gd name="T69" fmla="*/ 76 h 1954"/>
                <a:gd name="T70" fmla="*/ 1483 w 1953"/>
                <a:gd name="T71" fmla="*/ 142 h 1954"/>
                <a:gd name="T72" fmla="*/ 1598 w 1953"/>
                <a:gd name="T73" fmla="*/ 223 h 1954"/>
                <a:gd name="T74" fmla="*/ 1700 w 1953"/>
                <a:gd name="T75" fmla="*/ 321 h 1954"/>
                <a:gd name="T76" fmla="*/ 1786 w 1953"/>
                <a:gd name="T77" fmla="*/ 431 h 1954"/>
                <a:gd name="T78" fmla="*/ 1857 w 1953"/>
                <a:gd name="T79" fmla="*/ 554 h 1954"/>
                <a:gd name="T80" fmla="*/ 1910 w 1953"/>
                <a:gd name="T81" fmla="*/ 686 h 1954"/>
                <a:gd name="T82" fmla="*/ 1942 w 1953"/>
                <a:gd name="T83" fmla="*/ 828 h 1954"/>
                <a:gd name="T84" fmla="*/ 1953 w 1953"/>
                <a:gd name="T85" fmla="*/ 977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4">
                  <a:moveTo>
                    <a:pt x="1953" y="977"/>
                  </a:moveTo>
                  <a:lnTo>
                    <a:pt x="1952" y="1027"/>
                  </a:lnTo>
                  <a:lnTo>
                    <a:pt x="1948" y="1077"/>
                  </a:lnTo>
                  <a:lnTo>
                    <a:pt x="1942" y="1125"/>
                  </a:lnTo>
                  <a:lnTo>
                    <a:pt x="1933" y="1174"/>
                  </a:lnTo>
                  <a:lnTo>
                    <a:pt x="1923" y="1221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6" y="1523"/>
                  </a:lnTo>
                  <a:lnTo>
                    <a:pt x="1759" y="1561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1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4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7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8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4"/>
                  </a:lnTo>
                  <a:lnTo>
                    <a:pt x="687" y="1910"/>
                  </a:lnTo>
                  <a:lnTo>
                    <a:pt x="642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1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1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1"/>
                  </a:lnTo>
                  <a:lnTo>
                    <a:pt x="20" y="1174"/>
                  </a:lnTo>
                  <a:lnTo>
                    <a:pt x="11" y="1125"/>
                  </a:lnTo>
                  <a:lnTo>
                    <a:pt x="5" y="1077"/>
                  </a:lnTo>
                  <a:lnTo>
                    <a:pt x="1" y="1027"/>
                  </a:lnTo>
                  <a:lnTo>
                    <a:pt x="0" y="977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1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1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8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7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6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1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4673" y="2819"/>
              <a:ext cx="49" cy="13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826" y="2819"/>
              <a:ext cx="204" cy="136"/>
            </a:xfrm>
            <a:custGeom>
              <a:avLst/>
              <a:gdLst>
                <a:gd name="T0" fmla="*/ 624 w 3471"/>
                <a:gd name="T1" fmla="*/ 2313 h 2313"/>
                <a:gd name="T2" fmla="*/ 0 w 3471"/>
                <a:gd name="T3" fmla="*/ 2 h 2313"/>
                <a:gd name="T4" fmla="*/ 809 w 3471"/>
                <a:gd name="T5" fmla="*/ 2 h 2313"/>
                <a:gd name="T6" fmla="*/ 1089 w 3471"/>
                <a:gd name="T7" fmla="*/ 1645 h 2313"/>
                <a:gd name="T8" fmla="*/ 1417 w 3471"/>
                <a:gd name="T9" fmla="*/ 2 h 2313"/>
                <a:gd name="T10" fmla="*/ 2105 w 3471"/>
                <a:gd name="T11" fmla="*/ 2 h 2313"/>
                <a:gd name="T12" fmla="*/ 2413 w 3471"/>
                <a:gd name="T13" fmla="*/ 1672 h 2313"/>
                <a:gd name="T14" fmla="*/ 2690 w 3471"/>
                <a:gd name="T15" fmla="*/ 0 h 2313"/>
                <a:gd name="T16" fmla="*/ 3471 w 3471"/>
                <a:gd name="T17" fmla="*/ 0 h 2313"/>
                <a:gd name="T18" fmla="*/ 2860 w 3471"/>
                <a:gd name="T19" fmla="*/ 2313 h 2313"/>
                <a:gd name="T20" fmla="*/ 2041 w 3471"/>
                <a:gd name="T21" fmla="*/ 2313 h 2313"/>
                <a:gd name="T22" fmla="*/ 1748 w 3471"/>
                <a:gd name="T23" fmla="*/ 928 h 2313"/>
                <a:gd name="T24" fmla="*/ 1460 w 3471"/>
                <a:gd name="T25" fmla="*/ 2313 h 2313"/>
                <a:gd name="T26" fmla="*/ 624 w 3471"/>
                <a:gd name="T27" fmla="*/ 2313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1" h="2313">
                  <a:moveTo>
                    <a:pt x="624" y="2313"/>
                  </a:moveTo>
                  <a:lnTo>
                    <a:pt x="0" y="2"/>
                  </a:lnTo>
                  <a:lnTo>
                    <a:pt x="809" y="2"/>
                  </a:lnTo>
                  <a:lnTo>
                    <a:pt x="1089" y="1645"/>
                  </a:lnTo>
                  <a:lnTo>
                    <a:pt x="1417" y="2"/>
                  </a:lnTo>
                  <a:lnTo>
                    <a:pt x="2105" y="2"/>
                  </a:lnTo>
                  <a:lnTo>
                    <a:pt x="2413" y="1672"/>
                  </a:lnTo>
                  <a:lnTo>
                    <a:pt x="2690" y="0"/>
                  </a:lnTo>
                  <a:lnTo>
                    <a:pt x="3471" y="0"/>
                  </a:lnTo>
                  <a:lnTo>
                    <a:pt x="2860" y="2313"/>
                  </a:lnTo>
                  <a:lnTo>
                    <a:pt x="2041" y="2313"/>
                  </a:lnTo>
                  <a:lnTo>
                    <a:pt x="1748" y="928"/>
                  </a:lnTo>
                  <a:lnTo>
                    <a:pt x="1460" y="2313"/>
                  </a:lnTo>
                  <a:lnTo>
                    <a:pt x="624" y="23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4732" y="2818"/>
              <a:ext cx="148" cy="141"/>
            </a:xfrm>
            <a:custGeom>
              <a:avLst/>
              <a:gdLst>
                <a:gd name="T0" fmla="*/ 1969 w 2509"/>
                <a:gd name="T1" fmla="*/ 2264 h 2389"/>
                <a:gd name="T2" fmla="*/ 1786 w 2509"/>
                <a:gd name="T3" fmla="*/ 2329 h 2389"/>
                <a:gd name="T4" fmla="*/ 1581 w 2509"/>
                <a:gd name="T5" fmla="*/ 2372 h 2389"/>
                <a:gd name="T6" fmla="*/ 1355 w 2509"/>
                <a:gd name="T7" fmla="*/ 2389 h 2389"/>
                <a:gd name="T8" fmla="*/ 1159 w 2509"/>
                <a:gd name="T9" fmla="*/ 2385 h 2389"/>
                <a:gd name="T10" fmla="*/ 985 w 2509"/>
                <a:gd name="T11" fmla="*/ 2363 h 2389"/>
                <a:gd name="T12" fmla="*/ 823 w 2509"/>
                <a:gd name="T13" fmla="*/ 2328 h 2389"/>
                <a:gd name="T14" fmla="*/ 675 w 2509"/>
                <a:gd name="T15" fmla="*/ 2276 h 2389"/>
                <a:gd name="T16" fmla="*/ 538 w 2509"/>
                <a:gd name="T17" fmla="*/ 2210 h 2389"/>
                <a:gd name="T18" fmla="*/ 416 w 2509"/>
                <a:gd name="T19" fmla="*/ 2127 h 2389"/>
                <a:gd name="T20" fmla="*/ 305 w 2509"/>
                <a:gd name="T21" fmla="*/ 2029 h 2389"/>
                <a:gd name="T22" fmla="*/ 212 w 2509"/>
                <a:gd name="T23" fmla="*/ 1918 h 2389"/>
                <a:gd name="T24" fmla="*/ 135 w 2509"/>
                <a:gd name="T25" fmla="*/ 1797 h 2389"/>
                <a:gd name="T26" fmla="*/ 75 w 2509"/>
                <a:gd name="T27" fmla="*/ 1663 h 2389"/>
                <a:gd name="T28" fmla="*/ 33 w 2509"/>
                <a:gd name="T29" fmla="*/ 1519 h 2389"/>
                <a:gd name="T30" fmla="*/ 8 w 2509"/>
                <a:gd name="T31" fmla="*/ 1362 h 2389"/>
                <a:gd name="T32" fmla="*/ 0 w 2509"/>
                <a:gd name="T33" fmla="*/ 1193 h 2389"/>
                <a:gd name="T34" fmla="*/ 8 w 2509"/>
                <a:gd name="T35" fmla="*/ 1026 h 2389"/>
                <a:gd name="T36" fmla="*/ 33 w 2509"/>
                <a:gd name="T37" fmla="*/ 871 h 2389"/>
                <a:gd name="T38" fmla="*/ 75 w 2509"/>
                <a:gd name="T39" fmla="*/ 726 h 2389"/>
                <a:gd name="T40" fmla="*/ 134 w 2509"/>
                <a:gd name="T41" fmla="*/ 593 h 2389"/>
                <a:gd name="T42" fmla="*/ 210 w 2509"/>
                <a:gd name="T43" fmla="*/ 472 h 2389"/>
                <a:gd name="T44" fmla="*/ 302 w 2509"/>
                <a:gd name="T45" fmla="*/ 360 h 2389"/>
                <a:gd name="T46" fmla="*/ 412 w 2509"/>
                <a:gd name="T47" fmla="*/ 262 h 2389"/>
                <a:gd name="T48" fmla="*/ 533 w 2509"/>
                <a:gd name="T49" fmla="*/ 179 h 2389"/>
                <a:gd name="T50" fmla="*/ 668 w 2509"/>
                <a:gd name="T51" fmla="*/ 112 h 2389"/>
                <a:gd name="T52" fmla="*/ 814 w 2509"/>
                <a:gd name="T53" fmla="*/ 61 h 2389"/>
                <a:gd name="T54" fmla="*/ 973 w 2509"/>
                <a:gd name="T55" fmla="*/ 26 h 2389"/>
                <a:gd name="T56" fmla="*/ 1144 w 2509"/>
                <a:gd name="T57" fmla="*/ 6 h 2389"/>
                <a:gd name="T58" fmla="*/ 1305 w 2509"/>
                <a:gd name="T59" fmla="*/ 0 h 2389"/>
                <a:gd name="T60" fmla="*/ 1497 w 2509"/>
                <a:gd name="T61" fmla="*/ 596 h 2389"/>
                <a:gd name="T62" fmla="*/ 1362 w 2509"/>
                <a:gd name="T63" fmla="*/ 569 h 2389"/>
                <a:gd name="T64" fmla="*/ 1213 w 2509"/>
                <a:gd name="T65" fmla="*/ 572 h 2389"/>
                <a:gd name="T66" fmla="*/ 1089 w 2509"/>
                <a:gd name="T67" fmla="*/ 604 h 2389"/>
                <a:gd name="T68" fmla="*/ 988 w 2509"/>
                <a:gd name="T69" fmla="*/ 668 h 2389"/>
                <a:gd name="T70" fmla="*/ 910 w 2509"/>
                <a:gd name="T71" fmla="*/ 763 h 2389"/>
                <a:gd name="T72" fmla="*/ 857 w 2509"/>
                <a:gd name="T73" fmla="*/ 890 h 2389"/>
                <a:gd name="T74" fmla="*/ 826 w 2509"/>
                <a:gd name="T75" fmla="*/ 1045 h 2389"/>
                <a:gd name="T76" fmla="*/ 819 w 2509"/>
                <a:gd name="T77" fmla="*/ 1231 h 2389"/>
                <a:gd name="T78" fmla="*/ 837 w 2509"/>
                <a:gd name="T79" fmla="*/ 1405 h 2389"/>
                <a:gd name="T80" fmla="*/ 880 w 2509"/>
                <a:gd name="T81" fmla="*/ 1548 h 2389"/>
                <a:gd name="T82" fmla="*/ 945 w 2509"/>
                <a:gd name="T83" fmla="*/ 1662 h 2389"/>
                <a:gd name="T84" fmla="*/ 1037 w 2509"/>
                <a:gd name="T85" fmla="*/ 1745 h 2389"/>
                <a:gd name="T86" fmla="*/ 1152 w 2509"/>
                <a:gd name="T87" fmla="*/ 1798 h 2389"/>
                <a:gd name="T88" fmla="*/ 1290 w 2509"/>
                <a:gd name="T89" fmla="*/ 1820 h 2389"/>
                <a:gd name="T90" fmla="*/ 1410 w 2509"/>
                <a:gd name="T91" fmla="*/ 1814 h 2389"/>
                <a:gd name="T92" fmla="*/ 1508 w 2509"/>
                <a:gd name="T93" fmla="*/ 1790 h 2389"/>
                <a:gd name="T94" fmla="*/ 1592 w 2509"/>
                <a:gd name="T95" fmla="*/ 1746 h 2389"/>
                <a:gd name="T96" fmla="*/ 1659 w 2509"/>
                <a:gd name="T97" fmla="*/ 1684 h 2389"/>
                <a:gd name="T98" fmla="*/ 1707 w 2509"/>
                <a:gd name="T99" fmla="*/ 1608 h 2389"/>
                <a:gd name="T100" fmla="*/ 1739 w 2509"/>
                <a:gd name="T101" fmla="*/ 1517 h 2389"/>
                <a:gd name="T102" fmla="*/ 2258 w 2509"/>
                <a:gd name="T103" fmla="*/ 331 h 2389"/>
                <a:gd name="T104" fmla="*/ 2377 w 2509"/>
                <a:gd name="T105" fmla="*/ 485 h 2389"/>
                <a:gd name="T106" fmla="*/ 2459 w 2509"/>
                <a:gd name="T107" fmla="*/ 665 h 2389"/>
                <a:gd name="T108" fmla="*/ 2504 w 2509"/>
                <a:gd name="T109" fmla="*/ 872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9" h="2389">
                  <a:moveTo>
                    <a:pt x="2469" y="1447"/>
                  </a:moveTo>
                  <a:lnTo>
                    <a:pt x="2477" y="1447"/>
                  </a:lnTo>
                  <a:lnTo>
                    <a:pt x="2473" y="1465"/>
                  </a:lnTo>
                  <a:lnTo>
                    <a:pt x="2469" y="1447"/>
                  </a:lnTo>
                  <a:close/>
                  <a:moveTo>
                    <a:pt x="1969" y="2264"/>
                  </a:moveTo>
                  <a:lnTo>
                    <a:pt x="1934" y="2279"/>
                  </a:lnTo>
                  <a:lnTo>
                    <a:pt x="1899" y="2293"/>
                  </a:lnTo>
                  <a:lnTo>
                    <a:pt x="1862" y="2306"/>
                  </a:lnTo>
                  <a:lnTo>
                    <a:pt x="1824" y="2318"/>
                  </a:lnTo>
                  <a:lnTo>
                    <a:pt x="1786" y="2329"/>
                  </a:lnTo>
                  <a:lnTo>
                    <a:pt x="1747" y="2339"/>
                  </a:lnTo>
                  <a:lnTo>
                    <a:pt x="1707" y="2349"/>
                  </a:lnTo>
                  <a:lnTo>
                    <a:pt x="1666" y="2357"/>
                  </a:lnTo>
                  <a:lnTo>
                    <a:pt x="1624" y="2364"/>
                  </a:lnTo>
                  <a:lnTo>
                    <a:pt x="1581" y="2372"/>
                  </a:lnTo>
                  <a:lnTo>
                    <a:pt x="1537" y="2377"/>
                  </a:lnTo>
                  <a:lnTo>
                    <a:pt x="1493" y="2382"/>
                  </a:lnTo>
                  <a:lnTo>
                    <a:pt x="1448" y="2385"/>
                  </a:lnTo>
                  <a:lnTo>
                    <a:pt x="1402" y="2387"/>
                  </a:lnTo>
                  <a:lnTo>
                    <a:pt x="1355" y="2389"/>
                  </a:lnTo>
                  <a:lnTo>
                    <a:pt x="1306" y="2389"/>
                  </a:lnTo>
                  <a:lnTo>
                    <a:pt x="1269" y="2389"/>
                  </a:lnTo>
                  <a:lnTo>
                    <a:pt x="1232" y="2388"/>
                  </a:lnTo>
                  <a:lnTo>
                    <a:pt x="1195" y="2387"/>
                  </a:lnTo>
                  <a:lnTo>
                    <a:pt x="1159" y="2385"/>
                  </a:lnTo>
                  <a:lnTo>
                    <a:pt x="1124" y="2382"/>
                  </a:lnTo>
                  <a:lnTo>
                    <a:pt x="1087" y="2378"/>
                  </a:lnTo>
                  <a:lnTo>
                    <a:pt x="1053" y="2374"/>
                  </a:lnTo>
                  <a:lnTo>
                    <a:pt x="1019" y="2370"/>
                  </a:lnTo>
                  <a:lnTo>
                    <a:pt x="985" y="2363"/>
                  </a:lnTo>
                  <a:lnTo>
                    <a:pt x="952" y="2357"/>
                  </a:lnTo>
                  <a:lnTo>
                    <a:pt x="919" y="2351"/>
                  </a:lnTo>
                  <a:lnTo>
                    <a:pt x="887" y="2344"/>
                  </a:lnTo>
                  <a:lnTo>
                    <a:pt x="855" y="2336"/>
                  </a:lnTo>
                  <a:lnTo>
                    <a:pt x="823" y="2328"/>
                  </a:lnTo>
                  <a:lnTo>
                    <a:pt x="793" y="2319"/>
                  </a:lnTo>
                  <a:lnTo>
                    <a:pt x="762" y="2309"/>
                  </a:lnTo>
                  <a:lnTo>
                    <a:pt x="733" y="2299"/>
                  </a:lnTo>
                  <a:lnTo>
                    <a:pt x="704" y="2288"/>
                  </a:lnTo>
                  <a:lnTo>
                    <a:pt x="675" y="2276"/>
                  </a:lnTo>
                  <a:lnTo>
                    <a:pt x="647" y="2264"/>
                  </a:lnTo>
                  <a:lnTo>
                    <a:pt x="619" y="2252"/>
                  </a:lnTo>
                  <a:lnTo>
                    <a:pt x="591" y="2238"/>
                  </a:lnTo>
                  <a:lnTo>
                    <a:pt x="565" y="2224"/>
                  </a:lnTo>
                  <a:lnTo>
                    <a:pt x="538" y="2210"/>
                  </a:lnTo>
                  <a:lnTo>
                    <a:pt x="513" y="2195"/>
                  </a:lnTo>
                  <a:lnTo>
                    <a:pt x="488" y="2179"/>
                  </a:lnTo>
                  <a:lnTo>
                    <a:pt x="463" y="2162"/>
                  </a:lnTo>
                  <a:lnTo>
                    <a:pt x="439" y="2144"/>
                  </a:lnTo>
                  <a:lnTo>
                    <a:pt x="416" y="2127"/>
                  </a:lnTo>
                  <a:lnTo>
                    <a:pt x="393" y="2109"/>
                  </a:lnTo>
                  <a:lnTo>
                    <a:pt x="370" y="2090"/>
                  </a:lnTo>
                  <a:lnTo>
                    <a:pt x="347" y="2070"/>
                  </a:lnTo>
                  <a:lnTo>
                    <a:pt x="326" y="2050"/>
                  </a:lnTo>
                  <a:lnTo>
                    <a:pt x="305" y="2029"/>
                  </a:lnTo>
                  <a:lnTo>
                    <a:pt x="285" y="2008"/>
                  </a:lnTo>
                  <a:lnTo>
                    <a:pt x="266" y="1987"/>
                  </a:lnTo>
                  <a:lnTo>
                    <a:pt x="247" y="1965"/>
                  </a:lnTo>
                  <a:lnTo>
                    <a:pt x="229" y="1942"/>
                  </a:lnTo>
                  <a:lnTo>
                    <a:pt x="212" y="1918"/>
                  </a:lnTo>
                  <a:lnTo>
                    <a:pt x="195" y="1895"/>
                  </a:lnTo>
                  <a:lnTo>
                    <a:pt x="179" y="1871"/>
                  </a:lnTo>
                  <a:lnTo>
                    <a:pt x="164" y="1847"/>
                  </a:lnTo>
                  <a:lnTo>
                    <a:pt x="149" y="1822"/>
                  </a:lnTo>
                  <a:lnTo>
                    <a:pt x="135" y="1797"/>
                  </a:lnTo>
                  <a:lnTo>
                    <a:pt x="122" y="1771"/>
                  </a:lnTo>
                  <a:lnTo>
                    <a:pt x="110" y="1745"/>
                  </a:lnTo>
                  <a:lnTo>
                    <a:pt x="97" y="1718"/>
                  </a:lnTo>
                  <a:lnTo>
                    <a:pt x="86" y="1691"/>
                  </a:lnTo>
                  <a:lnTo>
                    <a:pt x="75" y="1663"/>
                  </a:lnTo>
                  <a:lnTo>
                    <a:pt x="66" y="1635"/>
                  </a:lnTo>
                  <a:lnTo>
                    <a:pt x="56" y="1607"/>
                  </a:lnTo>
                  <a:lnTo>
                    <a:pt x="48" y="1578"/>
                  </a:lnTo>
                  <a:lnTo>
                    <a:pt x="40" y="1549"/>
                  </a:lnTo>
                  <a:lnTo>
                    <a:pt x="33" y="1519"/>
                  </a:lnTo>
                  <a:lnTo>
                    <a:pt x="27" y="1488"/>
                  </a:lnTo>
                  <a:lnTo>
                    <a:pt x="21" y="1457"/>
                  </a:lnTo>
                  <a:lnTo>
                    <a:pt x="16" y="1426"/>
                  </a:lnTo>
                  <a:lnTo>
                    <a:pt x="12" y="1394"/>
                  </a:lnTo>
                  <a:lnTo>
                    <a:pt x="8" y="1362"/>
                  </a:lnTo>
                  <a:lnTo>
                    <a:pt x="5" y="1329"/>
                  </a:lnTo>
                  <a:lnTo>
                    <a:pt x="3" y="1296"/>
                  </a:lnTo>
                  <a:lnTo>
                    <a:pt x="1" y="1262"/>
                  </a:lnTo>
                  <a:lnTo>
                    <a:pt x="0" y="1228"/>
                  </a:lnTo>
                  <a:lnTo>
                    <a:pt x="0" y="1193"/>
                  </a:lnTo>
                  <a:lnTo>
                    <a:pt x="0" y="1159"/>
                  </a:lnTo>
                  <a:lnTo>
                    <a:pt x="1" y="1125"/>
                  </a:lnTo>
                  <a:lnTo>
                    <a:pt x="3" y="1092"/>
                  </a:lnTo>
                  <a:lnTo>
                    <a:pt x="5" y="1058"/>
                  </a:lnTo>
                  <a:lnTo>
                    <a:pt x="8" y="1026"/>
                  </a:lnTo>
                  <a:lnTo>
                    <a:pt x="12" y="994"/>
                  </a:lnTo>
                  <a:lnTo>
                    <a:pt x="16" y="962"/>
                  </a:lnTo>
                  <a:lnTo>
                    <a:pt x="21" y="932"/>
                  </a:lnTo>
                  <a:lnTo>
                    <a:pt x="27" y="901"/>
                  </a:lnTo>
                  <a:lnTo>
                    <a:pt x="33" y="871"/>
                  </a:lnTo>
                  <a:lnTo>
                    <a:pt x="40" y="840"/>
                  </a:lnTo>
                  <a:lnTo>
                    <a:pt x="48" y="811"/>
                  </a:lnTo>
                  <a:lnTo>
                    <a:pt x="56" y="782"/>
                  </a:lnTo>
                  <a:lnTo>
                    <a:pt x="65" y="754"/>
                  </a:lnTo>
                  <a:lnTo>
                    <a:pt x="75" y="726"/>
                  </a:lnTo>
                  <a:lnTo>
                    <a:pt x="85" y="699"/>
                  </a:lnTo>
                  <a:lnTo>
                    <a:pt x="96" y="672"/>
                  </a:lnTo>
                  <a:lnTo>
                    <a:pt x="109" y="645"/>
                  </a:lnTo>
                  <a:lnTo>
                    <a:pt x="121" y="619"/>
                  </a:lnTo>
                  <a:lnTo>
                    <a:pt x="134" y="593"/>
                  </a:lnTo>
                  <a:lnTo>
                    <a:pt x="148" y="568"/>
                  </a:lnTo>
                  <a:lnTo>
                    <a:pt x="163" y="543"/>
                  </a:lnTo>
                  <a:lnTo>
                    <a:pt x="178" y="519"/>
                  </a:lnTo>
                  <a:lnTo>
                    <a:pt x="193" y="495"/>
                  </a:lnTo>
                  <a:lnTo>
                    <a:pt x="210" y="472"/>
                  </a:lnTo>
                  <a:lnTo>
                    <a:pt x="227" y="449"/>
                  </a:lnTo>
                  <a:lnTo>
                    <a:pt x="244" y="425"/>
                  </a:lnTo>
                  <a:lnTo>
                    <a:pt x="263" y="403"/>
                  </a:lnTo>
                  <a:lnTo>
                    <a:pt x="282" y="382"/>
                  </a:lnTo>
                  <a:lnTo>
                    <a:pt x="302" y="360"/>
                  </a:lnTo>
                  <a:lnTo>
                    <a:pt x="322" y="340"/>
                  </a:lnTo>
                  <a:lnTo>
                    <a:pt x="343" y="319"/>
                  </a:lnTo>
                  <a:lnTo>
                    <a:pt x="366" y="300"/>
                  </a:lnTo>
                  <a:lnTo>
                    <a:pt x="389" y="281"/>
                  </a:lnTo>
                  <a:lnTo>
                    <a:pt x="412" y="262"/>
                  </a:lnTo>
                  <a:lnTo>
                    <a:pt x="435" y="244"/>
                  </a:lnTo>
                  <a:lnTo>
                    <a:pt x="459" y="227"/>
                  </a:lnTo>
                  <a:lnTo>
                    <a:pt x="483" y="210"/>
                  </a:lnTo>
                  <a:lnTo>
                    <a:pt x="508" y="194"/>
                  </a:lnTo>
                  <a:lnTo>
                    <a:pt x="533" y="179"/>
                  </a:lnTo>
                  <a:lnTo>
                    <a:pt x="559" y="164"/>
                  </a:lnTo>
                  <a:lnTo>
                    <a:pt x="586" y="150"/>
                  </a:lnTo>
                  <a:lnTo>
                    <a:pt x="613" y="137"/>
                  </a:lnTo>
                  <a:lnTo>
                    <a:pt x="641" y="124"/>
                  </a:lnTo>
                  <a:lnTo>
                    <a:pt x="668" y="112"/>
                  </a:lnTo>
                  <a:lnTo>
                    <a:pt x="696" y="101"/>
                  </a:lnTo>
                  <a:lnTo>
                    <a:pt x="725" y="90"/>
                  </a:lnTo>
                  <a:lnTo>
                    <a:pt x="754" y="80"/>
                  </a:lnTo>
                  <a:lnTo>
                    <a:pt x="784" y="70"/>
                  </a:lnTo>
                  <a:lnTo>
                    <a:pt x="814" y="61"/>
                  </a:lnTo>
                  <a:lnTo>
                    <a:pt x="845" y="53"/>
                  </a:lnTo>
                  <a:lnTo>
                    <a:pt x="877" y="45"/>
                  </a:lnTo>
                  <a:lnTo>
                    <a:pt x="908" y="38"/>
                  </a:lnTo>
                  <a:lnTo>
                    <a:pt x="940" y="32"/>
                  </a:lnTo>
                  <a:lnTo>
                    <a:pt x="973" y="26"/>
                  </a:lnTo>
                  <a:lnTo>
                    <a:pt x="1006" y="21"/>
                  </a:lnTo>
                  <a:lnTo>
                    <a:pt x="1039" y="16"/>
                  </a:lnTo>
                  <a:lnTo>
                    <a:pt x="1073" y="12"/>
                  </a:lnTo>
                  <a:lnTo>
                    <a:pt x="1109" y="9"/>
                  </a:lnTo>
                  <a:lnTo>
                    <a:pt x="1144" y="6"/>
                  </a:lnTo>
                  <a:lnTo>
                    <a:pt x="1179" y="3"/>
                  </a:lnTo>
                  <a:lnTo>
                    <a:pt x="1215" y="2"/>
                  </a:lnTo>
                  <a:lnTo>
                    <a:pt x="1251" y="1"/>
                  </a:lnTo>
                  <a:lnTo>
                    <a:pt x="1288" y="0"/>
                  </a:lnTo>
                  <a:lnTo>
                    <a:pt x="1305" y="0"/>
                  </a:lnTo>
                  <a:lnTo>
                    <a:pt x="1322" y="0"/>
                  </a:lnTo>
                  <a:lnTo>
                    <a:pt x="1340" y="0"/>
                  </a:lnTo>
                  <a:lnTo>
                    <a:pt x="1357" y="0"/>
                  </a:lnTo>
                  <a:lnTo>
                    <a:pt x="1521" y="606"/>
                  </a:lnTo>
                  <a:lnTo>
                    <a:pt x="1497" y="596"/>
                  </a:lnTo>
                  <a:lnTo>
                    <a:pt x="1473" y="587"/>
                  </a:lnTo>
                  <a:lnTo>
                    <a:pt x="1447" y="581"/>
                  </a:lnTo>
                  <a:lnTo>
                    <a:pt x="1420" y="575"/>
                  </a:lnTo>
                  <a:lnTo>
                    <a:pt x="1392" y="571"/>
                  </a:lnTo>
                  <a:lnTo>
                    <a:pt x="1362" y="569"/>
                  </a:lnTo>
                  <a:lnTo>
                    <a:pt x="1331" y="567"/>
                  </a:lnTo>
                  <a:lnTo>
                    <a:pt x="1299" y="567"/>
                  </a:lnTo>
                  <a:lnTo>
                    <a:pt x="1270" y="567"/>
                  </a:lnTo>
                  <a:lnTo>
                    <a:pt x="1241" y="569"/>
                  </a:lnTo>
                  <a:lnTo>
                    <a:pt x="1213" y="572"/>
                  </a:lnTo>
                  <a:lnTo>
                    <a:pt x="1187" y="576"/>
                  </a:lnTo>
                  <a:lnTo>
                    <a:pt x="1161" y="581"/>
                  </a:lnTo>
                  <a:lnTo>
                    <a:pt x="1136" y="588"/>
                  </a:lnTo>
                  <a:lnTo>
                    <a:pt x="1112" y="596"/>
                  </a:lnTo>
                  <a:lnTo>
                    <a:pt x="1089" y="604"/>
                  </a:lnTo>
                  <a:lnTo>
                    <a:pt x="1067" y="615"/>
                  </a:lnTo>
                  <a:lnTo>
                    <a:pt x="1046" y="626"/>
                  </a:lnTo>
                  <a:lnTo>
                    <a:pt x="1025" y="639"/>
                  </a:lnTo>
                  <a:lnTo>
                    <a:pt x="1006" y="653"/>
                  </a:lnTo>
                  <a:lnTo>
                    <a:pt x="988" y="668"/>
                  </a:lnTo>
                  <a:lnTo>
                    <a:pt x="970" y="685"/>
                  </a:lnTo>
                  <a:lnTo>
                    <a:pt x="954" y="702"/>
                  </a:lnTo>
                  <a:lnTo>
                    <a:pt x="938" y="721"/>
                  </a:lnTo>
                  <a:lnTo>
                    <a:pt x="924" y="742"/>
                  </a:lnTo>
                  <a:lnTo>
                    <a:pt x="910" y="763"/>
                  </a:lnTo>
                  <a:lnTo>
                    <a:pt x="898" y="786"/>
                  </a:lnTo>
                  <a:lnTo>
                    <a:pt x="886" y="810"/>
                  </a:lnTo>
                  <a:lnTo>
                    <a:pt x="876" y="835"/>
                  </a:lnTo>
                  <a:lnTo>
                    <a:pt x="866" y="861"/>
                  </a:lnTo>
                  <a:lnTo>
                    <a:pt x="857" y="890"/>
                  </a:lnTo>
                  <a:lnTo>
                    <a:pt x="849" y="918"/>
                  </a:lnTo>
                  <a:lnTo>
                    <a:pt x="841" y="948"/>
                  </a:lnTo>
                  <a:lnTo>
                    <a:pt x="835" y="979"/>
                  </a:lnTo>
                  <a:lnTo>
                    <a:pt x="830" y="1011"/>
                  </a:lnTo>
                  <a:lnTo>
                    <a:pt x="826" y="1045"/>
                  </a:lnTo>
                  <a:lnTo>
                    <a:pt x="823" y="1081"/>
                  </a:lnTo>
                  <a:lnTo>
                    <a:pt x="821" y="1117"/>
                  </a:lnTo>
                  <a:lnTo>
                    <a:pt x="819" y="1154"/>
                  </a:lnTo>
                  <a:lnTo>
                    <a:pt x="819" y="1193"/>
                  </a:lnTo>
                  <a:lnTo>
                    <a:pt x="819" y="1231"/>
                  </a:lnTo>
                  <a:lnTo>
                    <a:pt x="821" y="1268"/>
                  </a:lnTo>
                  <a:lnTo>
                    <a:pt x="823" y="1305"/>
                  </a:lnTo>
                  <a:lnTo>
                    <a:pt x="827" y="1339"/>
                  </a:lnTo>
                  <a:lnTo>
                    <a:pt x="831" y="1373"/>
                  </a:lnTo>
                  <a:lnTo>
                    <a:pt x="837" y="1405"/>
                  </a:lnTo>
                  <a:lnTo>
                    <a:pt x="843" y="1436"/>
                  </a:lnTo>
                  <a:lnTo>
                    <a:pt x="852" y="1465"/>
                  </a:lnTo>
                  <a:lnTo>
                    <a:pt x="860" y="1494"/>
                  </a:lnTo>
                  <a:lnTo>
                    <a:pt x="869" y="1522"/>
                  </a:lnTo>
                  <a:lnTo>
                    <a:pt x="880" y="1548"/>
                  </a:lnTo>
                  <a:lnTo>
                    <a:pt x="891" y="1574"/>
                  </a:lnTo>
                  <a:lnTo>
                    <a:pt x="903" y="1597"/>
                  </a:lnTo>
                  <a:lnTo>
                    <a:pt x="916" y="1620"/>
                  </a:lnTo>
                  <a:lnTo>
                    <a:pt x="930" y="1642"/>
                  </a:lnTo>
                  <a:lnTo>
                    <a:pt x="945" y="1662"/>
                  </a:lnTo>
                  <a:lnTo>
                    <a:pt x="962" y="1681"/>
                  </a:lnTo>
                  <a:lnTo>
                    <a:pt x="979" y="1699"/>
                  </a:lnTo>
                  <a:lnTo>
                    <a:pt x="997" y="1715"/>
                  </a:lnTo>
                  <a:lnTo>
                    <a:pt x="1017" y="1731"/>
                  </a:lnTo>
                  <a:lnTo>
                    <a:pt x="1037" y="1745"/>
                  </a:lnTo>
                  <a:lnTo>
                    <a:pt x="1058" y="1758"/>
                  </a:lnTo>
                  <a:lnTo>
                    <a:pt x="1080" y="1770"/>
                  </a:lnTo>
                  <a:lnTo>
                    <a:pt x="1104" y="1780"/>
                  </a:lnTo>
                  <a:lnTo>
                    <a:pt x="1128" y="1790"/>
                  </a:lnTo>
                  <a:lnTo>
                    <a:pt x="1152" y="1798"/>
                  </a:lnTo>
                  <a:lnTo>
                    <a:pt x="1178" y="1805"/>
                  </a:lnTo>
                  <a:lnTo>
                    <a:pt x="1205" y="1810"/>
                  </a:lnTo>
                  <a:lnTo>
                    <a:pt x="1232" y="1814"/>
                  </a:lnTo>
                  <a:lnTo>
                    <a:pt x="1261" y="1818"/>
                  </a:lnTo>
                  <a:lnTo>
                    <a:pt x="1290" y="1820"/>
                  </a:lnTo>
                  <a:lnTo>
                    <a:pt x="1320" y="1820"/>
                  </a:lnTo>
                  <a:lnTo>
                    <a:pt x="1345" y="1820"/>
                  </a:lnTo>
                  <a:lnTo>
                    <a:pt x="1367" y="1819"/>
                  </a:lnTo>
                  <a:lnTo>
                    <a:pt x="1389" y="1817"/>
                  </a:lnTo>
                  <a:lnTo>
                    <a:pt x="1410" y="1814"/>
                  </a:lnTo>
                  <a:lnTo>
                    <a:pt x="1431" y="1811"/>
                  </a:lnTo>
                  <a:lnTo>
                    <a:pt x="1451" y="1807"/>
                  </a:lnTo>
                  <a:lnTo>
                    <a:pt x="1471" y="1802"/>
                  </a:lnTo>
                  <a:lnTo>
                    <a:pt x="1490" y="1796"/>
                  </a:lnTo>
                  <a:lnTo>
                    <a:pt x="1508" y="1790"/>
                  </a:lnTo>
                  <a:lnTo>
                    <a:pt x="1526" y="1783"/>
                  </a:lnTo>
                  <a:lnTo>
                    <a:pt x="1543" y="1775"/>
                  </a:lnTo>
                  <a:lnTo>
                    <a:pt x="1560" y="1766"/>
                  </a:lnTo>
                  <a:lnTo>
                    <a:pt x="1576" y="1757"/>
                  </a:lnTo>
                  <a:lnTo>
                    <a:pt x="1592" y="1746"/>
                  </a:lnTo>
                  <a:lnTo>
                    <a:pt x="1607" y="1735"/>
                  </a:lnTo>
                  <a:lnTo>
                    <a:pt x="1622" y="1723"/>
                  </a:lnTo>
                  <a:lnTo>
                    <a:pt x="1635" y="1710"/>
                  </a:lnTo>
                  <a:lnTo>
                    <a:pt x="1647" y="1697"/>
                  </a:lnTo>
                  <a:lnTo>
                    <a:pt x="1659" y="1684"/>
                  </a:lnTo>
                  <a:lnTo>
                    <a:pt x="1670" y="1670"/>
                  </a:lnTo>
                  <a:lnTo>
                    <a:pt x="1680" y="1655"/>
                  </a:lnTo>
                  <a:lnTo>
                    <a:pt x="1690" y="1640"/>
                  </a:lnTo>
                  <a:lnTo>
                    <a:pt x="1699" y="1624"/>
                  </a:lnTo>
                  <a:lnTo>
                    <a:pt x="1707" y="1608"/>
                  </a:lnTo>
                  <a:lnTo>
                    <a:pt x="1715" y="1591"/>
                  </a:lnTo>
                  <a:lnTo>
                    <a:pt x="1722" y="1573"/>
                  </a:lnTo>
                  <a:lnTo>
                    <a:pt x="1728" y="1555"/>
                  </a:lnTo>
                  <a:lnTo>
                    <a:pt x="1734" y="1536"/>
                  </a:lnTo>
                  <a:lnTo>
                    <a:pt x="1739" y="1517"/>
                  </a:lnTo>
                  <a:lnTo>
                    <a:pt x="1743" y="1496"/>
                  </a:lnTo>
                  <a:lnTo>
                    <a:pt x="1747" y="1476"/>
                  </a:lnTo>
                  <a:lnTo>
                    <a:pt x="1750" y="1454"/>
                  </a:lnTo>
                  <a:lnTo>
                    <a:pt x="1969" y="2264"/>
                  </a:lnTo>
                  <a:close/>
                  <a:moveTo>
                    <a:pt x="2258" y="331"/>
                  </a:moveTo>
                  <a:lnTo>
                    <a:pt x="2285" y="359"/>
                  </a:lnTo>
                  <a:lnTo>
                    <a:pt x="2310" y="389"/>
                  </a:lnTo>
                  <a:lnTo>
                    <a:pt x="2335" y="419"/>
                  </a:lnTo>
                  <a:lnTo>
                    <a:pt x="2357" y="452"/>
                  </a:lnTo>
                  <a:lnTo>
                    <a:pt x="2377" y="485"/>
                  </a:lnTo>
                  <a:lnTo>
                    <a:pt x="2397" y="518"/>
                  </a:lnTo>
                  <a:lnTo>
                    <a:pt x="2414" y="553"/>
                  </a:lnTo>
                  <a:lnTo>
                    <a:pt x="2431" y="589"/>
                  </a:lnTo>
                  <a:lnTo>
                    <a:pt x="2445" y="626"/>
                  </a:lnTo>
                  <a:lnTo>
                    <a:pt x="2459" y="665"/>
                  </a:lnTo>
                  <a:lnTo>
                    <a:pt x="2471" y="704"/>
                  </a:lnTo>
                  <a:lnTo>
                    <a:pt x="2481" y="744"/>
                  </a:lnTo>
                  <a:lnTo>
                    <a:pt x="2490" y="785"/>
                  </a:lnTo>
                  <a:lnTo>
                    <a:pt x="2498" y="828"/>
                  </a:lnTo>
                  <a:lnTo>
                    <a:pt x="2504" y="872"/>
                  </a:lnTo>
                  <a:lnTo>
                    <a:pt x="2509" y="917"/>
                  </a:lnTo>
                  <a:lnTo>
                    <a:pt x="2370" y="917"/>
                  </a:lnTo>
                  <a:lnTo>
                    <a:pt x="2258" y="3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5027" y="2819"/>
              <a:ext cx="132" cy="139"/>
            </a:xfrm>
            <a:custGeom>
              <a:avLst/>
              <a:gdLst>
                <a:gd name="T0" fmla="*/ 2254 w 2259"/>
                <a:gd name="T1" fmla="*/ 1400 h 2367"/>
                <a:gd name="T2" fmla="*/ 2238 w 2259"/>
                <a:gd name="T3" fmla="*/ 1530 h 2367"/>
                <a:gd name="T4" fmla="*/ 2207 w 2259"/>
                <a:gd name="T5" fmla="*/ 1655 h 2367"/>
                <a:gd name="T6" fmla="*/ 2160 w 2259"/>
                <a:gd name="T7" fmla="*/ 1776 h 2367"/>
                <a:gd name="T8" fmla="*/ 2093 w 2259"/>
                <a:gd name="T9" fmla="*/ 1892 h 2367"/>
                <a:gd name="T10" fmla="*/ 2002 w 2259"/>
                <a:gd name="T11" fmla="*/ 2007 h 2367"/>
                <a:gd name="T12" fmla="*/ 1894 w 2259"/>
                <a:gd name="T13" fmla="*/ 2109 h 2367"/>
                <a:gd name="T14" fmla="*/ 1772 w 2259"/>
                <a:gd name="T15" fmla="*/ 2197 h 2367"/>
                <a:gd name="T16" fmla="*/ 1641 w 2259"/>
                <a:gd name="T17" fmla="*/ 2266 h 2367"/>
                <a:gd name="T18" fmla="*/ 1500 w 2259"/>
                <a:gd name="T19" fmla="*/ 2318 h 2367"/>
                <a:gd name="T20" fmla="*/ 1355 w 2259"/>
                <a:gd name="T21" fmla="*/ 2351 h 2367"/>
                <a:gd name="T22" fmla="*/ 1206 w 2259"/>
                <a:gd name="T23" fmla="*/ 2366 h 2367"/>
                <a:gd name="T24" fmla="*/ 941 w 2259"/>
                <a:gd name="T25" fmla="*/ 2342 h 2367"/>
                <a:gd name="T26" fmla="*/ 670 w 2259"/>
                <a:gd name="T27" fmla="*/ 2249 h 2367"/>
                <a:gd name="T28" fmla="*/ 431 w 2259"/>
                <a:gd name="T29" fmla="*/ 2095 h 2367"/>
                <a:gd name="T30" fmla="*/ 236 w 2259"/>
                <a:gd name="T31" fmla="*/ 1890 h 2367"/>
                <a:gd name="T32" fmla="*/ 94 w 2259"/>
                <a:gd name="T33" fmla="*/ 1644 h 2367"/>
                <a:gd name="T34" fmla="*/ 14 w 2259"/>
                <a:gd name="T35" fmla="*/ 1367 h 2367"/>
                <a:gd name="T36" fmla="*/ 6 w 2259"/>
                <a:gd name="T37" fmla="*/ 1067 h 2367"/>
                <a:gd name="T38" fmla="*/ 73 w 2259"/>
                <a:gd name="T39" fmla="*/ 781 h 2367"/>
                <a:gd name="T40" fmla="*/ 204 w 2259"/>
                <a:gd name="T41" fmla="*/ 525 h 2367"/>
                <a:gd name="T42" fmla="*/ 391 w 2259"/>
                <a:gd name="T43" fmla="*/ 309 h 2367"/>
                <a:gd name="T44" fmla="*/ 624 w 2259"/>
                <a:gd name="T45" fmla="*/ 144 h 2367"/>
                <a:gd name="T46" fmla="*/ 894 w 2259"/>
                <a:gd name="T47" fmla="*/ 38 h 2367"/>
                <a:gd name="T48" fmla="*/ 1192 w 2259"/>
                <a:gd name="T49" fmla="*/ 0 h 2367"/>
                <a:gd name="T50" fmla="*/ 1374 w 2259"/>
                <a:gd name="T51" fmla="*/ 13 h 2367"/>
                <a:gd name="T52" fmla="*/ 1545 w 2259"/>
                <a:gd name="T53" fmla="*/ 51 h 2367"/>
                <a:gd name="T54" fmla="*/ 1704 w 2259"/>
                <a:gd name="T55" fmla="*/ 114 h 2367"/>
                <a:gd name="T56" fmla="*/ 1852 w 2259"/>
                <a:gd name="T57" fmla="*/ 199 h 2367"/>
                <a:gd name="T58" fmla="*/ 1988 w 2259"/>
                <a:gd name="T59" fmla="*/ 308 h 2367"/>
                <a:gd name="T60" fmla="*/ 2113 w 2259"/>
                <a:gd name="T61" fmla="*/ 437 h 2367"/>
                <a:gd name="T62" fmla="*/ 1937 w 2259"/>
                <a:gd name="T63" fmla="*/ 618 h 2367"/>
                <a:gd name="T64" fmla="*/ 1839 w 2259"/>
                <a:gd name="T65" fmla="*/ 507 h 2367"/>
                <a:gd name="T66" fmla="*/ 1730 w 2259"/>
                <a:gd name="T67" fmla="*/ 412 h 2367"/>
                <a:gd name="T68" fmla="*/ 1612 w 2259"/>
                <a:gd name="T69" fmla="*/ 337 h 2367"/>
                <a:gd name="T70" fmla="*/ 1481 w 2259"/>
                <a:gd name="T71" fmla="*/ 282 h 2367"/>
                <a:gd name="T72" fmla="*/ 1341 w 2259"/>
                <a:gd name="T73" fmla="*/ 248 h 2367"/>
                <a:gd name="T74" fmla="*/ 1189 w 2259"/>
                <a:gd name="T75" fmla="*/ 237 h 2367"/>
                <a:gd name="T76" fmla="*/ 953 w 2259"/>
                <a:gd name="T77" fmla="*/ 268 h 2367"/>
                <a:gd name="T78" fmla="*/ 741 w 2259"/>
                <a:gd name="T79" fmla="*/ 354 h 2367"/>
                <a:gd name="T80" fmla="*/ 559 w 2259"/>
                <a:gd name="T81" fmla="*/ 489 h 2367"/>
                <a:gd name="T82" fmla="*/ 413 w 2259"/>
                <a:gd name="T83" fmla="*/ 664 h 2367"/>
                <a:gd name="T84" fmla="*/ 311 w 2259"/>
                <a:gd name="T85" fmla="*/ 869 h 2367"/>
                <a:gd name="T86" fmla="*/ 259 w 2259"/>
                <a:gd name="T87" fmla="*/ 1097 h 2367"/>
                <a:gd name="T88" fmla="*/ 257 w 2259"/>
                <a:gd name="T89" fmla="*/ 1260 h 2367"/>
                <a:gd name="T90" fmla="*/ 272 w 2259"/>
                <a:gd name="T91" fmla="*/ 1371 h 2367"/>
                <a:gd name="T92" fmla="*/ 302 w 2259"/>
                <a:gd name="T93" fmla="*/ 1479 h 2367"/>
                <a:gd name="T94" fmla="*/ 343 w 2259"/>
                <a:gd name="T95" fmla="*/ 1582 h 2367"/>
                <a:gd name="T96" fmla="*/ 396 w 2259"/>
                <a:gd name="T97" fmla="*/ 1680 h 2367"/>
                <a:gd name="T98" fmla="*/ 461 w 2259"/>
                <a:gd name="T99" fmla="*/ 1771 h 2367"/>
                <a:gd name="T100" fmla="*/ 554 w 2259"/>
                <a:gd name="T101" fmla="*/ 1869 h 2367"/>
                <a:gd name="T102" fmla="*/ 737 w 2259"/>
                <a:gd name="T103" fmla="*/ 2004 h 2367"/>
                <a:gd name="T104" fmla="*/ 840 w 2259"/>
                <a:gd name="T105" fmla="*/ 2056 h 2367"/>
                <a:gd name="T106" fmla="*/ 947 w 2259"/>
                <a:gd name="T107" fmla="*/ 2096 h 2367"/>
                <a:gd name="T108" fmla="*/ 1059 w 2259"/>
                <a:gd name="T109" fmla="*/ 2121 h 2367"/>
                <a:gd name="T110" fmla="*/ 1171 w 2259"/>
                <a:gd name="T111" fmla="*/ 2129 h 2367"/>
                <a:gd name="T112" fmla="*/ 1357 w 2259"/>
                <a:gd name="T113" fmla="*/ 2109 h 2367"/>
                <a:gd name="T114" fmla="*/ 1536 w 2259"/>
                <a:gd name="T115" fmla="*/ 2049 h 2367"/>
                <a:gd name="T116" fmla="*/ 1698 w 2259"/>
                <a:gd name="T117" fmla="*/ 1954 h 2367"/>
                <a:gd name="T118" fmla="*/ 1833 w 2259"/>
                <a:gd name="T119" fmla="*/ 1827 h 2367"/>
                <a:gd name="T120" fmla="*/ 1931 w 2259"/>
                <a:gd name="T121" fmla="*/ 1671 h 2367"/>
                <a:gd name="T122" fmla="*/ 1981 w 2259"/>
                <a:gd name="T123" fmla="*/ 1491 h 2367"/>
                <a:gd name="T124" fmla="*/ 2259 w 2259"/>
                <a:gd name="T125" fmla="*/ 117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9" h="2367">
                  <a:moveTo>
                    <a:pt x="2259" y="1177"/>
                  </a:moveTo>
                  <a:lnTo>
                    <a:pt x="2259" y="1234"/>
                  </a:lnTo>
                  <a:lnTo>
                    <a:pt x="2259" y="1291"/>
                  </a:lnTo>
                  <a:lnTo>
                    <a:pt x="2257" y="1346"/>
                  </a:lnTo>
                  <a:lnTo>
                    <a:pt x="2254" y="1400"/>
                  </a:lnTo>
                  <a:lnTo>
                    <a:pt x="2251" y="1426"/>
                  </a:lnTo>
                  <a:lnTo>
                    <a:pt x="2249" y="1452"/>
                  </a:lnTo>
                  <a:lnTo>
                    <a:pt x="2246" y="1478"/>
                  </a:lnTo>
                  <a:lnTo>
                    <a:pt x="2242" y="1505"/>
                  </a:lnTo>
                  <a:lnTo>
                    <a:pt x="2238" y="1530"/>
                  </a:lnTo>
                  <a:lnTo>
                    <a:pt x="2233" y="1556"/>
                  </a:lnTo>
                  <a:lnTo>
                    <a:pt x="2227" y="1581"/>
                  </a:lnTo>
                  <a:lnTo>
                    <a:pt x="2221" y="1606"/>
                  </a:lnTo>
                  <a:lnTo>
                    <a:pt x="2215" y="1630"/>
                  </a:lnTo>
                  <a:lnTo>
                    <a:pt x="2207" y="1655"/>
                  </a:lnTo>
                  <a:lnTo>
                    <a:pt x="2200" y="1679"/>
                  </a:lnTo>
                  <a:lnTo>
                    <a:pt x="2191" y="1703"/>
                  </a:lnTo>
                  <a:lnTo>
                    <a:pt x="2181" y="1728"/>
                  </a:lnTo>
                  <a:lnTo>
                    <a:pt x="2171" y="1752"/>
                  </a:lnTo>
                  <a:lnTo>
                    <a:pt x="2160" y="1776"/>
                  </a:lnTo>
                  <a:lnTo>
                    <a:pt x="2149" y="1799"/>
                  </a:lnTo>
                  <a:lnTo>
                    <a:pt x="2136" y="1823"/>
                  </a:lnTo>
                  <a:lnTo>
                    <a:pt x="2123" y="1846"/>
                  </a:lnTo>
                  <a:lnTo>
                    <a:pt x="2108" y="1869"/>
                  </a:lnTo>
                  <a:lnTo>
                    <a:pt x="2093" y="1892"/>
                  </a:lnTo>
                  <a:lnTo>
                    <a:pt x="2077" y="1915"/>
                  </a:lnTo>
                  <a:lnTo>
                    <a:pt x="2060" y="1939"/>
                  </a:lnTo>
                  <a:lnTo>
                    <a:pt x="2042" y="1962"/>
                  </a:lnTo>
                  <a:lnTo>
                    <a:pt x="2022" y="1984"/>
                  </a:lnTo>
                  <a:lnTo>
                    <a:pt x="2002" y="2007"/>
                  </a:lnTo>
                  <a:lnTo>
                    <a:pt x="1982" y="2029"/>
                  </a:lnTo>
                  <a:lnTo>
                    <a:pt x="1961" y="2050"/>
                  </a:lnTo>
                  <a:lnTo>
                    <a:pt x="1939" y="2070"/>
                  </a:lnTo>
                  <a:lnTo>
                    <a:pt x="1917" y="2090"/>
                  </a:lnTo>
                  <a:lnTo>
                    <a:pt x="1894" y="2109"/>
                  </a:lnTo>
                  <a:lnTo>
                    <a:pt x="1871" y="2128"/>
                  </a:lnTo>
                  <a:lnTo>
                    <a:pt x="1847" y="2147"/>
                  </a:lnTo>
                  <a:lnTo>
                    <a:pt x="1823" y="2164"/>
                  </a:lnTo>
                  <a:lnTo>
                    <a:pt x="1798" y="2181"/>
                  </a:lnTo>
                  <a:lnTo>
                    <a:pt x="1772" y="2197"/>
                  </a:lnTo>
                  <a:lnTo>
                    <a:pt x="1747" y="2212"/>
                  </a:lnTo>
                  <a:lnTo>
                    <a:pt x="1721" y="2227"/>
                  </a:lnTo>
                  <a:lnTo>
                    <a:pt x="1694" y="2241"/>
                  </a:lnTo>
                  <a:lnTo>
                    <a:pt x="1668" y="2254"/>
                  </a:lnTo>
                  <a:lnTo>
                    <a:pt x="1641" y="2266"/>
                  </a:lnTo>
                  <a:lnTo>
                    <a:pt x="1613" y="2278"/>
                  </a:lnTo>
                  <a:lnTo>
                    <a:pt x="1586" y="2289"/>
                  </a:lnTo>
                  <a:lnTo>
                    <a:pt x="1558" y="2300"/>
                  </a:lnTo>
                  <a:lnTo>
                    <a:pt x="1530" y="2309"/>
                  </a:lnTo>
                  <a:lnTo>
                    <a:pt x="1500" y="2318"/>
                  </a:lnTo>
                  <a:lnTo>
                    <a:pt x="1472" y="2326"/>
                  </a:lnTo>
                  <a:lnTo>
                    <a:pt x="1443" y="2334"/>
                  </a:lnTo>
                  <a:lnTo>
                    <a:pt x="1414" y="2340"/>
                  </a:lnTo>
                  <a:lnTo>
                    <a:pt x="1385" y="2346"/>
                  </a:lnTo>
                  <a:lnTo>
                    <a:pt x="1355" y="2351"/>
                  </a:lnTo>
                  <a:lnTo>
                    <a:pt x="1326" y="2356"/>
                  </a:lnTo>
                  <a:lnTo>
                    <a:pt x="1296" y="2359"/>
                  </a:lnTo>
                  <a:lnTo>
                    <a:pt x="1266" y="2363"/>
                  </a:lnTo>
                  <a:lnTo>
                    <a:pt x="1236" y="2365"/>
                  </a:lnTo>
                  <a:lnTo>
                    <a:pt x="1206" y="2366"/>
                  </a:lnTo>
                  <a:lnTo>
                    <a:pt x="1177" y="2367"/>
                  </a:lnTo>
                  <a:lnTo>
                    <a:pt x="1117" y="2365"/>
                  </a:lnTo>
                  <a:lnTo>
                    <a:pt x="1058" y="2361"/>
                  </a:lnTo>
                  <a:lnTo>
                    <a:pt x="999" y="2352"/>
                  </a:lnTo>
                  <a:lnTo>
                    <a:pt x="941" y="2342"/>
                  </a:lnTo>
                  <a:lnTo>
                    <a:pt x="885" y="2329"/>
                  </a:lnTo>
                  <a:lnTo>
                    <a:pt x="830" y="2313"/>
                  </a:lnTo>
                  <a:lnTo>
                    <a:pt x="775" y="2294"/>
                  </a:lnTo>
                  <a:lnTo>
                    <a:pt x="721" y="2273"/>
                  </a:lnTo>
                  <a:lnTo>
                    <a:pt x="670" y="2249"/>
                  </a:lnTo>
                  <a:lnTo>
                    <a:pt x="619" y="2223"/>
                  </a:lnTo>
                  <a:lnTo>
                    <a:pt x="570" y="2195"/>
                  </a:lnTo>
                  <a:lnTo>
                    <a:pt x="522" y="2164"/>
                  </a:lnTo>
                  <a:lnTo>
                    <a:pt x="476" y="2130"/>
                  </a:lnTo>
                  <a:lnTo>
                    <a:pt x="431" y="2095"/>
                  </a:lnTo>
                  <a:lnTo>
                    <a:pt x="388" y="2058"/>
                  </a:lnTo>
                  <a:lnTo>
                    <a:pt x="348" y="2019"/>
                  </a:lnTo>
                  <a:lnTo>
                    <a:pt x="309" y="1978"/>
                  </a:lnTo>
                  <a:lnTo>
                    <a:pt x="271" y="1936"/>
                  </a:lnTo>
                  <a:lnTo>
                    <a:pt x="236" y="1890"/>
                  </a:lnTo>
                  <a:lnTo>
                    <a:pt x="203" y="1844"/>
                  </a:lnTo>
                  <a:lnTo>
                    <a:pt x="172" y="1797"/>
                  </a:lnTo>
                  <a:lnTo>
                    <a:pt x="144" y="1748"/>
                  </a:lnTo>
                  <a:lnTo>
                    <a:pt x="118" y="1696"/>
                  </a:lnTo>
                  <a:lnTo>
                    <a:pt x="94" y="1644"/>
                  </a:lnTo>
                  <a:lnTo>
                    <a:pt x="73" y="1591"/>
                  </a:lnTo>
                  <a:lnTo>
                    <a:pt x="54" y="1537"/>
                  </a:lnTo>
                  <a:lnTo>
                    <a:pt x="37" y="1481"/>
                  </a:lnTo>
                  <a:lnTo>
                    <a:pt x="24" y="1424"/>
                  </a:lnTo>
                  <a:lnTo>
                    <a:pt x="14" y="1367"/>
                  </a:lnTo>
                  <a:lnTo>
                    <a:pt x="6" y="1309"/>
                  </a:lnTo>
                  <a:lnTo>
                    <a:pt x="1" y="1249"/>
                  </a:lnTo>
                  <a:lnTo>
                    <a:pt x="0" y="1189"/>
                  </a:lnTo>
                  <a:lnTo>
                    <a:pt x="1" y="1128"/>
                  </a:lnTo>
                  <a:lnTo>
                    <a:pt x="6" y="1067"/>
                  </a:lnTo>
                  <a:lnTo>
                    <a:pt x="14" y="1008"/>
                  </a:lnTo>
                  <a:lnTo>
                    <a:pt x="24" y="950"/>
                  </a:lnTo>
                  <a:lnTo>
                    <a:pt x="37" y="893"/>
                  </a:lnTo>
                  <a:lnTo>
                    <a:pt x="54" y="836"/>
                  </a:lnTo>
                  <a:lnTo>
                    <a:pt x="73" y="781"/>
                  </a:lnTo>
                  <a:lnTo>
                    <a:pt x="94" y="727"/>
                  </a:lnTo>
                  <a:lnTo>
                    <a:pt x="118" y="675"/>
                  </a:lnTo>
                  <a:lnTo>
                    <a:pt x="144" y="623"/>
                  </a:lnTo>
                  <a:lnTo>
                    <a:pt x="173" y="573"/>
                  </a:lnTo>
                  <a:lnTo>
                    <a:pt x="204" y="525"/>
                  </a:lnTo>
                  <a:lnTo>
                    <a:pt x="237" y="479"/>
                  </a:lnTo>
                  <a:lnTo>
                    <a:pt x="272" y="434"/>
                  </a:lnTo>
                  <a:lnTo>
                    <a:pt x="310" y="390"/>
                  </a:lnTo>
                  <a:lnTo>
                    <a:pt x="350" y="349"/>
                  </a:lnTo>
                  <a:lnTo>
                    <a:pt x="391" y="309"/>
                  </a:lnTo>
                  <a:lnTo>
                    <a:pt x="434" y="272"/>
                  </a:lnTo>
                  <a:lnTo>
                    <a:pt x="479" y="237"/>
                  </a:lnTo>
                  <a:lnTo>
                    <a:pt x="525" y="203"/>
                  </a:lnTo>
                  <a:lnTo>
                    <a:pt x="574" y="172"/>
                  </a:lnTo>
                  <a:lnTo>
                    <a:pt x="624" y="144"/>
                  </a:lnTo>
                  <a:lnTo>
                    <a:pt x="675" y="117"/>
                  </a:lnTo>
                  <a:lnTo>
                    <a:pt x="728" y="94"/>
                  </a:lnTo>
                  <a:lnTo>
                    <a:pt x="782" y="72"/>
                  </a:lnTo>
                  <a:lnTo>
                    <a:pt x="838" y="54"/>
                  </a:lnTo>
                  <a:lnTo>
                    <a:pt x="894" y="38"/>
                  </a:lnTo>
                  <a:lnTo>
                    <a:pt x="952" y="24"/>
                  </a:lnTo>
                  <a:lnTo>
                    <a:pt x="1010" y="14"/>
                  </a:lnTo>
                  <a:lnTo>
                    <a:pt x="1070" y="7"/>
                  </a:lnTo>
                  <a:lnTo>
                    <a:pt x="1131" y="2"/>
                  </a:lnTo>
                  <a:lnTo>
                    <a:pt x="1192" y="0"/>
                  </a:lnTo>
                  <a:lnTo>
                    <a:pt x="1229" y="1"/>
                  </a:lnTo>
                  <a:lnTo>
                    <a:pt x="1266" y="2"/>
                  </a:lnTo>
                  <a:lnTo>
                    <a:pt x="1303" y="5"/>
                  </a:lnTo>
                  <a:lnTo>
                    <a:pt x="1339" y="9"/>
                  </a:lnTo>
                  <a:lnTo>
                    <a:pt x="1374" y="13"/>
                  </a:lnTo>
                  <a:lnTo>
                    <a:pt x="1409" y="19"/>
                  </a:lnTo>
                  <a:lnTo>
                    <a:pt x="1443" y="26"/>
                  </a:lnTo>
                  <a:lnTo>
                    <a:pt x="1477" y="33"/>
                  </a:lnTo>
                  <a:lnTo>
                    <a:pt x="1511" y="42"/>
                  </a:lnTo>
                  <a:lnTo>
                    <a:pt x="1545" y="51"/>
                  </a:lnTo>
                  <a:lnTo>
                    <a:pt x="1578" y="62"/>
                  </a:lnTo>
                  <a:lnTo>
                    <a:pt x="1610" y="73"/>
                  </a:lnTo>
                  <a:lnTo>
                    <a:pt x="1642" y="86"/>
                  </a:lnTo>
                  <a:lnTo>
                    <a:pt x="1673" y="99"/>
                  </a:lnTo>
                  <a:lnTo>
                    <a:pt x="1704" y="114"/>
                  </a:lnTo>
                  <a:lnTo>
                    <a:pt x="1734" y="129"/>
                  </a:lnTo>
                  <a:lnTo>
                    <a:pt x="1764" y="145"/>
                  </a:lnTo>
                  <a:lnTo>
                    <a:pt x="1795" y="162"/>
                  </a:lnTo>
                  <a:lnTo>
                    <a:pt x="1824" y="180"/>
                  </a:lnTo>
                  <a:lnTo>
                    <a:pt x="1852" y="199"/>
                  </a:lnTo>
                  <a:lnTo>
                    <a:pt x="1880" y="220"/>
                  </a:lnTo>
                  <a:lnTo>
                    <a:pt x="1908" y="240"/>
                  </a:lnTo>
                  <a:lnTo>
                    <a:pt x="1935" y="262"/>
                  </a:lnTo>
                  <a:lnTo>
                    <a:pt x="1962" y="284"/>
                  </a:lnTo>
                  <a:lnTo>
                    <a:pt x="1988" y="308"/>
                  </a:lnTo>
                  <a:lnTo>
                    <a:pt x="2014" y="332"/>
                  </a:lnTo>
                  <a:lnTo>
                    <a:pt x="2040" y="357"/>
                  </a:lnTo>
                  <a:lnTo>
                    <a:pt x="2065" y="382"/>
                  </a:lnTo>
                  <a:lnTo>
                    <a:pt x="2089" y="409"/>
                  </a:lnTo>
                  <a:lnTo>
                    <a:pt x="2113" y="437"/>
                  </a:lnTo>
                  <a:lnTo>
                    <a:pt x="2136" y="466"/>
                  </a:lnTo>
                  <a:lnTo>
                    <a:pt x="2159" y="495"/>
                  </a:lnTo>
                  <a:lnTo>
                    <a:pt x="1974" y="668"/>
                  </a:lnTo>
                  <a:lnTo>
                    <a:pt x="1956" y="643"/>
                  </a:lnTo>
                  <a:lnTo>
                    <a:pt x="1937" y="618"/>
                  </a:lnTo>
                  <a:lnTo>
                    <a:pt x="1919" y="594"/>
                  </a:lnTo>
                  <a:lnTo>
                    <a:pt x="1899" y="571"/>
                  </a:lnTo>
                  <a:lnTo>
                    <a:pt x="1880" y="549"/>
                  </a:lnTo>
                  <a:lnTo>
                    <a:pt x="1860" y="527"/>
                  </a:lnTo>
                  <a:lnTo>
                    <a:pt x="1839" y="507"/>
                  </a:lnTo>
                  <a:lnTo>
                    <a:pt x="1819" y="486"/>
                  </a:lnTo>
                  <a:lnTo>
                    <a:pt x="1797" y="467"/>
                  </a:lnTo>
                  <a:lnTo>
                    <a:pt x="1775" y="448"/>
                  </a:lnTo>
                  <a:lnTo>
                    <a:pt x="1753" y="430"/>
                  </a:lnTo>
                  <a:lnTo>
                    <a:pt x="1730" y="412"/>
                  </a:lnTo>
                  <a:lnTo>
                    <a:pt x="1707" y="395"/>
                  </a:lnTo>
                  <a:lnTo>
                    <a:pt x="1684" y="380"/>
                  </a:lnTo>
                  <a:lnTo>
                    <a:pt x="1660" y="365"/>
                  </a:lnTo>
                  <a:lnTo>
                    <a:pt x="1636" y="351"/>
                  </a:lnTo>
                  <a:lnTo>
                    <a:pt x="1612" y="337"/>
                  </a:lnTo>
                  <a:lnTo>
                    <a:pt x="1587" y="325"/>
                  </a:lnTo>
                  <a:lnTo>
                    <a:pt x="1561" y="313"/>
                  </a:lnTo>
                  <a:lnTo>
                    <a:pt x="1535" y="302"/>
                  </a:lnTo>
                  <a:lnTo>
                    <a:pt x="1508" y="292"/>
                  </a:lnTo>
                  <a:lnTo>
                    <a:pt x="1481" y="282"/>
                  </a:lnTo>
                  <a:lnTo>
                    <a:pt x="1454" y="274"/>
                  </a:lnTo>
                  <a:lnTo>
                    <a:pt x="1427" y="266"/>
                  </a:lnTo>
                  <a:lnTo>
                    <a:pt x="1399" y="259"/>
                  </a:lnTo>
                  <a:lnTo>
                    <a:pt x="1370" y="253"/>
                  </a:lnTo>
                  <a:lnTo>
                    <a:pt x="1341" y="248"/>
                  </a:lnTo>
                  <a:lnTo>
                    <a:pt x="1312" y="244"/>
                  </a:lnTo>
                  <a:lnTo>
                    <a:pt x="1281" y="241"/>
                  </a:lnTo>
                  <a:lnTo>
                    <a:pt x="1251" y="239"/>
                  </a:lnTo>
                  <a:lnTo>
                    <a:pt x="1220" y="237"/>
                  </a:lnTo>
                  <a:lnTo>
                    <a:pt x="1189" y="237"/>
                  </a:lnTo>
                  <a:lnTo>
                    <a:pt x="1140" y="238"/>
                  </a:lnTo>
                  <a:lnTo>
                    <a:pt x="1093" y="242"/>
                  </a:lnTo>
                  <a:lnTo>
                    <a:pt x="1046" y="248"/>
                  </a:lnTo>
                  <a:lnTo>
                    <a:pt x="999" y="257"/>
                  </a:lnTo>
                  <a:lnTo>
                    <a:pt x="953" y="268"/>
                  </a:lnTo>
                  <a:lnTo>
                    <a:pt x="909" y="281"/>
                  </a:lnTo>
                  <a:lnTo>
                    <a:pt x="866" y="296"/>
                  </a:lnTo>
                  <a:lnTo>
                    <a:pt x="823" y="313"/>
                  </a:lnTo>
                  <a:lnTo>
                    <a:pt x="781" y="333"/>
                  </a:lnTo>
                  <a:lnTo>
                    <a:pt x="741" y="354"/>
                  </a:lnTo>
                  <a:lnTo>
                    <a:pt x="702" y="377"/>
                  </a:lnTo>
                  <a:lnTo>
                    <a:pt x="664" y="403"/>
                  </a:lnTo>
                  <a:lnTo>
                    <a:pt x="628" y="430"/>
                  </a:lnTo>
                  <a:lnTo>
                    <a:pt x="593" y="459"/>
                  </a:lnTo>
                  <a:lnTo>
                    <a:pt x="559" y="489"/>
                  </a:lnTo>
                  <a:lnTo>
                    <a:pt x="526" y="521"/>
                  </a:lnTo>
                  <a:lnTo>
                    <a:pt x="495" y="554"/>
                  </a:lnTo>
                  <a:lnTo>
                    <a:pt x="466" y="589"/>
                  </a:lnTo>
                  <a:lnTo>
                    <a:pt x="439" y="625"/>
                  </a:lnTo>
                  <a:lnTo>
                    <a:pt x="413" y="664"/>
                  </a:lnTo>
                  <a:lnTo>
                    <a:pt x="389" y="702"/>
                  </a:lnTo>
                  <a:lnTo>
                    <a:pt x="367" y="742"/>
                  </a:lnTo>
                  <a:lnTo>
                    <a:pt x="346" y="783"/>
                  </a:lnTo>
                  <a:lnTo>
                    <a:pt x="328" y="825"/>
                  </a:lnTo>
                  <a:lnTo>
                    <a:pt x="311" y="869"/>
                  </a:lnTo>
                  <a:lnTo>
                    <a:pt x="297" y="913"/>
                  </a:lnTo>
                  <a:lnTo>
                    <a:pt x="284" y="958"/>
                  </a:lnTo>
                  <a:lnTo>
                    <a:pt x="273" y="1003"/>
                  </a:lnTo>
                  <a:lnTo>
                    <a:pt x="265" y="1049"/>
                  </a:lnTo>
                  <a:lnTo>
                    <a:pt x="259" y="1097"/>
                  </a:lnTo>
                  <a:lnTo>
                    <a:pt x="256" y="1144"/>
                  </a:lnTo>
                  <a:lnTo>
                    <a:pt x="255" y="1192"/>
                  </a:lnTo>
                  <a:lnTo>
                    <a:pt x="255" y="1215"/>
                  </a:lnTo>
                  <a:lnTo>
                    <a:pt x="256" y="1237"/>
                  </a:lnTo>
                  <a:lnTo>
                    <a:pt x="257" y="1260"/>
                  </a:lnTo>
                  <a:lnTo>
                    <a:pt x="259" y="1282"/>
                  </a:lnTo>
                  <a:lnTo>
                    <a:pt x="262" y="1305"/>
                  </a:lnTo>
                  <a:lnTo>
                    <a:pt x="265" y="1328"/>
                  </a:lnTo>
                  <a:lnTo>
                    <a:pt x="268" y="1350"/>
                  </a:lnTo>
                  <a:lnTo>
                    <a:pt x="272" y="1371"/>
                  </a:lnTo>
                  <a:lnTo>
                    <a:pt x="277" y="1393"/>
                  </a:lnTo>
                  <a:lnTo>
                    <a:pt x="282" y="1415"/>
                  </a:lnTo>
                  <a:lnTo>
                    <a:pt x="288" y="1436"/>
                  </a:lnTo>
                  <a:lnTo>
                    <a:pt x="295" y="1458"/>
                  </a:lnTo>
                  <a:lnTo>
                    <a:pt x="302" y="1479"/>
                  </a:lnTo>
                  <a:lnTo>
                    <a:pt x="309" y="1501"/>
                  </a:lnTo>
                  <a:lnTo>
                    <a:pt x="317" y="1521"/>
                  </a:lnTo>
                  <a:lnTo>
                    <a:pt x="325" y="1542"/>
                  </a:lnTo>
                  <a:lnTo>
                    <a:pt x="334" y="1562"/>
                  </a:lnTo>
                  <a:lnTo>
                    <a:pt x="343" y="1582"/>
                  </a:lnTo>
                  <a:lnTo>
                    <a:pt x="353" y="1602"/>
                  </a:lnTo>
                  <a:lnTo>
                    <a:pt x="363" y="1622"/>
                  </a:lnTo>
                  <a:lnTo>
                    <a:pt x="374" y="1641"/>
                  </a:lnTo>
                  <a:lnTo>
                    <a:pt x="385" y="1661"/>
                  </a:lnTo>
                  <a:lnTo>
                    <a:pt x="396" y="1680"/>
                  </a:lnTo>
                  <a:lnTo>
                    <a:pt x="408" y="1698"/>
                  </a:lnTo>
                  <a:lnTo>
                    <a:pt x="421" y="1718"/>
                  </a:lnTo>
                  <a:lnTo>
                    <a:pt x="434" y="1736"/>
                  </a:lnTo>
                  <a:lnTo>
                    <a:pt x="447" y="1754"/>
                  </a:lnTo>
                  <a:lnTo>
                    <a:pt x="461" y="1771"/>
                  </a:lnTo>
                  <a:lnTo>
                    <a:pt x="476" y="1789"/>
                  </a:lnTo>
                  <a:lnTo>
                    <a:pt x="490" y="1806"/>
                  </a:lnTo>
                  <a:lnTo>
                    <a:pt x="506" y="1822"/>
                  </a:lnTo>
                  <a:lnTo>
                    <a:pt x="521" y="1838"/>
                  </a:lnTo>
                  <a:lnTo>
                    <a:pt x="554" y="1869"/>
                  </a:lnTo>
                  <a:lnTo>
                    <a:pt x="588" y="1899"/>
                  </a:lnTo>
                  <a:lnTo>
                    <a:pt x="623" y="1927"/>
                  </a:lnTo>
                  <a:lnTo>
                    <a:pt x="660" y="1955"/>
                  </a:lnTo>
                  <a:lnTo>
                    <a:pt x="698" y="1980"/>
                  </a:lnTo>
                  <a:lnTo>
                    <a:pt x="737" y="2004"/>
                  </a:lnTo>
                  <a:lnTo>
                    <a:pt x="757" y="2015"/>
                  </a:lnTo>
                  <a:lnTo>
                    <a:pt x="777" y="2026"/>
                  </a:lnTo>
                  <a:lnTo>
                    <a:pt x="799" y="2037"/>
                  </a:lnTo>
                  <a:lnTo>
                    <a:pt x="819" y="2047"/>
                  </a:lnTo>
                  <a:lnTo>
                    <a:pt x="840" y="2056"/>
                  </a:lnTo>
                  <a:lnTo>
                    <a:pt x="861" y="2065"/>
                  </a:lnTo>
                  <a:lnTo>
                    <a:pt x="883" y="2074"/>
                  </a:lnTo>
                  <a:lnTo>
                    <a:pt x="904" y="2081"/>
                  </a:lnTo>
                  <a:lnTo>
                    <a:pt x="926" y="2089"/>
                  </a:lnTo>
                  <a:lnTo>
                    <a:pt x="947" y="2096"/>
                  </a:lnTo>
                  <a:lnTo>
                    <a:pt x="969" y="2102"/>
                  </a:lnTo>
                  <a:lnTo>
                    <a:pt x="991" y="2107"/>
                  </a:lnTo>
                  <a:lnTo>
                    <a:pt x="1013" y="2112"/>
                  </a:lnTo>
                  <a:lnTo>
                    <a:pt x="1037" y="2117"/>
                  </a:lnTo>
                  <a:lnTo>
                    <a:pt x="1059" y="2121"/>
                  </a:lnTo>
                  <a:lnTo>
                    <a:pt x="1081" y="2124"/>
                  </a:lnTo>
                  <a:lnTo>
                    <a:pt x="1103" y="2126"/>
                  </a:lnTo>
                  <a:lnTo>
                    <a:pt x="1126" y="2128"/>
                  </a:lnTo>
                  <a:lnTo>
                    <a:pt x="1148" y="2129"/>
                  </a:lnTo>
                  <a:lnTo>
                    <a:pt x="1171" y="2129"/>
                  </a:lnTo>
                  <a:lnTo>
                    <a:pt x="1208" y="2129"/>
                  </a:lnTo>
                  <a:lnTo>
                    <a:pt x="1245" y="2126"/>
                  </a:lnTo>
                  <a:lnTo>
                    <a:pt x="1283" y="2122"/>
                  </a:lnTo>
                  <a:lnTo>
                    <a:pt x="1320" y="2116"/>
                  </a:lnTo>
                  <a:lnTo>
                    <a:pt x="1357" y="2109"/>
                  </a:lnTo>
                  <a:lnTo>
                    <a:pt x="1393" y="2100"/>
                  </a:lnTo>
                  <a:lnTo>
                    <a:pt x="1430" y="2089"/>
                  </a:lnTo>
                  <a:lnTo>
                    <a:pt x="1465" y="2077"/>
                  </a:lnTo>
                  <a:lnTo>
                    <a:pt x="1501" y="2064"/>
                  </a:lnTo>
                  <a:lnTo>
                    <a:pt x="1536" y="2049"/>
                  </a:lnTo>
                  <a:lnTo>
                    <a:pt x="1570" y="2033"/>
                  </a:lnTo>
                  <a:lnTo>
                    <a:pt x="1603" y="2015"/>
                  </a:lnTo>
                  <a:lnTo>
                    <a:pt x="1636" y="1996"/>
                  </a:lnTo>
                  <a:lnTo>
                    <a:pt x="1667" y="1976"/>
                  </a:lnTo>
                  <a:lnTo>
                    <a:pt x="1698" y="1954"/>
                  </a:lnTo>
                  <a:lnTo>
                    <a:pt x="1727" y="1932"/>
                  </a:lnTo>
                  <a:lnTo>
                    <a:pt x="1755" y="1906"/>
                  </a:lnTo>
                  <a:lnTo>
                    <a:pt x="1783" y="1881"/>
                  </a:lnTo>
                  <a:lnTo>
                    <a:pt x="1809" y="1855"/>
                  </a:lnTo>
                  <a:lnTo>
                    <a:pt x="1833" y="1827"/>
                  </a:lnTo>
                  <a:lnTo>
                    <a:pt x="1856" y="1798"/>
                  </a:lnTo>
                  <a:lnTo>
                    <a:pt x="1877" y="1768"/>
                  </a:lnTo>
                  <a:lnTo>
                    <a:pt x="1897" y="1737"/>
                  </a:lnTo>
                  <a:lnTo>
                    <a:pt x="1915" y="1704"/>
                  </a:lnTo>
                  <a:lnTo>
                    <a:pt x="1931" y="1671"/>
                  </a:lnTo>
                  <a:lnTo>
                    <a:pt x="1945" y="1637"/>
                  </a:lnTo>
                  <a:lnTo>
                    <a:pt x="1957" y="1603"/>
                  </a:lnTo>
                  <a:lnTo>
                    <a:pt x="1967" y="1567"/>
                  </a:lnTo>
                  <a:lnTo>
                    <a:pt x="1975" y="1530"/>
                  </a:lnTo>
                  <a:lnTo>
                    <a:pt x="1981" y="1491"/>
                  </a:lnTo>
                  <a:lnTo>
                    <a:pt x="1985" y="1453"/>
                  </a:lnTo>
                  <a:lnTo>
                    <a:pt x="1986" y="1414"/>
                  </a:lnTo>
                  <a:lnTo>
                    <a:pt x="1308" y="1414"/>
                  </a:lnTo>
                  <a:lnTo>
                    <a:pt x="1308" y="1177"/>
                  </a:lnTo>
                  <a:lnTo>
                    <a:pt x="2259" y="11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5173" y="2821"/>
              <a:ext cx="78" cy="135"/>
            </a:xfrm>
            <a:custGeom>
              <a:avLst/>
              <a:gdLst>
                <a:gd name="T0" fmla="*/ 0 w 1323"/>
                <a:gd name="T1" fmla="*/ 0 h 2287"/>
                <a:gd name="T2" fmla="*/ 412 w 1323"/>
                <a:gd name="T3" fmla="*/ 1 h 2287"/>
                <a:gd name="T4" fmla="*/ 531 w 1323"/>
                <a:gd name="T5" fmla="*/ 9 h 2287"/>
                <a:gd name="T6" fmla="*/ 645 w 1323"/>
                <a:gd name="T7" fmla="*/ 26 h 2287"/>
                <a:gd name="T8" fmla="*/ 752 w 1323"/>
                <a:gd name="T9" fmla="*/ 52 h 2287"/>
                <a:gd name="T10" fmla="*/ 852 w 1323"/>
                <a:gd name="T11" fmla="*/ 89 h 2287"/>
                <a:gd name="T12" fmla="*/ 940 w 1323"/>
                <a:gd name="T13" fmla="*/ 139 h 2287"/>
                <a:gd name="T14" fmla="*/ 1017 w 1323"/>
                <a:gd name="T15" fmla="*/ 204 h 2287"/>
                <a:gd name="T16" fmla="*/ 1081 w 1323"/>
                <a:gd name="T17" fmla="*/ 284 h 2287"/>
                <a:gd name="T18" fmla="*/ 1128 w 1323"/>
                <a:gd name="T19" fmla="*/ 380 h 2287"/>
                <a:gd name="T20" fmla="*/ 1158 w 1323"/>
                <a:gd name="T21" fmla="*/ 496 h 2287"/>
                <a:gd name="T22" fmla="*/ 1168 w 1323"/>
                <a:gd name="T23" fmla="*/ 631 h 2287"/>
                <a:gd name="T24" fmla="*/ 1162 w 1323"/>
                <a:gd name="T25" fmla="*/ 726 h 2287"/>
                <a:gd name="T26" fmla="*/ 1145 w 1323"/>
                <a:gd name="T27" fmla="*/ 817 h 2287"/>
                <a:gd name="T28" fmla="*/ 1118 w 1323"/>
                <a:gd name="T29" fmla="*/ 900 h 2287"/>
                <a:gd name="T30" fmla="*/ 1080 w 1323"/>
                <a:gd name="T31" fmla="*/ 977 h 2287"/>
                <a:gd name="T32" fmla="*/ 1032 w 1323"/>
                <a:gd name="T33" fmla="*/ 1046 h 2287"/>
                <a:gd name="T34" fmla="*/ 974 w 1323"/>
                <a:gd name="T35" fmla="*/ 1106 h 2287"/>
                <a:gd name="T36" fmla="*/ 908 w 1323"/>
                <a:gd name="T37" fmla="*/ 1157 h 2287"/>
                <a:gd name="T38" fmla="*/ 833 w 1323"/>
                <a:gd name="T39" fmla="*/ 1199 h 2287"/>
                <a:gd name="T40" fmla="*/ 749 w 1323"/>
                <a:gd name="T41" fmla="*/ 1231 h 2287"/>
                <a:gd name="T42" fmla="*/ 659 w 1323"/>
                <a:gd name="T43" fmla="*/ 1254 h 2287"/>
                <a:gd name="T44" fmla="*/ 1323 w 1323"/>
                <a:gd name="T45" fmla="*/ 2287 h 2287"/>
                <a:gd name="T46" fmla="*/ 255 w 1323"/>
                <a:gd name="T47" fmla="*/ 1283 h 2287"/>
                <a:gd name="T48" fmla="*/ 334 w 1323"/>
                <a:gd name="T49" fmla="*/ 1059 h 2287"/>
                <a:gd name="T50" fmla="*/ 468 w 1323"/>
                <a:gd name="T51" fmla="*/ 1054 h 2287"/>
                <a:gd name="T52" fmla="*/ 547 w 1323"/>
                <a:gd name="T53" fmla="*/ 1045 h 2287"/>
                <a:gd name="T54" fmla="*/ 620 w 1323"/>
                <a:gd name="T55" fmla="*/ 1028 h 2287"/>
                <a:gd name="T56" fmla="*/ 689 w 1323"/>
                <a:gd name="T57" fmla="*/ 1006 h 2287"/>
                <a:gd name="T58" fmla="*/ 751 w 1323"/>
                <a:gd name="T59" fmla="*/ 975 h 2287"/>
                <a:gd name="T60" fmla="*/ 806 w 1323"/>
                <a:gd name="T61" fmla="*/ 934 h 2287"/>
                <a:gd name="T62" fmla="*/ 851 w 1323"/>
                <a:gd name="T63" fmla="*/ 883 h 2287"/>
                <a:gd name="T64" fmla="*/ 885 w 1323"/>
                <a:gd name="T65" fmla="*/ 819 h 2287"/>
                <a:gd name="T66" fmla="*/ 906 w 1323"/>
                <a:gd name="T67" fmla="*/ 741 h 2287"/>
                <a:gd name="T68" fmla="*/ 913 w 1323"/>
                <a:gd name="T69" fmla="*/ 649 h 2287"/>
                <a:gd name="T70" fmla="*/ 906 w 1323"/>
                <a:gd name="T71" fmla="*/ 551 h 2287"/>
                <a:gd name="T72" fmla="*/ 886 w 1323"/>
                <a:gd name="T73" fmla="*/ 471 h 2287"/>
                <a:gd name="T74" fmla="*/ 853 w 1323"/>
                <a:gd name="T75" fmla="*/ 406 h 2287"/>
                <a:gd name="T76" fmla="*/ 810 w 1323"/>
                <a:gd name="T77" fmla="*/ 352 h 2287"/>
                <a:gd name="T78" fmla="*/ 756 w 1323"/>
                <a:gd name="T79" fmla="*/ 312 h 2287"/>
                <a:gd name="T80" fmla="*/ 695 w 1323"/>
                <a:gd name="T81" fmla="*/ 282 h 2287"/>
                <a:gd name="T82" fmla="*/ 626 w 1323"/>
                <a:gd name="T83" fmla="*/ 261 h 2287"/>
                <a:gd name="T84" fmla="*/ 552 w 1323"/>
                <a:gd name="T85" fmla="*/ 248 h 2287"/>
                <a:gd name="T86" fmla="*/ 471 w 1323"/>
                <a:gd name="T87" fmla="*/ 240 h 2287"/>
                <a:gd name="T88" fmla="*/ 331 w 1323"/>
                <a:gd name="T89" fmla="*/ 236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3" h="2287">
                  <a:moveTo>
                    <a:pt x="255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72" y="0"/>
                  </a:lnTo>
                  <a:lnTo>
                    <a:pt x="412" y="1"/>
                  </a:lnTo>
                  <a:lnTo>
                    <a:pt x="452" y="3"/>
                  </a:lnTo>
                  <a:lnTo>
                    <a:pt x="491" y="6"/>
                  </a:lnTo>
                  <a:lnTo>
                    <a:pt x="531" y="9"/>
                  </a:lnTo>
                  <a:lnTo>
                    <a:pt x="570" y="14"/>
                  </a:lnTo>
                  <a:lnTo>
                    <a:pt x="608" y="19"/>
                  </a:lnTo>
                  <a:lnTo>
                    <a:pt x="645" y="26"/>
                  </a:lnTo>
                  <a:lnTo>
                    <a:pt x="681" y="33"/>
                  </a:lnTo>
                  <a:lnTo>
                    <a:pt x="717" y="42"/>
                  </a:lnTo>
                  <a:lnTo>
                    <a:pt x="752" y="52"/>
                  </a:lnTo>
                  <a:lnTo>
                    <a:pt x="787" y="63"/>
                  </a:lnTo>
                  <a:lnTo>
                    <a:pt x="820" y="76"/>
                  </a:lnTo>
                  <a:lnTo>
                    <a:pt x="852" y="89"/>
                  </a:lnTo>
                  <a:lnTo>
                    <a:pt x="882" y="105"/>
                  </a:lnTo>
                  <a:lnTo>
                    <a:pt x="912" y="121"/>
                  </a:lnTo>
                  <a:lnTo>
                    <a:pt x="940" y="139"/>
                  </a:lnTo>
                  <a:lnTo>
                    <a:pt x="967" y="159"/>
                  </a:lnTo>
                  <a:lnTo>
                    <a:pt x="993" y="181"/>
                  </a:lnTo>
                  <a:lnTo>
                    <a:pt x="1017" y="204"/>
                  </a:lnTo>
                  <a:lnTo>
                    <a:pt x="1041" y="229"/>
                  </a:lnTo>
                  <a:lnTo>
                    <a:pt x="1062" y="256"/>
                  </a:lnTo>
                  <a:lnTo>
                    <a:pt x="1081" y="284"/>
                  </a:lnTo>
                  <a:lnTo>
                    <a:pt x="1098" y="314"/>
                  </a:lnTo>
                  <a:lnTo>
                    <a:pt x="1114" y="346"/>
                  </a:lnTo>
                  <a:lnTo>
                    <a:pt x="1128" y="380"/>
                  </a:lnTo>
                  <a:lnTo>
                    <a:pt x="1140" y="417"/>
                  </a:lnTo>
                  <a:lnTo>
                    <a:pt x="1150" y="455"/>
                  </a:lnTo>
                  <a:lnTo>
                    <a:pt x="1158" y="496"/>
                  </a:lnTo>
                  <a:lnTo>
                    <a:pt x="1163" y="538"/>
                  </a:lnTo>
                  <a:lnTo>
                    <a:pt x="1167" y="583"/>
                  </a:lnTo>
                  <a:lnTo>
                    <a:pt x="1168" y="631"/>
                  </a:lnTo>
                  <a:lnTo>
                    <a:pt x="1167" y="663"/>
                  </a:lnTo>
                  <a:lnTo>
                    <a:pt x="1165" y="695"/>
                  </a:lnTo>
                  <a:lnTo>
                    <a:pt x="1162" y="726"/>
                  </a:lnTo>
                  <a:lnTo>
                    <a:pt x="1158" y="757"/>
                  </a:lnTo>
                  <a:lnTo>
                    <a:pt x="1152" y="787"/>
                  </a:lnTo>
                  <a:lnTo>
                    <a:pt x="1145" y="817"/>
                  </a:lnTo>
                  <a:lnTo>
                    <a:pt x="1137" y="846"/>
                  </a:lnTo>
                  <a:lnTo>
                    <a:pt x="1128" y="873"/>
                  </a:lnTo>
                  <a:lnTo>
                    <a:pt x="1118" y="900"/>
                  </a:lnTo>
                  <a:lnTo>
                    <a:pt x="1106" y="927"/>
                  </a:lnTo>
                  <a:lnTo>
                    <a:pt x="1093" y="952"/>
                  </a:lnTo>
                  <a:lnTo>
                    <a:pt x="1080" y="977"/>
                  </a:lnTo>
                  <a:lnTo>
                    <a:pt x="1065" y="1000"/>
                  </a:lnTo>
                  <a:lnTo>
                    <a:pt x="1049" y="1023"/>
                  </a:lnTo>
                  <a:lnTo>
                    <a:pt x="1032" y="1046"/>
                  </a:lnTo>
                  <a:lnTo>
                    <a:pt x="1013" y="1067"/>
                  </a:lnTo>
                  <a:lnTo>
                    <a:pt x="994" y="1087"/>
                  </a:lnTo>
                  <a:lnTo>
                    <a:pt x="974" y="1106"/>
                  </a:lnTo>
                  <a:lnTo>
                    <a:pt x="953" y="1124"/>
                  </a:lnTo>
                  <a:lnTo>
                    <a:pt x="931" y="1141"/>
                  </a:lnTo>
                  <a:lnTo>
                    <a:pt x="908" y="1157"/>
                  </a:lnTo>
                  <a:lnTo>
                    <a:pt x="884" y="1172"/>
                  </a:lnTo>
                  <a:lnTo>
                    <a:pt x="859" y="1186"/>
                  </a:lnTo>
                  <a:lnTo>
                    <a:pt x="833" y="1199"/>
                  </a:lnTo>
                  <a:lnTo>
                    <a:pt x="806" y="1211"/>
                  </a:lnTo>
                  <a:lnTo>
                    <a:pt x="779" y="1222"/>
                  </a:lnTo>
                  <a:lnTo>
                    <a:pt x="749" y="1231"/>
                  </a:lnTo>
                  <a:lnTo>
                    <a:pt x="720" y="1240"/>
                  </a:lnTo>
                  <a:lnTo>
                    <a:pt x="690" y="1248"/>
                  </a:lnTo>
                  <a:lnTo>
                    <a:pt x="659" y="1254"/>
                  </a:lnTo>
                  <a:lnTo>
                    <a:pt x="628" y="1258"/>
                  </a:lnTo>
                  <a:lnTo>
                    <a:pt x="595" y="1262"/>
                  </a:lnTo>
                  <a:lnTo>
                    <a:pt x="1323" y="2287"/>
                  </a:lnTo>
                  <a:lnTo>
                    <a:pt x="1010" y="2287"/>
                  </a:lnTo>
                  <a:lnTo>
                    <a:pt x="319" y="1283"/>
                  </a:lnTo>
                  <a:lnTo>
                    <a:pt x="255" y="1283"/>
                  </a:lnTo>
                  <a:lnTo>
                    <a:pt x="255" y="2287"/>
                  </a:lnTo>
                  <a:close/>
                  <a:moveTo>
                    <a:pt x="255" y="1059"/>
                  </a:moveTo>
                  <a:lnTo>
                    <a:pt x="334" y="1059"/>
                  </a:lnTo>
                  <a:lnTo>
                    <a:pt x="388" y="1058"/>
                  </a:lnTo>
                  <a:lnTo>
                    <a:pt x="442" y="1056"/>
                  </a:lnTo>
                  <a:lnTo>
                    <a:pt x="468" y="1054"/>
                  </a:lnTo>
                  <a:lnTo>
                    <a:pt x="494" y="1051"/>
                  </a:lnTo>
                  <a:lnTo>
                    <a:pt x="520" y="1048"/>
                  </a:lnTo>
                  <a:lnTo>
                    <a:pt x="547" y="1045"/>
                  </a:lnTo>
                  <a:lnTo>
                    <a:pt x="572" y="1040"/>
                  </a:lnTo>
                  <a:lnTo>
                    <a:pt x="596" y="1035"/>
                  </a:lnTo>
                  <a:lnTo>
                    <a:pt x="620" y="1028"/>
                  </a:lnTo>
                  <a:lnTo>
                    <a:pt x="644" y="1022"/>
                  </a:lnTo>
                  <a:lnTo>
                    <a:pt x="667" y="1014"/>
                  </a:lnTo>
                  <a:lnTo>
                    <a:pt x="689" y="1006"/>
                  </a:lnTo>
                  <a:lnTo>
                    <a:pt x="711" y="997"/>
                  </a:lnTo>
                  <a:lnTo>
                    <a:pt x="731" y="986"/>
                  </a:lnTo>
                  <a:lnTo>
                    <a:pt x="751" y="975"/>
                  </a:lnTo>
                  <a:lnTo>
                    <a:pt x="770" y="963"/>
                  </a:lnTo>
                  <a:lnTo>
                    <a:pt x="789" y="949"/>
                  </a:lnTo>
                  <a:lnTo>
                    <a:pt x="806" y="934"/>
                  </a:lnTo>
                  <a:lnTo>
                    <a:pt x="822" y="918"/>
                  </a:lnTo>
                  <a:lnTo>
                    <a:pt x="837" y="901"/>
                  </a:lnTo>
                  <a:lnTo>
                    <a:pt x="851" y="883"/>
                  </a:lnTo>
                  <a:lnTo>
                    <a:pt x="863" y="863"/>
                  </a:lnTo>
                  <a:lnTo>
                    <a:pt x="875" y="841"/>
                  </a:lnTo>
                  <a:lnTo>
                    <a:pt x="885" y="819"/>
                  </a:lnTo>
                  <a:lnTo>
                    <a:pt x="893" y="794"/>
                  </a:lnTo>
                  <a:lnTo>
                    <a:pt x="900" y="768"/>
                  </a:lnTo>
                  <a:lnTo>
                    <a:pt x="906" y="741"/>
                  </a:lnTo>
                  <a:lnTo>
                    <a:pt x="910" y="712"/>
                  </a:lnTo>
                  <a:lnTo>
                    <a:pt x="912" y="681"/>
                  </a:lnTo>
                  <a:lnTo>
                    <a:pt x="913" y="649"/>
                  </a:lnTo>
                  <a:lnTo>
                    <a:pt x="912" y="615"/>
                  </a:lnTo>
                  <a:lnTo>
                    <a:pt x="910" y="582"/>
                  </a:lnTo>
                  <a:lnTo>
                    <a:pt x="906" y="551"/>
                  </a:lnTo>
                  <a:lnTo>
                    <a:pt x="901" y="523"/>
                  </a:lnTo>
                  <a:lnTo>
                    <a:pt x="894" y="496"/>
                  </a:lnTo>
                  <a:lnTo>
                    <a:pt x="886" y="471"/>
                  </a:lnTo>
                  <a:lnTo>
                    <a:pt x="876" y="448"/>
                  </a:lnTo>
                  <a:lnTo>
                    <a:pt x="865" y="426"/>
                  </a:lnTo>
                  <a:lnTo>
                    <a:pt x="853" y="406"/>
                  </a:lnTo>
                  <a:lnTo>
                    <a:pt x="840" y="387"/>
                  </a:lnTo>
                  <a:lnTo>
                    <a:pt x="826" y="368"/>
                  </a:lnTo>
                  <a:lnTo>
                    <a:pt x="810" y="352"/>
                  </a:lnTo>
                  <a:lnTo>
                    <a:pt x="794" y="338"/>
                  </a:lnTo>
                  <a:lnTo>
                    <a:pt x="776" y="324"/>
                  </a:lnTo>
                  <a:lnTo>
                    <a:pt x="756" y="312"/>
                  </a:lnTo>
                  <a:lnTo>
                    <a:pt x="737" y="301"/>
                  </a:lnTo>
                  <a:lnTo>
                    <a:pt x="716" y="291"/>
                  </a:lnTo>
                  <a:lnTo>
                    <a:pt x="695" y="282"/>
                  </a:lnTo>
                  <a:lnTo>
                    <a:pt x="673" y="274"/>
                  </a:lnTo>
                  <a:lnTo>
                    <a:pt x="650" y="267"/>
                  </a:lnTo>
                  <a:lnTo>
                    <a:pt x="626" y="261"/>
                  </a:lnTo>
                  <a:lnTo>
                    <a:pt x="602" y="256"/>
                  </a:lnTo>
                  <a:lnTo>
                    <a:pt x="577" y="252"/>
                  </a:lnTo>
                  <a:lnTo>
                    <a:pt x="552" y="248"/>
                  </a:lnTo>
                  <a:lnTo>
                    <a:pt x="525" y="245"/>
                  </a:lnTo>
                  <a:lnTo>
                    <a:pt x="498" y="242"/>
                  </a:lnTo>
                  <a:lnTo>
                    <a:pt x="471" y="240"/>
                  </a:lnTo>
                  <a:lnTo>
                    <a:pt x="444" y="238"/>
                  </a:lnTo>
                  <a:lnTo>
                    <a:pt x="388" y="237"/>
                  </a:lnTo>
                  <a:lnTo>
                    <a:pt x="331" y="236"/>
                  </a:lnTo>
                  <a:lnTo>
                    <a:pt x="255" y="236"/>
                  </a:lnTo>
                  <a:lnTo>
                    <a:pt x="255" y="10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250" y="2819"/>
              <a:ext cx="140" cy="139"/>
            </a:xfrm>
            <a:custGeom>
              <a:avLst/>
              <a:gdLst>
                <a:gd name="T0" fmla="*/ 2358 w 2382"/>
                <a:gd name="T1" fmla="*/ 1426 h 2367"/>
                <a:gd name="T2" fmla="*/ 2264 w 2382"/>
                <a:gd name="T3" fmla="*/ 1700 h 2367"/>
                <a:gd name="T4" fmla="*/ 2108 w 2382"/>
                <a:gd name="T5" fmla="*/ 1940 h 2367"/>
                <a:gd name="T6" fmla="*/ 1901 w 2382"/>
                <a:gd name="T7" fmla="*/ 2133 h 2367"/>
                <a:gd name="T8" fmla="*/ 1652 w 2382"/>
                <a:gd name="T9" fmla="*/ 2274 h 2367"/>
                <a:gd name="T10" fmla="*/ 1371 w 2382"/>
                <a:gd name="T11" fmla="*/ 2352 h 2367"/>
                <a:gd name="T12" fmla="*/ 1070 w 2382"/>
                <a:gd name="T13" fmla="*/ 2361 h 2367"/>
                <a:gd name="T14" fmla="*/ 784 w 2382"/>
                <a:gd name="T15" fmla="*/ 2295 h 2367"/>
                <a:gd name="T16" fmla="*/ 528 w 2382"/>
                <a:gd name="T17" fmla="*/ 2167 h 2367"/>
                <a:gd name="T18" fmla="*/ 311 w 2382"/>
                <a:gd name="T19" fmla="*/ 1983 h 2367"/>
                <a:gd name="T20" fmla="*/ 144 w 2382"/>
                <a:gd name="T21" fmla="*/ 1752 h 2367"/>
                <a:gd name="T22" fmla="*/ 37 w 2382"/>
                <a:gd name="T23" fmla="*/ 1483 h 2367"/>
                <a:gd name="T24" fmla="*/ 0 w 2382"/>
                <a:gd name="T25" fmla="*/ 1186 h 2367"/>
                <a:gd name="T26" fmla="*/ 37 w 2382"/>
                <a:gd name="T27" fmla="*/ 890 h 2367"/>
                <a:gd name="T28" fmla="*/ 144 w 2382"/>
                <a:gd name="T29" fmla="*/ 620 h 2367"/>
                <a:gd name="T30" fmla="*/ 311 w 2382"/>
                <a:gd name="T31" fmla="*/ 388 h 2367"/>
                <a:gd name="T32" fmla="*/ 528 w 2382"/>
                <a:gd name="T33" fmla="*/ 202 h 2367"/>
                <a:gd name="T34" fmla="*/ 784 w 2382"/>
                <a:gd name="T35" fmla="*/ 72 h 2367"/>
                <a:gd name="T36" fmla="*/ 1070 w 2382"/>
                <a:gd name="T37" fmla="*/ 6 h 2367"/>
                <a:gd name="T38" fmla="*/ 1371 w 2382"/>
                <a:gd name="T39" fmla="*/ 14 h 2367"/>
                <a:gd name="T40" fmla="*/ 1652 w 2382"/>
                <a:gd name="T41" fmla="*/ 93 h 2367"/>
                <a:gd name="T42" fmla="*/ 1901 w 2382"/>
                <a:gd name="T43" fmla="*/ 236 h 2367"/>
                <a:gd name="T44" fmla="*/ 2108 w 2382"/>
                <a:gd name="T45" fmla="*/ 432 h 2367"/>
                <a:gd name="T46" fmla="*/ 2264 w 2382"/>
                <a:gd name="T47" fmla="*/ 672 h 2367"/>
                <a:gd name="T48" fmla="*/ 2358 w 2382"/>
                <a:gd name="T49" fmla="*/ 947 h 2367"/>
                <a:gd name="T50" fmla="*/ 254 w 2382"/>
                <a:gd name="T51" fmla="*/ 1183 h 2367"/>
                <a:gd name="T52" fmla="*/ 284 w 2382"/>
                <a:gd name="T53" fmla="*/ 1417 h 2367"/>
                <a:gd name="T54" fmla="*/ 367 w 2382"/>
                <a:gd name="T55" fmla="*/ 1631 h 2367"/>
                <a:gd name="T56" fmla="*/ 497 w 2382"/>
                <a:gd name="T57" fmla="*/ 1817 h 2367"/>
                <a:gd name="T58" fmla="*/ 666 w 2382"/>
                <a:gd name="T59" fmla="*/ 1967 h 2367"/>
                <a:gd name="T60" fmla="*/ 868 w 2382"/>
                <a:gd name="T61" fmla="*/ 2071 h 2367"/>
                <a:gd name="T62" fmla="*/ 1095 w 2382"/>
                <a:gd name="T63" fmla="*/ 2124 h 2367"/>
                <a:gd name="T64" fmla="*/ 1334 w 2382"/>
                <a:gd name="T65" fmla="*/ 2118 h 2367"/>
                <a:gd name="T66" fmla="*/ 1556 w 2382"/>
                <a:gd name="T67" fmla="*/ 2054 h 2367"/>
                <a:gd name="T68" fmla="*/ 1752 w 2382"/>
                <a:gd name="T69" fmla="*/ 1940 h 2367"/>
                <a:gd name="T70" fmla="*/ 1914 w 2382"/>
                <a:gd name="T71" fmla="*/ 1783 h 2367"/>
                <a:gd name="T72" fmla="*/ 2036 w 2382"/>
                <a:gd name="T73" fmla="*/ 1591 h 2367"/>
                <a:gd name="T74" fmla="*/ 2109 w 2382"/>
                <a:gd name="T75" fmla="*/ 1372 h 2367"/>
                <a:gd name="T76" fmla="*/ 2126 w 2382"/>
                <a:gd name="T77" fmla="*/ 1135 h 2367"/>
                <a:gd name="T78" fmla="*/ 2086 w 2382"/>
                <a:gd name="T79" fmla="*/ 903 h 2367"/>
                <a:gd name="T80" fmla="*/ 1994 w 2382"/>
                <a:gd name="T81" fmla="*/ 694 h 2367"/>
                <a:gd name="T82" fmla="*/ 1856 w 2382"/>
                <a:gd name="T83" fmla="*/ 515 h 2367"/>
                <a:gd name="T84" fmla="*/ 1680 w 2382"/>
                <a:gd name="T85" fmla="*/ 374 h 2367"/>
                <a:gd name="T86" fmla="*/ 1473 w 2382"/>
                <a:gd name="T87" fmla="*/ 280 h 2367"/>
                <a:gd name="T88" fmla="*/ 1240 w 2382"/>
                <a:gd name="T89" fmla="*/ 238 h 2367"/>
                <a:gd name="T90" fmla="*/ 1001 w 2382"/>
                <a:gd name="T91" fmla="*/ 256 h 2367"/>
                <a:gd name="T92" fmla="*/ 782 w 2382"/>
                <a:gd name="T93" fmla="*/ 331 h 2367"/>
                <a:gd name="T94" fmla="*/ 592 w 2382"/>
                <a:gd name="T95" fmla="*/ 454 h 2367"/>
                <a:gd name="T96" fmla="*/ 438 w 2382"/>
                <a:gd name="T97" fmla="*/ 618 h 2367"/>
                <a:gd name="T98" fmla="*/ 327 w 2382"/>
                <a:gd name="T99" fmla="*/ 816 h 2367"/>
                <a:gd name="T100" fmla="*/ 265 w 2382"/>
                <a:gd name="T101" fmla="*/ 104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82" h="2367">
                  <a:moveTo>
                    <a:pt x="2382" y="1186"/>
                  </a:moveTo>
                  <a:lnTo>
                    <a:pt x="2381" y="1247"/>
                  </a:lnTo>
                  <a:lnTo>
                    <a:pt x="2376" y="1308"/>
                  </a:lnTo>
                  <a:lnTo>
                    <a:pt x="2369" y="1368"/>
                  </a:lnTo>
                  <a:lnTo>
                    <a:pt x="2358" y="1426"/>
                  </a:lnTo>
                  <a:lnTo>
                    <a:pt x="2345" y="1483"/>
                  </a:lnTo>
                  <a:lnTo>
                    <a:pt x="2329" y="1540"/>
                  </a:lnTo>
                  <a:lnTo>
                    <a:pt x="2310" y="1595"/>
                  </a:lnTo>
                  <a:lnTo>
                    <a:pt x="2288" y="1648"/>
                  </a:lnTo>
                  <a:lnTo>
                    <a:pt x="2264" y="1700"/>
                  </a:lnTo>
                  <a:lnTo>
                    <a:pt x="2238" y="1752"/>
                  </a:lnTo>
                  <a:lnTo>
                    <a:pt x="2209" y="1801"/>
                  </a:lnTo>
                  <a:lnTo>
                    <a:pt x="2177" y="1849"/>
                  </a:lnTo>
                  <a:lnTo>
                    <a:pt x="2144" y="1895"/>
                  </a:lnTo>
                  <a:lnTo>
                    <a:pt x="2108" y="1940"/>
                  </a:lnTo>
                  <a:lnTo>
                    <a:pt x="2071" y="1983"/>
                  </a:lnTo>
                  <a:lnTo>
                    <a:pt x="2031" y="2023"/>
                  </a:lnTo>
                  <a:lnTo>
                    <a:pt x="1990" y="2062"/>
                  </a:lnTo>
                  <a:lnTo>
                    <a:pt x="1947" y="2099"/>
                  </a:lnTo>
                  <a:lnTo>
                    <a:pt x="1901" y="2133"/>
                  </a:lnTo>
                  <a:lnTo>
                    <a:pt x="1854" y="2167"/>
                  </a:lnTo>
                  <a:lnTo>
                    <a:pt x="1806" y="2197"/>
                  </a:lnTo>
                  <a:lnTo>
                    <a:pt x="1757" y="2225"/>
                  </a:lnTo>
                  <a:lnTo>
                    <a:pt x="1705" y="2251"/>
                  </a:lnTo>
                  <a:lnTo>
                    <a:pt x="1652" y="2274"/>
                  </a:lnTo>
                  <a:lnTo>
                    <a:pt x="1598" y="2295"/>
                  </a:lnTo>
                  <a:lnTo>
                    <a:pt x="1543" y="2314"/>
                  </a:lnTo>
                  <a:lnTo>
                    <a:pt x="1487" y="2329"/>
                  </a:lnTo>
                  <a:lnTo>
                    <a:pt x="1429" y="2342"/>
                  </a:lnTo>
                  <a:lnTo>
                    <a:pt x="1371" y="2352"/>
                  </a:lnTo>
                  <a:lnTo>
                    <a:pt x="1312" y="2361"/>
                  </a:lnTo>
                  <a:lnTo>
                    <a:pt x="1252" y="2365"/>
                  </a:lnTo>
                  <a:lnTo>
                    <a:pt x="1191" y="2367"/>
                  </a:lnTo>
                  <a:lnTo>
                    <a:pt x="1130" y="2365"/>
                  </a:lnTo>
                  <a:lnTo>
                    <a:pt x="1070" y="2361"/>
                  </a:lnTo>
                  <a:lnTo>
                    <a:pt x="1011" y="2352"/>
                  </a:lnTo>
                  <a:lnTo>
                    <a:pt x="953" y="2342"/>
                  </a:lnTo>
                  <a:lnTo>
                    <a:pt x="895" y="2329"/>
                  </a:lnTo>
                  <a:lnTo>
                    <a:pt x="839" y="2314"/>
                  </a:lnTo>
                  <a:lnTo>
                    <a:pt x="784" y="2295"/>
                  </a:lnTo>
                  <a:lnTo>
                    <a:pt x="730" y="2274"/>
                  </a:lnTo>
                  <a:lnTo>
                    <a:pt x="677" y="2251"/>
                  </a:lnTo>
                  <a:lnTo>
                    <a:pt x="626" y="2225"/>
                  </a:lnTo>
                  <a:lnTo>
                    <a:pt x="576" y="2197"/>
                  </a:lnTo>
                  <a:lnTo>
                    <a:pt x="528" y="2167"/>
                  </a:lnTo>
                  <a:lnTo>
                    <a:pt x="481" y="2133"/>
                  </a:lnTo>
                  <a:lnTo>
                    <a:pt x="435" y="2099"/>
                  </a:lnTo>
                  <a:lnTo>
                    <a:pt x="392" y="2062"/>
                  </a:lnTo>
                  <a:lnTo>
                    <a:pt x="351" y="2023"/>
                  </a:lnTo>
                  <a:lnTo>
                    <a:pt x="311" y="1983"/>
                  </a:lnTo>
                  <a:lnTo>
                    <a:pt x="274" y="1940"/>
                  </a:lnTo>
                  <a:lnTo>
                    <a:pt x="238" y="1895"/>
                  </a:lnTo>
                  <a:lnTo>
                    <a:pt x="204" y="1849"/>
                  </a:lnTo>
                  <a:lnTo>
                    <a:pt x="173" y="1801"/>
                  </a:lnTo>
                  <a:lnTo>
                    <a:pt x="144" y="1752"/>
                  </a:lnTo>
                  <a:lnTo>
                    <a:pt x="118" y="1700"/>
                  </a:lnTo>
                  <a:lnTo>
                    <a:pt x="94" y="1648"/>
                  </a:lnTo>
                  <a:lnTo>
                    <a:pt x="72" y="1595"/>
                  </a:lnTo>
                  <a:lnTo>
                    <a:pt x="54" y="1540"/>
                  </a:lnTo>
                  <a:lnTo>
                    <a:pt x="37" y="1483"/>
                  </a:lnTo>
                  <a:lnTo>
                    <a:pt x="24" y="1426"/>
                  </a:lnTo>
                  <a:lnTo>
                    <a:pt x="14" y="1368"/>
                  </a:lnTo>
                  <a:lnTo>
                    <a:pt x="6" y="1308"/>
                  </a:lnTo>
                  <a:lnTo>
                    <a:pt x="1" y="1247"/>
                  </a:lnTo>
                  <a:lnTo>
                    <a:pt x="0" y="1186"/>
                  </a:lnTo>
                  <a:lnTo>
                    <a:pt x="1" y="1125"/>
                  </a:lnTo>
                  <a:lnTo>
                    <a:pt x="6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7" y="890"/>
                  </a:lnTo>
                  <a:lnTo>
                    <a:pt x="54" y="833"/>
                  </a:lnTo>
                  <a:lnTo>
                    <a:pt x="72" y="778"/>
                  </a:lnTo>
                  <a:lnTo>
                    <a:pt x="94" y="725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3" y="571"/>
                  </a:lnTo>
                  <a:lnTo>
                    <a:pt x="204" y="523"/>
                  </a:lnTo>
                  <a:lnTo>
                    <a:pt x="238" y="477"/>
                  </a:lnTo>
                  <a:lnTo>
                    <a:pt x="274" y="432"/>
                  </a:lnTo>
                  <a:lnTo>
                    <a:pt x="311" y="388"/>
                  </a:lnTo>
                  <a:lnTo>
                    <a:pt x="351" y="347"/>
                  </a:lnTo>
                  <a:lnTo>
                    <a:pt x="392" y="308"/>
                  </a:lnTo>
                  <a:lnTo>
                    <a:pt x="435" y="271"/>
                  </a:lnTo>
                  <a:lnTo>
                    <a:pt x="481" y="236"/>
                  </a:lnTo>
                  <a:lnTo>
                    <a:pt x="528" y="202"/>
                  </a:lnTo>
                  <a:lnTo>
                    <a:pt x="576" y="171"/>
                  </a:lnTo>
                  <a:lnTo>
                    <a:pt x="626" y="143"/>
                  </a:lnTo>
                  <a:lnTo>
                    <a:pt x="677" y="117"/>
                  </a:lnTo>
                  <a:lnTo>
                    <a:pt x="730" y="93"/>
                  </a:lnTo>
                  <a:lnTo>
                    <a:pt x="784" y="72"/>
                  </a:lnTo>
                  <a:lnTo>
                    <a:pt x="839" y="53"/>
                  </a:lnTo>
                  <a:lnTo>
                    <a:pt x="895" y="38"/>
                  </a:lnTo>
                  <a:lnTo>
                    <a:pt x="953" y="24"/>
                  </a:lnTo>
                  <a:lnTo>
                    <a:pt x="1011" y="14"/>
                  </a:lnTo>
                  <a:lnTo>
                    <a:pt x="1070" y="6"/>
                  </a:lnTo>
                  <a:lnTo>
                    <a:pt x="1130" y="2"/>
                  </a:lnTo>
                  <a:lnTo>
                    <a:pt x="1191" y="0"/>
                  </a:lnTo>
                  <a:lnTo>
                    <a:pt x="1252" y="2"/>
                  </a:lnTo>
                  <a:lnTo>
                    <a:pt x="1312" y="6"/>
                  </a:lnTo>
                  <a:lnTo>
                    <a:pt x="1371" y="14"/>
                  </a:lnTo>
                  <a:lnTo>
                    <a:pt x="1429" y="24"/>
                  </a:lnTo>
                  <a:lnTo>
                    <a:pt x="1487" y="38"/>
                  </a:lnTo>
                  <a:lnTo>
                    <a:pt x="1543" y="53"/>
                  </a:lnTo>
                  <a:lnTo>
                    <a:pt x="1598" y="72"/>
                  </a:lnTo>
                  <a:lnTo>
                    <a:pt x="1652" y="93"/>
                  </a:lnTo>
                  <a:lnTo>
                    <a:pt x="1705" y="117"/>
                  </a:lnTo>
                  <a:lnTo>
                    <a:pt x="1757" y="143"/>
                  </a:lnTo>
                  <a:lnTo>
                    <a:pt x="1806" y="171"/>
                  </a:lnTo>
                  <a:lnTo>
                    <a:pt x="1854" y="202"/>
                  </a:lnTo>
                  <a:lnTo>
                    <a:pt x="1901" y="236"/>
                  </a:lnTo>
                  <a:lnTo>
                    <a:pt x="1947" y="271"/>
                  </a:lnTo>
                  <a:lnTo>
                    <a:pt x="1990" y="308"/>
                  </a:lnTo>
                  <a:lnTo>
                    <a:pt x="2031" y="347"/>
                  </a:lnTo>
                  <a:lnTo>
                    <a:pt x="2071" y="388"/>
                  </a:lnTo>
                  <a:lnTo>
                    <a:pt x="2108" y="432"/>
                  </a:lnTo>
                  <a:lnTo>
                    <a:pt x="2144" y="477"/>
                  </a:lnTo>
                  <a:lnTo>
                    <a:pt x="2177" y="523"/>
                  </a:lnTo>
                  <a:lnTo>
                    <a:pt x="2209" y="571"/>
                  </a:lnTo>
                  <a:lnTo>
                    <a:pt x="2238" y="620"/>
                  </a:lnTo>
                  <a:lnTo>
                    <a:pt x="2264" y="672"/>
                  </a:lnTo>
                  <a:lnTo>
                    <a:pt x="2288" y="725"/>
                  </a:lnTo>
                  <a:lnTo>
                    <a:pt x="2310" y="778"/>
                  </a:lnTo>
                  <a:lnTo>
                    <a:pt x="2329" y="833"/>
                  </a:lnTo>
                  <a:lnTo>
                    <a:pt x="2345" y="890"/>
                  </a:lnTo>
                  <a:lnTo>
                    <a:pt x="2358" y="947"/>
                  </a:lnTo>
                  <a:lnTo>
                    <a:pt x="2369" y="1005"/>
                  </a:lnTo>
                  <a:lnTo>
                    <a:pt x="2376" y="1064"/>
                  </a:lnTo>
                  <a:lnTo>
                    <a:pt x="2381" y="1125"/>
                  </a:lnTo>
                  <a:lnTo>
                    <a:pt x="2382" y="1186"/>
                  </a:lnTo>
                  <a:close/>
                  <a:moveTo>
                    <a:pt x="254" y="1183"/>
                  </a:moveTo>
                  <a:lnTo>
                    <a:pt x="256" y="1231"/>
                  </a:lnTo>
                  <a:lnTo>
                    <a:pt x="259" y="1278"/>
                  </a:lnTo>
                  <a:lnTo>
                    <a:pt x="265" y="1326"/>
                  </a:lnTo>
                  <a:lnTo>
                    <a:pt x="273" y="1372"/>
                  </a:lnTo>
                  <a:lnTo>
                    <a:pt x="284" y="1417"/>
                  </a:lnTo>
                  <a:lnTo>
                    <a:pt x="296" y="1462"/>
                  </a:lnTo>
                  <a:lnTo>
                    <a:pt x="311" y="1506"/>
                  </a:lnTo>
                  <a:lnTo>
                    <a:pt x="328" y="1549"/>
                  </a:lnTo>
                  <a:lnTo>
                    <a:pt x="346" y="1591"/>
                  </a:lnTo>
                  <a:lnTo>
                    <a:pt x="367" y="1631"/>
                  </a:lnTo>
                  <a:lnTo>
                    <a:pt x="389" y="1671"/>
                  </a:lnTo>
                  <a:lnTo>
                    <a:pt x="414" y="1709"/>
                  </a:lnTo>
                  <a:lnTo>
                    <a:pt x="439" y="1747"/>
                  </a:lnTo>
                  <a:lnTo>
                    <a:pt x="468" y="1783"/>
                  </a:lnTo>
                  <a:lnTo>
                    <a:pt x="497" y="1817"/>
                  </a:lnTo>
                  <a:lnTo>
                    <a:pt x="528" y="1850"/>
                  </a:lnTo>
                  <a:lnTo>
                    <a:pt x="561" y="1881"/>
                  </a:lnTo>
                  <a:lnTo>
                    <a:pt x="595" y="1911"/>
                  </a:lnTo>
                  <a:lnTo>
                    <a:pt x="630" y="1940"/>
                  </a:lnTo>
                  <a:lnTo>
                    <a:pt x="666" y="1967"/>
                  </a:lnTo>
                  <a:lnTo>
                    <a:pt x="705" y="1991"/>
                  </a:lnTo>
                  <a:lnTo>
                    <a:pt x="744" y="2014"/>
                  </a:lnTo>
                  <a:lnTo>
                    <a:pt x="785" y="2035"/>
                  </a:lnTo>
                  <a:lnTo>
                    <a:pt x="826" y="2054"/>
                  </a:lnTo>
                  <a:lnTo>
                    <a:pt x="868" y="2071"/>
                  </a:lnTo>
                  <a:lnTo>
                    <a:pt x="912" y="2086"/>
                  </a:lnTo>
                  <a:lnTo>
                    <a:pt x="957" y="2099"/>
                  </a:lnTo>
                  <a:lnTo>
                    <a:pt x="1002" y="2110"/>
                  </a:lnTo>
                  <a:lnTo>
                    <a:pt x="1048" y="2118"/>
                  </a:lnTo>
                  <a:lnTo>
                    <a:pt x="1095" y="2124"/>
                  </a:lnTo>
                  <a:lnTo>
                    <a:pt x="1142" y="2128"/>
                  </a:lnTo>
                  <a:lnTo>
                    <a:pt x="1191" y="2129"/>
                  </a:lnTo>
                  <a:lnTo>
                    <a:pt x="1240" y="2128"/>
                  </a:lnTo>
                  <a:lnTo>
                    <a:pt x="1287" y="2124"/>
                  </a:lnTo>
                  <a:lnTo>
                    <a:pt x="1334" y="2118"/>
                  </a:lnTo>
                  <a:lnTo>
                    <a:pt x="1380" y="2110"/>
                  </a:lnTo>
                  <a:lnTo>
                    <a:pt x="1425" y="2099"/>
                  </a:lnTo>
                  <a:lnTo>
                    <a:pt x="1470" y="2086"/>
                  </a:lnTo>
                  <a:lnTo>
                    <a:pt x="1514" y="2071"/>
                  </a:lnTo>
                  <a:lnTo>
                    <a:pt x="1556" y="2054"/>
                  </a:lnTo>
                  <a:lnTo>
                    <a:pt x="1598" y="2035"/>
                  </a:lnTo>
                  <a:lnTo>
                    <a:pt x="1638" y="2014"/>
                  </a:lnTo>
                  <a:lnTo>
                    <a:pt x="1677" y="1991"/>
                  </a:lnTo>
                  <a:lnTo>
                    <a:pt x="1716" y="1967"/>
                  </a:lnTo>
                  <a:lnTo>
                    <a:pt x="1752" y="1940"/>
                  </a:lnTo>
                  <a:lnTo>
                    <a:pt x="1788" y="1911"/>
                  </a:lnTo>
                  <a:lnTo>
                    <a:pt x="1821" y="1881"/>
                  </a:lnTo>
                  <a:lnTo>
                    <a:pt x="1854" y="1850"/>
                  </a:lnTo>
                  <a:lnTo>
                    <a:pt x="1885" y="1817"/>
                  </a:lnTo>
                  <a:lnTo>
                    <a:pt x="1914" y="1783"/>
                  </a:lnTo>
                  <a:lnTo>
                    <a:pt x="1943" y="1747"/>
                  </a:lnTo>
                  <a:lnTo>
                    <a:pt x="1969" y="1709"/>
                  </a:lnTo>
                  <a:lnTo>
                    <a:pt x="1993" y="1671"/>
                  </a:lnTo>
                  <a:lnTo>
                    <a:pt x="2015" y="1631"/>
                  </a:lnTo>
                  <a:lnTo>
                    <a:pt x="2036" y="1591"/>
                  </a:lnTo>
                  <a:lnTo>
                    <a:pt x="2055" y="1549"/>
                  </a:lnTo>
                  <a:lnTo>
                    <a:pt x="2071" y="1506"/>
                  </a:lnTo>
                  <a:lnTo>
                    <a:pt x="2086" y="1462"/>
                  </a:lnTo>
                  <a:lnTo>
                    <a:pt x="2098" y="1417"/>
                  </a:lnTo>
                  <a:lnTo>
                    <a:pt x="2109" y="1372"/>
                  </a:lnTo>
                  <a:lnTo>
                    <a:pt x="2117" y="1326"/>
                  </a:lnTo>
                  <a:lnTo>
                    <a:pt x="2123" y="1278"/>
                  </a:lnTo>
                  <a:lnTo>
                    <a:pt x="2126" y="1231"/>
                  </a:lnTo>
                  <a:lnTo>
                    <a:pt x="2128" y="1183"/>
                  </a:lnTo>
                  <a:lnTo>
                    <a:pt x="2126" y="1135"/>
                  </a:lnTo>
                  <a:lnTo>
                    <a:pt x="2123" y="1087"/>
                  </a:lnTo>
                  <a:lnTo>
                    <a:pt x="2117" y="1040"/>
                  </a:lnTo>
                  <a:lnTo>
                    <a:pt x="2109" y="993"/>
                  </a:lnTo>
                  <a:lnTo>
                    <a:pt x="2099" y="948"/>
                  </a:lnTo>
                  <a:lnTo>
                    <a:pt x="2086" y="903"/>
                  </a:lnTo>
                  <a:lnTo>
                    <a:pt x="2072" y="860"/>
                  </a:lnTo>
                  <a:lnTo>
                    <a:pt x="2055" y="816"/>
                  </a:lnTo>
                  <a:lnTo>
                    <a:pt x="2037" y="774"/>
                  </a:lnTo>
                  <a:lnTo>
                    <a:pt x="2017" y="734"/>
                  </a:lnTo>
                  <a:lnTo>
                    <a:pt x="1994" y="694"/>
                  </a:lnTo>
                  <a:lnTo>
                    <a:pt x="1970" y="656"/>
                  </a:lnTo>
                  <a:lnTo>
                    <a:pt x="1944" y="618"/>
                  </a:lnTo>
                  <a:lnTo>
                    <a:pt x="1916" y="582"/>
                  </a:lnTo>
                  <a:lnTo>
                    <a:pt x="1887" y="548"/>
                  </a:lnTo>
                  <a:lnTo>
                    <a:pt x="1856" y="515"/>
                  </a:lnTo>
                  <a:lnTo>
                    <a:pt x="1824" y="484"/>
                  </a:lnTo>
                  <a:lnTo>
                    <a:pt x="1790" y="454"/>
                  </a:lnTo>
                  <a:lnTo>
                    <a:pt x="1755" y="426"/>
                  </a:lnTo>
                  <a:lnTo>
                    <a:pt x="1718" y="399"/>
                  </a:lnTo>
                  <a:lnTo>
                    <a:pt x="1680" y="374"/>
                  </a:lnTo>
                  <a:lnTo>
                    <a:pt x="1641" y="351"/>
                  </a:lnTo>
                  <a:lnTo>
                    <a:pt x="1600" y="331"/>
                  </a:lnTo>
                  <a:lnTo>
                    <a:pt x="1559" y="312"/>
                  </a:lnTo>
                  <a:lnTo>
                    <a:pt x="1516" y="295"/>
                  </a:lnTo>
                  <a:lnTo>
                    <a:pt x="1473" y="280"/>
                  </a:lnTo>
                  <a:lnTo>
                    <a:pt x="1427" y="267"/>
                  </a:lnTo>
                  <a:lnTo>
                    <a:pt x="1382" y="256"/>
                  </a:lnTo>
                  <a:lnTo>
                    <a:pt x="1335" y="248"/>
                  </a:lnTo>
                  <a:lnTo>
                    <a:pt x="1288" y="242"/>
                  </a:lnTo>
                  <a:lnTo>
                    <a:pt x="1240" y="238"/>
                  </a:lnTo>
                  <a:lnTo>
                    <a:pt x="1191" y="237"/>
                  </a:lnTo>
                  <a:lnTo>
                    <a:pt x="1142" y="238"/>
                  </a:lnTo>
                  <a:lnTo>
                    <a:pt x="1094" y="242"/>
                  </a:lnTo>
                  <a:lnTo>
                    <a:pt x="1047" y="248"/>
                  </a:lnTo>
                  <a:lnTo>
                    <a:pt x="1001" y="256"/>
                  </a:lnTo>
                  <a:lnTo>
                    <a:pt x="955" y="267"/>
                  </a:lnTo>
                  <a:lnTo>
                    <a:pt x="909" y="280"/>
                  </a:lnTo>
                  <a:lnTo>
                    <a:pt x="866" y="295"/>
                  </a:lnTo>
                  <a:lnTo>
                    <a:pt x="823" y="312"/>
                  </a:lnTo>
                  <a:lnTo>
                    <a:pt x="782" y="331"/>
                  </a:lnTo>
                  <a:lnTo>
                    <a:pt x="742" y="351"/>
                  </a:lnTo>
                  <a:lnTo>
                    <a:pt x="703" y="374"/>
                  </a:lnTo>
                  <a:lnTo>
                    <a:pt x="664" y="399"/>
                  </a:lnTo>
                  <a:lnTo>
                    <a:pt x="627" y="426"/>
                  </a:lnTo>
                  <a:lnTo>
                    <a:pt x="592" y="454"/>
                  </a:lnTo>
                  <a:lnTo>
                    <a:pt x="558" y="484"/>
                  </a:lnTo>
                  <a:lnTo>
                    <a:pt x="526" y="515"/>
                  </a:lnTo>
                  <a:lnTo>
                    <a:pt x="495" y="548"/>
                  </a:lnTo>
                  <a:lnTo>
                    <a:pt x="466" y="582"/>
                  </a:lnTo>
                  <a:lnTo>
                    <a:pt x="438" y="618"/>
                  </a:lnTo>
                  <a:lnTo>
                    <a:pt x="412" y="656"/>
                  </a:lnTo>
                  <a:lnTo>
                    <a:pt x="388" y="694"/>
                  </a:lnTo>
                  <a:lnTo>
                    <a:pt x="366" y="734"/>
                  </a:lnTo>
                  <a:lnTo>
                    <a:pt x="345" y="774"/>
                  </a:lnTo>
                  <a:lnTo>
                    <a:pt x="327" y="816"/>
                  </a:lnTo>
                  <a:lnTo>
                    <a:pt x="310" y="860"/>
                  </a:lnTo>
                  <a:lnTo>
                    <a:pt x="296" y="903"/>
                  </a:lnTo>
                  <a:lnTo>
                    <a:pt x="283" y="948"/>
                  </a:lnTo>
                  <a:lnTo>
                    <a:pt x="273" y="993"/>
                  </a:lnTo>
                  <a:lnTo>
                    <a:pt x="265" y="1040"/>
                  </a:lnTo>
                  <a:lnTo>
                    <a:pt x="259" y="1087"/>
                  </a:lnTo>
                  <a:lnTo>
                    <a:pt x="256" y="1135"/>
                  </a:lnTo>
                  <a:lnTo>
                    <a:pt x="254" y="11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403" y="2821"/>
              <a:ext cx="96" cy="137"/>
            </a:xfrm>
            <a:custGeom>
              <a:avLst/>
              <a:gdLst>
                <a:gd name="T0" fmla="*/ 255 w 1632"/>
                <a:gd name="T1" fmla="*/ 1493 h 2327"/>
                <a:gd name="T2" fmla="*/ 261 w 1632"/>
                <a:gd name="T3" fmla="*/ 1592 h 2327"/>
                <a:gd name="T4" fmla="*/ 276 w 1632"/>
                <a:gd name="T5" fmla="*/ 1691 h 2327"/>
                <a:gd name="T6" fmla="*/ 300 w 1632"/>
                <a:gd name="T7" fmla="*/ 1770 h 2327"/>
                <a:gd name="T8" fmla="*/ 321 w 1632"/>
                <a:gd name="T9" fmla="*/ 1814 h 2327"/>
                <a:gd name="T10" fmla="*/ 346 w 1632"/>
                <a:gd name="T11" fmla="*/ 1857 h 2327"/>
                <a:gd name="T12" fmla="*/ 375 w 1632"/>
                <a:gd name="T13" fmla="*/ 1897 h 2327"/>
                <a:gd name="T14" fmla="*/ 408 w 1632"/>
                <a:gd name="T15" fmla="*/ 1933 h 2327"/>
                <a:gd name="T16" fmla="*/ 446 w 1632"/>
                <a:gd name="T17" fmla="*/ 1964 h 2327"/>
                <a:gd name="T18" fmla="*/ 486 w 1632"/>
                <a:gd name="T19" fmla="*/ 1993 h 2327"/>
                <a:gd name="T20" fmla="*/ 560 w 1632"/>
                <a:gd name="T21" fmla="*/ 2033 h 2327"/>
                <a:gd name="T22" fmla="*/ 655 w 1632"/>
                <a:gd name="T23" fmla="*/ 2067 h 2327"/>
                <a:gd name="T24" fmla="*/ 752 w 1632"/>
                <a:gd name="T25" fmla="*/ 2086 h 2327"/>
                <a:gd name="T26" fmla="*/ 847 w 1632"/>
                <a:gd name="T27" fmla="*/ 2088 h 2327"/>
                <a:gd name="T28" fmla="*/ 940 w 1632"/>
                <a:gd name="T29" fmla="*/ 2076 h 2327"/>
                <a:gd name="T30" fmla="*/ 1032 w 1632"/>
                <a:gd name="T31" fmla="*/ 2048 h 2327"/>
                <a:gd name="T32" fmla="*/ 1119 w 1632"/>
                <a:gd name="T33" fmla="*/ 2007 h 2327"/>
                <a:gd name="T34" fmla="*/ 1198 w 1632"/>
                <a:gd name="T35" fmla="*/ 1953 h 2327"/>
                <a:gd name="T36" fmla="*/ 1264 w 1632"/>
                <a:gd name="T37" fmla="*/ 1886 h 2327"/>
                <a:gd name="T38" fmla="*/ 1295 w 1632"/>
                <a:gd name="T39" fmla="*/ 1844 h 2327"/>
                <a:gd name="T40" fmla="*/ 1320 w 1632"/>
                <a:gd name="T41" fmla="*/ 1799 h 2327"/>
                <a:gd name="T42" fmla="*/ 1339 w 1632"/>
                <a:gd name="T43" fmla="*/ 1753 h 2327"/>
                <a:gd name="T44" fmla="*/ 1354 w 1632"/>
                <a:gd name="T45" fmla="*/ 1704 h 2327"/>
                <a:gd name="T46" fmla="*/ 1371 w 1632"/>
                <a:gd name="T47" fmla="*/ 1602 h 2327"/>
                <a:gd name="T48" fmla="*/ 1377 w 1632"/>
                <a:gd name="T49" fmla="*/ 1499 h 2327"/>
                <a:gd name="T50" fmla="*/ 1377 w 1632"/>
                <a:gd name="T51" fmla="*/ 0 h 2327"/>
                <a:gd name="T52" fmla="*/ 1631 w 1632"/>
                <a:gd name="T53" fmla="*/ 1478 h 2327"/>
                <a:gd name="T54" fmla="*/ 1626 w 1632"/>
                <a:gd name="T55" fmla="*/ 1609 h 2327"/>
                <a:gd name="T56" fmla="*/ 1613 w 1632"/>
                <a:gd name="T57" fmla="*/ 1712 h 2327"/>
                <a:gd name="T58" fmla="*/ 1600 w 1632"/>
                <a:gd name="T59" fmla="*/ 1771 h 2327"/>
                <a:gd name="T60" fmla="*/ 1582 w 1632"/>
                <a:gd name="T61" fmla="*/ 1829 h 2327"/>
                <a:gd name="T62" fmla="*/ 1559 w 1632"/>
                <a:gd name="T63" fmla="*/ 1885 h 2327"/>
                <a:gd name="T64" fmla="*/ 1528 w 1632"/>
                <a:gd name="T65" fmla="*/ 1941 h 2327"/>
                <a:gd name="T66" fmla="*/ 1492 w 1632"/>
                <a:gd name="T67" fmla="*/ 1994 h 2327"/>
                <a:gd name="T68" fmla="*/ 1448 w 1632"/>
                <a:gd name="T69" fmla="*/ 2048 h 2327"/>
                <a:gd name="T70" fmla="*/ 1401 w 1632"/>
                <a:gd name="T71" fmla="*/ 2096 h 2327"/>
                <a:gd name="T72" fmla="*/ 1353 w 1632"/>
                <a:gd name="T73" fmla="*/ 2140 h 2327"/>
                <a:gd name="T74" fmla="*/ 1301 w 1632"/>
                <a:gd name="T75" fmla="*/ 2178 h 2327"/>
                <a:gd name="T76" fmla="*/ 1246 w 1632"/>
                <a:gd name="T77" fmla="*/ 2212 h 2327"/>
                <a:gd name="T78" fmla="*/ 1190 w 1632"/>
                <a:gd name="T79" fmla="*/ 2242 h 2327"/>
                <a:gd name="T80" fmla="*/ 1131 w 1632"/>
                <a:gd name="T81" fmla="*/ 2267 h 2327"/>
                <a:gd name="T82" fmla="*/ 1071 w 1632"/>
                <a:gd name="T83" fmla="*/ 2288 h 2327"/>
                <a:gd name="T84" fmla="*/ 1008 w 1632"/>
                <a:gd name="T85" fmla="*/ 2305 h 2327"/>
                <a:gd name="T86" fmla="*/ 945 w 1632"/>
                <a:gd name="T87" fmla="*/ 2316 h 2327"/>
                <a:gd name="T88" fmla="*/ 881 w 1632"/>
                <a:gd name="T89" fmla="*/ 2324 h 2327"/>
                <a:gd name="T90" fmla="*/ 816 w 1632"/>
                <a:gd name="T91" fmla="*/ 2327 h 2327"/>
                <a:gd name="T92" fmla="*/ 694 w 1632"/>
                <a:gd name="T93" fmla="*/ 2317 h 2327"/>
                <a:gd name="T94" fmla="*/ 575 w 1632"/>
                <a:gd name="T95" fmla="*/ 2292 h 2327"/>
                <a:gd name="T96" fmla="*/ 460 w 1632"/>
                <a:gd name="T97" fmla="*/ 2251 h 2327"/>
                <a:gd name="T98" fmla="*/ 387 w 1632"/>
                <a:gd name="T99" fmla="*/ 2214 h 2327"/>
                <a:gd name="T100" fmla="*/ 335 w 1632"/>
                <a:gd name="T101" fmla="*/ 2182 h 2327"/>
                <a:gd name="T102" fmla="*/ 285 w 1632"/>
                <a:gd name="T103" fmla="*/ 2147 h 2327"/>
                <a:gd name="T104" fmla="*/ 239 w 1632"/>
                <a:gd name="T105" fmla="*/ 2107 h 2327"/>
                <a:gd name="T106" fmla="*/ 189 w 1632"/>
                <a:gd name="T107" fmla="*/ 2057 h 2327"/>
                <a:gd name="T108" fmla="*/ 143 w 1632"/>
                <a:gd name="T109" fmla="*/ 2002 h 2327"/>
                <a:gd name="T110" fmla="*/ 105 w 1632"/>
                <a:gd name="T111" fmla="*/ 1946 h 2327"/>
                <a:gd name="T112" fmla="*/ 75 w 1632"/>
                <a:gd name="T113" fmla="*/ 1887 h 2327"/>
                <a:gd name="T114" fmla="*/ 50 w 1632"/>
                <a:gd name="T115" fmla="*/ 1829 h 2327"/>
                <a:gd name="T116" fmla="*/ 31 w 1632"/>
                <a:gd name="T117" fmla="*/ 1768 h 2327"/>
                <a:gd name="T118" fmla="*/ 18 w 1632"/>
                <a:gd name="T119" fmla="*/ 1705 h 2327"/>
                <a:gd name="T120" fmla="*/ 3 w 1632"/>
                <a:gd name="T121" fmla="*/ 1573 h 2327"/>
                <a:gd name="T122" fmla="*/ 0 w 1632"/>
                <a:gd name="T123" fmla="*/ 1431 h 2327"/>
                <a:gd name="T124" fmla="*/ 255 w 1632"/>
                <a:gd name="T125" fmla="*/ 1362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2" h="2327">
                  <a:moveTo>
                    <a:pt x="255" y="1362"/>
                  </a:moveTo>
                  <a:lnTo>
                    <a:pt x="255" y="1426"/>
                  </a:lnTo>
                  <a:lnTo>
                    <a:pt x="255" y="1493"/>
                  </a:lnTo>
                  <a:lnTo>
                    <a:pt x="256" y="1526"/>
                  </a:lnTo>
                  <a:lnTo>
                    <a:pt x="258" y="1559"/>
                  </a:lnTo>
                  <a:lnTo>
                    <a:pt x="261" y="1592"/>
                  </a:lnTo>
                  <a:lnTo>
                    <a:pt x="265" y="1625"/>
                  </a:lnTo>
                  <a:lnTo>
                    <a:pt x="270" y="1658"/>
                  </a:lnTo>
                  <a:lnTo>
                    <a:pt x="276" y="1691"/>
                  </a:lnTo>
                  <a:lnTo>
                    <a:pt x="284" y="1723"/>
                  </a:lnTo>
                  <a:lnTo>
                    <a:pt x="294" y="1754"/>
                  </a:lnTo>
                  <a:lnTo>
                    <a:pt x="300" y="1770"/>
                  </a:lnTo>
                  <a:lnTo>
                    <a:pt x="306" y="1785"/>
                  </a:lnTo>
                  <a:lnTo>
                    <a:pt x="312" y="1800"/>
                  </a:lnTo>
                  <a:lnTo>
                    <a:pt x="321" y="1814"/>
                  </a:lnTo>
                  <a:lnTo>
                    <a:pt x="328" y="1829"/>
                  </a:lnTo>
                  <a:lnTo>
                    <a:pt x="337" y="1843"/>
                  </a:lnTo>
                  <a:lnTo>
                    <a:pt x="346" y="1857"/>
                  </a:lnTo>
                  <a:lnTo>
                    <a:pt x="355" y="1871"/>
                  </a:lnTo>
                  <a:lnTo>
                    <a:pt x="365" y="1884"/>
                  </a:lnTo>
                  <a:lnTo>
                    <a:pt x="375" y="1897"/>
                  </a:lnTo>
                  <a:lnTo>
                    <a:pt x="386" y="1909"/>
                  </a:lnTo>
                  <a:lnTo>
                    <a:pt x="397" y="1921"/>
                  </a:lnTo>
                  <a:lnTo>
                    <a:pt x="408" y="1933"/>
                  </a:lnTo>
                  <a:lnTo>
                    <a:pt x="420" y="1944"/>
                  </a:lnTo>
                  <a:lnTo>
                    <a:pt x="433" y="1954"/>
                  </a:lnTo>
                  <a:lnTo>
                    <a:pt x="446" y="1964"/>
                  </a:lnTo>
                  <a:lnTo>
                    <a:pt x="459" y="1974"/>
                  </a:lnTo>
                  <a:lnTo>
                    <a:pt x="472" y="1984"/>
                  </a:lnTo>
                  <a:lnTo>
                    <a:pt x="486" y="1993"/>
                  </a:lnTo>
                  <a:lnTo>
                    <a:pt x="500" y="2002"/>
                  </a:lnTo>
                  <a:lnTo>
                    <a:pt x="530" y="2018"/>
                  </a:lnTo>
                  <a:lnTo>
                    <a:pt x="560" y="2033"/>
                  </a:lnTo>
                  <a:lnTo>
                    <a:pt x="592" y="2046"/>
                  </a:lnTo>
                  <a:lnTo>
                    <a:pt x="623" y="2057"/>
                  </a:lnTo>
                  <a:lnTo>
                    <a:pt x="655" y="2067"/>
                  </a:lnTo>
                  <a:lnTo>
                    <a:pt x="687" y="2075"/>
                  </a:lnTo>
                  <a:lnTo>
                    <a:pt x="720" y="2081"/>
                  </a:lnTo>
                  <a:lnTo>
                    <a:pt x="752" y="2086"/>
                  </a:lnTo>
                  <a:lnTo>
                    <a:pt x="784" y="2088"/>
                  </a:lnTo>
                  <a:lnTo>
                    <a:pt x="816" y="2089"/>
                  </a:lnTo>
                  <a:lnTo>
                    <a:pt x="847" y="2088"/>
                  </a:lnTo>
                  <a:lnTo>
                    <a:pt x="878" y="2086"/>
                  </a:lnTo>
                  <a:lnTo>
                    <a:pt x="909" y="2082"/>
                  </a:lnTo>
                  <a:lnTo>
                    <a:pt x="940" y="2076"/>
                  </a:lnTo>
                  <a:lnTo>
                    <a:pt x="971" y="2068"/>
                  </a:lnTo>
                  <a:lnTo>
                    <a:pt x="1001" y="2059"/>
                  </a:lnTo>
                  <a:lnTo>
                    <a:pt x="1032" y="2048"/>
                  </a:lnTo>
                  <a:lnTo>
                    <a:pt x="1062" y="2036"/>
                  </a:lnTo>
                  <a:lnTo>
                    <a:pt x="1091" y="2022"/>
                  </a:lnTo>
                  <a:lnTo>
                    <a:pt x="1119" y="2007"/>
                  </a:lnTo>
                  <a:lnTo>
                    <a:pt x="1147" y="1990"/>
                  </a:lnTo>
                  <a:lnTo>
                    <a:pt x="1173" y="1972"/>
                  </a:lnTo>
                  <a:lnTo>
                    <a:pt x="1198" y="1953"/>
                  </a:lnTo>
                  <a:lnTo>
                    <a:pt x="1221" y="1932"/>
                  </a:lnTo>
                  <a:lnTo>
                    <a:pt x="1244" y="1910"/>
                  </a:lnTo>
                  <a:lnTo>
                    <a:pt x="1264" y="1886"/>
                  </a:lnTo>
                  <a:lnTo>
                    <a:pt x="1275" y="1872"/>
                  </a:lnTo>
                  <a:lnTo>
                    <a:pt x="1285" y="1858"/>
                  </a:lnTo>
                  <a:lnTo>
                    <a:pt x="1295" y="1844"/>
                  </a:lnTo>
                  <a:lnTo>
                    <a:pt x="1304" y="1829"/>
                  </a:lnTo>
                  <a:lnTo>
                    <a:pt x="1313" y="1814"/>
                  </a:lnTo>
                  <a:lnTo>
                    <a:pt x="1320" y="1799"/>
                  </a:lnTo>
                  <a:lnTo>
                    <a:pt x="1327" y="1784"/>
                  </a:lnTo>
                  <a:lnTo>
                    <a:pt x="1334" y="1768"/>
                  </a:lnTo>
                  <a:lnTo>
                    <a:pt x="1339" y="1753"/>
                  </a:lnTo>
                  <a:lnTo>
                    <a:pt x="1345" y="1737"/>
                  </a:lnTo>
                  <a:lnTo>
                    <a:pt x="1349" y="1720"/>
                  </a:lnTo>
                  <a:lnTo>
                    <a:pt x="1354" y="1704"/>
                  </a:lnTo>
                  <a:lnTo>
                    <a:pt x="1361" y="1670"/>
                  </a:lnTo>
                  <a:lnTo>
                    <a:pt x="1366" y="1636"/>
                  </a:lnTo>
                  <a:lnTo>
                    <a:pt x="1371" y="1602"/>
                  </a:lnTo>
                  <a:lnTo>
                    <a:pt x="1374" y="1568"/>
                  </a:lnTo>
                  <a:lnTo>
                    <a:pt x="1375" y="1534"/>
                  </a:lnTo>
                  <a:lnTo>
                    <a:pt x="1377" y="1499"/>
                  </a:lnTo>
                  <a:lnTo>
                    <a:pt x="1377" y="1429"/>
                  </a:lnTo>
                  <a:lnTo>
                    <a:pt x="1377" y="1362"/>
                  </a:lnTo>
                  <a:lnTo>
                    <a:pt x="1377" y="0"/>
                  </a:lnTo>
                  <a:lnTo>
                    <a:pt x="1632" y="0"/>
                  </a:lnTo>
                  <a:lnTo>
                    <a:pt x="1632" y="1431"/>
                  </a:lnTo>
                  <a:lnTo>
                    <a:pt x="1631" y="1478"/>
                  </a:lnTo>
                  <a:lnTo>
                    <a:pt x="1630" y="1523"/>
                  </a:lnTo>
                  <a:lnTo>
                    <a:pt x="1629" y="1566"/>
                  </a:lnTo>
                  <a:lnTo>
                    <a:pt x="1626" y="1609"/>
                  </a:lnTo>
                  <a:lnTo>
                    <a:pt x="1622" y="1650"/>
                  </a:lnTo>
                  <a:lnTo>
                    <a:pt x="1616" y="1692"/>
                  </a:lnTo>
                  <a:lnTo>
                    <a:pt x="1613" y="1712"/>
                  </a:lnTo>
                  <a:lnTo>
                    <a:pt x="1609" y="1732"/>
                  </a:lnTo>
                  <a:lnTo>
                    <a:pt x="1605" y="1752"/>
                  </a:lnTo>
                  <a:lnTo>
                    <a:pt x="1600" y="1771"/>
                  </a:lnTo>
                  <a:lnTo>
                    <a:pt x="1595" y="1791"/>
                  </a:lnTo>
                  <a:lnTo>
                    <a:pt x="1589" y="1810"/>
                  </a:lnTo>
                  <a:lnTo>
                    <a:pt x="1582" y="1829"/>
                  </a:lnTo>
                  <a:lnTo>
                    <a:pt x="1575" y="1848"/>
                  </a:lnTo>
                  <a:lnTo>
                    <a:pt x="1567" y="1866"/>
                  </a:lnTo>
                  <a:lnTo>
                    <a:pt x="1559" y="1885"/>
                  </a:lnTo>
                  <a:lnTo>
                    <a:pt x="1549" y="1904"/>
                  </a:lnTo>
                  <a:lnTo>
                    <a:pt x="1539" y="1922"/>
                  </a:lnTo>
                  <a:lnTo>
                    <a:pt x="1528" y="1941"/>
                  </a:lnTo>
                  <a:lnTo>
                    <a:pt x="1517" y="1959"/>
                  </a:lnTo>
                  <a:lnTo>
                    <a:pt x="1505" y="1977"/>
                  </a:lnTo>
                  <a:lnTo>
                    <a:pt x="1492" y="1994"/>
                  </a:lnTo>
                  <a:lnTo>
                    <a:pt x="1478" y="2012"/>
                  </a:lnTo>
                  <a:lnTo>
                    <a:pt x="1463" y="2030"/>
                  </a:lnTo>
                  <a:lnTo>
                    <a:pt x="1448" y="2048"/>
                  </a:lnTo>
                  <a:lnTo>
                    <a:pt x="1431" y="2065"/>
                  </a:lnTo>
                  <a:lnTo>
                    <a:pt x="1416" y="2081"/>
                  </a:lnTo>
                  <a:lnTo>
                    <a:pt x="1401" y="2096"/>
                  </a:lnTo>
                  <a:lnTo>
                    <a:pt x="1385" y="2112"/>
                  </a:lnTo>
                  <a:lnTo>
                    <a:pt x="1369" y="2126"/>
                  </a:lnTo>
                  <a:lnTo>
                    <a:pt x="1353" y="2140"/>
                  </a:lnTo>
                  <a:lnTo>
                    <a:pt x="1336" y="2153"/>
                  </a:lnTo>
                  <a:lnTo>
                    <a:pt x="1319" y="2166"/>
                  </a:lnTo>
                  <a:lnTo>
                    <a:pt x="1301" y="2178"/>
                  </a:lnTo>
                  <a:lnTo>
                    <a:pt x="1283" y="2190"/>
                  </a:lnTo>
                  <a:lnTo>
                    <a:pt x="1265" y="2201"/>
                  </a:lnTo>
                  <a:lnTo>
                    <a:pt x="1246" y="2212"/>
                  </a:lnTo>
                  <a:lnTo>
                    <a:pt x="1228" y="2223"/>
                  </a:lnTo>
                  <a:lnTo>
                    <a:pt x="1209" y="2233"/>
                  </a:lnTo>
                  <a:lnTo>
                    <a:pt x="1190" y="2242"/>
                  </a:lnTo>
                  <a:lnTo>
                    <a:pt x="1171" y="2251"/>
                  </a:lnTo>
                  <a:lnTo>
                    <a:pt x="1151" y="2259"/>
                  </a:lnTo>
                  <a:lnTo>
                    <a:pt x="1131" y="2267"/>
                  </a:lnTo>
                  <a:lnTo>
                    <a:pt x="1111" y="2275"/>
                  </a:lnTo>
                  <a:lnTo>
                    <a:pt x="1091" y="2282"/>
                  </a:lnTo>
                  <a:lnTo>
                    <a:pt x="1071" y="2288"/>
                  </a:lnTo>
                  <a:lnTo>
                    <a:pt x="1049" y="2294"/>
                  </a:lnTo>
                  <a:lnTo>
                    <a:pt x="1028" y="2300"/>
                  </a:lnTo>
                  <a:lnTo>
                    <a:pt x="1008" y="2305"/>
                  </a:lnTo>
                  <a:lnTo>
                    <a:pt x="987" y="2309"/>
                  </a:lnTo>
                  <a:lnTo>
                    <a:pt x="966" y="2313"/>
                  </a:lnTo>
                  <a:lnTo>
                    <a:pt x="945" y="2316"/>
                  </a:lnTo>
                  <a:lnTo>
                    <a:pt x="923" y="2319"/>
                  </a:lnTo>
                  <a:lnTo>
                    <a:pt x="902" y="2323"/>
                  </a:lnTo>
                  <a:lnTo>
                    <a:pt x="881" y="2324"/>
                  </a:lnTo>
                  <a:lnTo>
                    <a:pt x="859" y="2326"/>
                  </a:lnTo>
                  <a:lnTo>
                    <a:pt x="838" y="2327"/>
                  </a:lnTo>
                  <a:lnTo>
                    <a:pt x="816" y="2327"/>
                  </a:lnTo>
                  <a:lnTo>
                    <a:pt x="775" y="2326"/>
                  </a:lnTo>
                  <a:lnTo>
                    <a:pt x="735" y="2323"/>
                  </a:lnTo>
                  <a:lnTo>
                    <a:pt x="694" y="2317"/>
                  </a:lnTo>
                  <a:lnTo>
                    <a:pt x="654" y="2311"/>
                  </a:lnTo>
                  <a:lnTo>
                    <a:pt x="615" y="2302"/>
                  </a:lnTo>
                  <a:lnTo>
                    <a:pt x="575" y="2292"/>
                  </a:lnTo>
                  <a:lnTo>
                    <a:pt x="535" y="2280"/>
                  </a:lnTo>
                  <a:lnTo>
                    <a:pt x="497" y="2266"/>
                  </a:lnTo>
                  <a:lnTo>
                    <a:pt x="460" y="2251"/>
                  </a:lnTo>
                  <a:lnTo>
                    <a:pt x="423" y="2233"/>
                  </a:lnTo>
                  <a:lnTo>
                    <a:pt x="405" y="2224"/>
                  </a:lnTo>
                  <a:lnTo>
                    <a:pt x="387" y="2214"/>
                  </a:lnTo>
                  <a:lnTo>
                    <a:pt x="369" y="2204"/>
                  </a:lnTo>
                  <a:lnTo>
                    <a:pt x="352" y="2193"/>
                  </a:lnTo>
                  <a:lnTo>
                    <a:pt x="335" y="2182"/>
                  </a:lnTo>
                  <a:lnTo>
                    <a:pt x="317" y="2171"/>
                  </a:lnTo>
                  <a:lnTo>
                    <a:pt x="301" y="2159"/>
                  </a:lnTo>
                  <a:lnTo>
                    <a:pt x="285" y="2147"/>
                  </a:lnTo>
                  <a:lnTo>
                    <a:pt x="269" y="2134"/>
                  </a:lnTo>
                  <a:lnTo>
                    <a:pt x="254" y="2121"/>
                  </a:lnTo>
                  <a:lnTo>
                    <a:pt x="239" y="2107"/>
                  </a:lnTo>
                  <a:lnTo>
                    <a:pt x="224" y="2092"/>
                  </a:lnTo>
                  <a:lnTo>
                    <a:pt x="206" y="2075"/>
                  </a:lnTo>
                  <a:lnTo>
                    <a:pt x="189" y="2057"/>
                  </a:lnTo>
                  <a:lnTo>
                    <a:pt x="173" y="2038"/>
                  </a:lnTo>
                  <a:lnTo>
                    <a:pt x="157" y="2020"/>
                  </a:lnTo>
                  <a:lnTo>
                    <a:pt x="143" y="2002"/>
                  </a:lnTo>
                  <a:lnTo>
                    <a:pt x="130" y="1983"/>
                  </a:lnTo>
                  <a:lnTo>
                    <a:pt x="117" y="1965"/>
                  </a:lnTo>
                  <a:lnTo>
                    <a:pt x="105" y="1946"/>
                  </a:lnTo>
                  <a:lnTo>
                    <a:pt x="94" y="1927"/>
                  </a:lnTo>
                  <a:lnTo>
                    <a:pt x="84" y="1908"/>
                  </a:lnTo>
                  <a:lnTo>
                    <a:pt x="75" y="1887"/>
                  </a:lnTo>
                  <a:lnTo>
                    <a:pt x="65" y="1868"/>
                  </a:lnTo>
                  <a:lnTo>
                    <a:pt x="57" y="1848"/>
                  </a:lnTo>
                  <a:lnTo>
                    <a:pt x="50" y="1829"/>
                  </a:lnTo>
                  <a:lnTo>
                    <a:pt x="43" y="1809"/>
                  </a:lnTo>
                  <a:lnTo>
                    <a:pt x="37" y="1788"/>
                  </a:lnTo>
                  <a:lnTo>
                    <a:pt x="31" y="1768"/>
                  </a:lnTo>
                  <a:lnTo>
                    <a:pt x="26" y="1747"/>
                  </a:lnTo>
                  <a:lnTo>
                    <a:pt x="22" y="1726"/>
                  </a:lnTo>
                  <a:lnTo>
                    <a:pt x="18" y="1705"/>
                  </a:lnTo>
                  <a:lnTo>
                    <a:pt x="12" y="1662"/>
                  </a:lnTo>
                  <a:lnTo>
                    <a:pt x="7" y="1618"/>
                  </a:lnTo>
                  <a:lnTo>
                    <a:pt x="3" y="1573"/>
                  </a:lnTo>
                  <a:lnTo>
                    <a:pt x="1" y="1527"/>
                  </a:lnTo>
                  <a:lnTo>
                    <a:pt x="0" y="1480"/>
                  </a:lnTo>
                  <a:lnTo>
                    <a:pt x="0" y="1431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1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 userDrawn="1"/>
          </p:nvSpPr>
          <p:spPr bwMode="auto">
            <a:xfrm>
              <a:off x="5517" y="2821"/>
              <a:ext cx="70" cy="135"/>
            </a:xfrm>
            <a:custGeom>
              <a:avLst/>
              <a:gdLst>
                <a:gd name="T0" fmla="*/ 0 w 1200"/>
                <a:gd name="T1" fmla="*/ 0 h 2287"/>
                <a:gd name="T2" fmla="*/ 524 w 1200"/>
                <a:gd name="T3" fmla="*/ 2 h 2287"/>
                <a:gd name="T4" fmla="*/ 635 w 1200"/>
                <a:gd name="T5" fmla="*/ 12 h 2287"/>
                <a:gd name="T6" fmla="*/ 742 w 1200"/>
                <a:gd name="T7" fmla="*/ 32 h 2287"/>
                <a:gd name="T8" fmla="*/ 828 w 1200"/>
                <a:gd name="T9" fmla="*/ 60 h 2287"/>
                <a:gd name="T10" fmla="*/ 879 w 1200"/>
                <a:gd name="T11" fmla="*/ 82 h 2287"/>
                <a:gd name="T12" fmla="*/ 927 w 1200"/>
                <a:gd name="T13" fmla="*/ 110 h 2287"/>
                <a:gd name="T14" fmla="*/ 974 w 1200"/>
                <a:gd name="T15" fmla="*/ 143 h 2287"/>
                <a:gd name="T16" fmla="*/ 1016 w 1200"/>
                <a:gd name="T17" fmla="*/ 182 h 2287"/>
                <a:gd name="T18" fmla="*/ 1054 w 1200"/>
                <a:gd name="T19" fmla="*/ 224 h 2287"/>
                <a:gd name="T20" fmla="*/ 1088 w 1200"/>
                <a:gd name="T21" fmla="*/ 269 h 2287"/>
                <a:gd name="T22" fmla="*/ 1118 w 1200"/>
                <a:gd name="T23" fmla="*/ 316 h 2287"/>
                <a:gd name="T24" fmla="*/ 1143 w 1200"/>
                <a:gd name="T25" fmla="*/ 366 h 2287"/>
                <a:gd name="T26" fmla="*/ 1164 w 1200"/>
                <a:gd name="T27" fmla="*/ 420 h 2287"/>
                <a:gd name="T28" fmla="*/ 1180 w 1200"/>
                <a:gd name="T29" fmla="*/ 474 h 2287"/>
                <a:gd name="T30" fmla="*/ 1191 w 1200"/>
                <a:gd name="T31" fmla="*/ 529 h 2287"/>
                <a:gd name="T32" fmla="*/ 1198 w 1200"/>
                <a:gd name="T33" fmla="*/ 585 h 2287"/>
                <a:gd name="T34" fmla="*/ 1200 w 1200"/>
                <a:gd name="T35" fmla="*/ 643 h 2287"/>
                <a:gd name="T36" fmla="*/ 1193 w 1200"/>
                <a:gd name="T37" fmla="*/ 746 h 2287"/>
                <a:gd name="T38" fmla="*/ 1169 w 1200"/>
                <a:gd name="T39" fmla="*/ 849 h 2287"/>
                <a:gd name="T40" fmla="*/ 1130 w 1200"/>
                <a:gd name="T41" fmla="*/ 945 h 2287"/>
                <a:gd name="T42" fmla="*/ 1076 w 1200"/>
                <a:gd name="T43" fmla="*/ 1034 h 2287"/>
                <a:gd name="T44" fmla="*/ 1044 w 1200"/>
                <a:gd name="T45" fmla="*/ 1074 h 2287"/>
                <a:gd name="T46" fmla="*/ 1008 w 1200"/>
                <a:gd name="T47" fmla="*/ 1111 h 2287"/>
                <a:gd name="T48" fmla="*/ 967 w 1200"/>
                <a:gd name="T49" fmla="*/ 1146 h 2287"/>
                <a:gd name="T50" fmla="*/ 922 w 1200"/>
                <a:gd name="T51" fmla="*/ 1177 h 2287"/>
                <a:gd name="T52" fmla="*/ 875 w 1200"/>
                <a:gd name="T53" fmla="*/ 1203 h 2287"/>
                <a:gd name="T54" fmla="*/ 792 w 1200"/>
                <a:gd name="T55" fmla="*/ 1238 h 2287"/>
                <a:gd name="T56" fmla="*/ 690 w 1200"/>
                <a:gd name="T57" fmla="*/ 1266 h 2287"/>
                <a:gd name="T58" fmla="*/ 583 w 1200"/>
                <a:gd name="T59" fmla="*/ 1280 h 2287"/>
                <a:gd name="T60" fmla="*/ 475 w 1200"/>
                <a:gd name="T61" fmla="*/ 1286 h 2287"/>
                <a:gd name="T62" fmla="*/ 254 w 1200"/>
                <a:gd name="T63" fmla="*/ 2287 h 2287"/>
                <a:gd name="T64" fmla="*/ 451 w 1200"/>
                <a:gd name="T65" fmla="*/ 1049 h 2287"/>
                <a:gd name="T66" fmla="*/ 527 w 1200"/>
                <a:gd name="T67" fmla="*/ 1045 h 2287"/>
                <a:gd name="T68" fmla="*/ 601 w 1200"/>
                <a:gd name="T69" fmla="*/ 1036 h 2287"/>
                <a:gd name="T70" fmla="*/ 670 w 1200"/>
                <a:gd name="T71" fmla="*/ 1019 h 2287"/>
                <a:gd name="T72" fmla="*/ 734 w 1200"/>
                <a:gd name="T73" fmla="*/ 996 h 2287"/>
                <a:gd name="T74" fmla="*/ 790 w 1200"/>
                <a:gd name="T75" fmla="*/ 966 h 2287"/>
                <a:gd name="T76" fmla="*/ 840 w 1200"/>
                <a:gd name="T77" fmla="*/ 926 h 2287"/>
                <a:gd name="T78" fmla="*/ 882 w 1200"/>
                <a:gd name="T79" fmla="*/ 878 h 2287"/>
                <a:gd name="T80" fmla="*/ 914 w 1200"/>
                <a:gd name="T81" fmla="*/ 819 h 2287"/>
                <a:gd name="T82" fmla="*/ 935 w 1200"/>
                <a:gd name="T83" fmla="*/ 748 h 2287"/>
                <a:gd name="T84" fmla="*/ 945 w 1200"/>
                <a:gd name="T85" fmla="*/ 667 h 2287"/>
                <a:gd name="T86" fmla="*/ 942 w 1200"/>
                <a:gd name="T87" fmla="*/ 570 h 2287"/>
                <a:gd name="T88" fmla="*/ 925 w 1200"/>
                <a:gd name="T89" fmla="*/ 486 h 2287"/>
                <a:gd name="T90" fmla="*/ 894 w 1200"/>
                <a:gd name="T91" fmla="*/ 417 h 2287"/>
                <a:gd name="T92" fmla="*/ 851 w 1200"/>
                <a:gd name="T93" fmla="*/ 361 h 2287"/>
                <a:gd name="T94" fmla="*/ 798 w 1200"/>
                <a:gd name="T95" fmla="*/ 318 h 2287"/>
                <a:gd name="T96" fmla="*/ 737 w 1200"/>
                <a:gd name="T97" fmla="*/ 287 h 2287"/>
                <a:gd name="T98" fmla="*/ 668 w 1200"/>
                <a:gd name="T99" fmla="*/ 264 h 2287"/>
                <a:gd name="T100" fmla="*/ 593 w 1200"/>
                <a:gd name="T101" fmla="*/ 250 h 2287"/>
                <a:gd name="T102" fmla="*/ 514 w 1200"/>
                <a:gd name="T103" fmla="*/ 241 h 2287"/>
                <a:gd name="T104" fmla="*/ 404 w 1200"/>
                <a:gd name="T105" fmla="*/ 237 h 2287"/>
                <a:gd name="T106" fmla="*/ 254 w 1200"/>
                <a:gd name="T107" fmla="*/ 105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0" h="2287">
                  <a:moveTo>
                    <a:pt x="254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450" y="0"/>
                  </a:lnTo>
                  <a:lnTo>
                    <a:pt x="524" y="2"/>
                  </a:lnTo>
                  <a:lnTo>
                    <a:pt x="561" y="5"/>
                  </a:lnTo>
                  <a:lnTo>
                    <a:pt x="597" y="8"/>
                  </a:lnTo>
                  <a:lnTo>
                    <a:pt x="635" y="12"/>
                  </a:lnTo>
                  <a:lnTo>
                    <a:pt x="671" y="17"/>
                  </a:lnTo>
                  <a:lnTo>
                    <a:pt x="706" y="24"/>
                  </a:lnTo>
                  <a:lnTo>
                    <a:pt x="742" y="32"/>
                  </a:lnTo>
                  <a:lnTo>
                    <a:pt x="777" y="42"/>
                  </a:lnTo>
                  <a:lnTo>
                    <a:pt x="811" y="53"/>
                  </a:lnTo>
                  <a:lnTo>
                    <a:pt x="828" y="60"/>
                  </a:lnTo>
                  <a:lnTo>
                    <a:pt x="845" y="67"/>
                  </a:lnTo>
                  <a:lnTo>
                    <a:pt x="862" y="74"/>
                  </a:lnTo>
                  <a:lnTo>
                    <a:pt x="879" y="82"/>
                  </a:lnTo>
                  <a:lnTo>
                    <a:pt x="895" y="91"/>
                  </a:lnTo>
                  <a:lnTo>
                    <a:pt x="911" y="100"/>
                  </a:lnTo>
                  <a:lnTo>
                    <a:pt x="927" y="110"/>
                  </a:lnTo>
                  <a:lnTo>
                    <a:pt x="943" y="120"/>
                  </a:lnTo>
                  <a:lnTo>
                    <a:pt x="958" y="132"/>
                  </a:lnTo>
                  <a:lnTo>
                    <a:pt x="974" y="143"/>
                  </a:lnTo>
                  <a:lnTo>
                    <a:pt x="988" y="156"/>
                  </a:lnTo>
                  <a:lnTo>
                    <a:pt x="1002" y="168"/>
                  </a:lnTo>
                  <a:lnTo>
                    <a:pt x="1016" y="182"/>
                  </a:lnTo>
                  <a:lnTo>
                    <a:pt x="1029" y="196"/>
                  </a:lnTo>
                  <a:lnTo>
                    <a:pt x="1042" y="210"/>
                  </a:lnTo>
                  <a:lnTo>
                    <a:pt x="1054" y="224"/>
                  </a:lnTo>
                  <a:lnTo>
                    <a:pt x="1066" y="238"/>
                  </a:lnTo>
                  <a:lnTo>
                    <a:pt x="1077" y="253"/>
                  </a:lnTo>
                  <a:lnTo>
                    <a:pt x="1088" y="269"/>
                  </a:lnTo>
                  <a:lnTo>
                    <a:pt x="1098" y="284"/>
                  </a:lnTo>
                  <a:lnTo>
                    <a:pt x="1109" y="300"/>
                  </a:lnTo>
                  <a:lnTo>
                    <a:pt x="1118" y="316"/>
                  </a:lnTo>
                  <a:lnTo>
                    <a:pt x="1127" y="333"/>
                  </a:lnTo>
                  <a:lnTo>
                    <a:pt x="1136" y="349"/>
                  </a:lnTo>
                  <a:lnTo>
                    <a:pt x="1143" y="366"/>
                  </a:lnTo>
                  <a:lnTo>
                    <a:pt x="1151" y="384"/>
                  </a:lnTo>
                  <a:lnTo>
                    <a:pt x="1158" y="402"/>
                  </a:lnTo>
                  <a:lnTo>
                    <a:pt x="1164" y="420"/>
                  </a:lnTo>
                  <a:lnTo>
                    <a:pt x="1170" y="437"/>
                  </a:lnTo>
                  <a:lnTo>
                    <a:pt x="1175" y="455"/>
                  </a:lnTo>
                  <a:lnTo>
                    <a:pt x="1180" y="474"/>
                  </a:lnTo>
                  <a:lnTo>
                    <a:pt x="1184" y="492"/>
                  </a:lnTo>
                  <a:lnTo>
                    <a:pt x="1188" y="510"/>
                  </a:lnTo>
                  <a:lnTo>
                    <a:pt x="1191" y="529"/>
                  </a:lnTo>
                  <a:lnTo>
                    <a:pt x="1194" y="548"/>
                  </a:lnTo>
                  <a:lnTo>
                    <a:pt x="1196" y="566"/>
                  </a:lnTo>
                  <a:lnTo>
                    <a:pt x="1198" y="585"/>
                  </a:lnTo>
                  <a:lnTo>
                    <a:pt x="1199" y="605"/>
                  </a:lnTo>
                  <a:lnTo>
                    <a:pt x="1200" y="624"/>
                  </a:lnTo>
                  <a:lnTo>
                    <a:pt x="1200" y="643"/>
                  </a:lnTo>
                  <a:lnTo>
                    <a:pt x="1200" y="677"/>
                  </a:lnTo>
                  <a:lnTo>
                    <a:pt x="1197" y="712"/>
                  </a:lnTo>
                  <a:lnTo>
                    <a:pt x="1193" y="746"/>
                  </a:lnTo>
                  <a:lnTo>
                    <a:pt x="1186" y="780"/>
                  </a:lnTo>
                  <a:lnTo>
                    <a:pt x="1179" y="814"/>
                  </a:lnTo>
                  <a:lnTo>
                    <a:pt x="1169" y="849"/>
                  </a:lnTo>
                  <a:lnTo>
                    <a:pt x="1158" y="881"/>
                  </a:lnTo>
                  <a:lnTo>
                    <a:pt x="1145" y="913"/>
                  </a:lnTo>
                  <a:lnTo>
                    <a:pt x="1130" y="945"/>
                  </a:lnTo>
                  <a:lnTo>
                    <a:pt x="1114" y="975"/>
                  </a:lnTo>
                  <a:lnTo>
                    <a:pt x="1095" y="1005"/>
                  </a:lnTo>
                  <a:lnTo>
                    <a:pt x="1076" y="1034"/>
                  </a:lnTo>
                  <a:lnTo>
                    <a:pt x="1065" y="1048"/>
                  </a:lnTo>
                  <a:lnTo>
                    <a:pt x="1055" y="1061"/>
                  </a:lnTo>
                  <a:lnTo>
                    <a:pt x="1044" y="1074"/>
                  </a:lnTo>
                  <a:lnTo>
                    <a:pt x="1032" y="1087"/>
                  </a:lnTo>
                  <a:lnTo>
                    <a:pt x="1020" y="1099"/>
                  </a:lnTo>
                  <a:lnTo>
                    <a:pt x="1008" y="1111"/>
                  </a:lnTo>
                  <a:lnTo>
                    <a:pt x="995" y="1123"/>
                  </a:lnTo>
                  <a:lnTo>
                    <a:pt x="982" y="1134"/>
                  </a:lnTo>
                  <a:lnTo>
                    <a:pt x="967" y="1146"/>
                  </a:lnTo>
                  <a:lnTo>
                    <a:pt x="953" y="1157"/>
                  </a:lnTo>
                  <a:lnTo>
                    <a:pt x="938" y="1167"/>
                  </a:lnTo>
                  <a:lnTo>
                    <a:pt x="922" y="1177"/>
                  </a:lnTo>
                  <a:lnTo>
                    <a:pt x="907" y="1186"/>
                  </a:lnTo>
                  <a:lnTo>
                    <a:pt x="891" y="1195"/>
                  </a:lnTo>
                  <a:lnTo>
                    <a:pt x="875" y="1203"/>
                  </a:lnTo>
                  <a:lnTo>
                    <a:pt x="859" y="1211"/>
                  </a:lnTo>
                  <a:lnTo>
                    <a:pt x="826" y="1225"/>
                  </a:lnTo>
                  <a:lnTo>
                    <a:pt x="792" y="1238"/>
                  </a:lnTo>
                  <a:lnTo>
                    <a:pt x="759" y="1249"/>
                  </a:lnTo>
                  <a:lnTo>
                    <a:pt x="724" y="1258"/>
                  </a:lnTo>
                  <a:lnTo>
                    <a:pt x="690" y="1266"/>
                  </a:lnTo>
                  <a:lnTo>
                    <a:pt x="655" y="1272"/>
                  </a:lnTo>
                  <a:lnTo>
                    <a:pt x="619" y="1277"/>
                  </a:lnTo>
                  <a:lnTo>
                    <a:pt x="583" y="1280"/>
                  </a:lnTo>
                  <a:lnTo>
                    <a:pt x="547" y="1283"/>
                  </a:lnTo>
                  <a:lnTo>
                    <a:pt x="511" y="1285"/>
                  </a:lnTo>
                  <a:lnTo>
                    <a:pt x="475" y="1286"/>
                  </a:lnTo>
                  <a:lnTo>
                    <a:pt x="440" y="1286"/>
                  </a:lnTo>
                  <a:lnTo>
                    <a:pt x="254" y="1286"/>
                  </a:lnTo>
                  <a:lnTo>
                    <a:pt x="254" y="2287"/>
                  </a:lnTo>
                  <a:close/>
                  <a:moveTo>
                    <a:pt x="254" y="1050"/>
                  </a:moveTo>
                  <a:lnTo>
                    <a:pt x="424" y="1050"/>
                  </a:lnTo>
                  <a:lnTo>
                    <a:pt x="451" y="1049"/>
                  </a:lnTo>
                  <a:lnTo>
                    <a:pt x="476" y="1049"/>
                  </a:lnTo>
                  <a:lnTo>
                    <a:pt x="502" y="1047"/>
                  </a:lnTo>
                  <a:lnTo>
                    <a:pt x="527" y="1045"/>
                  </a:lnTo>
                  <a:lnTo>
                    <a:pt x="552" y="1043"/>
                  </a:lnTo>
                  <a:lnTo>
                    <a:pt x="577" y="1040"/>
                  </a:lnTo>
                  <a:lnTo>
                    <a:pt x="601" y="1036"/>
                  </a:lnTo>
                  <a:lnTo>
                    <a:pt x="625" y="1031"/>
                  </a:lnTo>
                  <a:lnTo>
                    <a:pt x="648" y="1025"/>
                  </a:lnTo>
                  <a:lnTo>
                    <a:pt x="670" y="1019"/>
                  </a:lnTo>
                  <a:lnTo>
                    <a:pt x="692" y="1012"/>
                  </a:lnTo>
                  <a:lnTo>
                    <a:pt x="713" y="1005"/>
                  </a:lnTo>
                  <a:lnTo>
                    <a:pt x="734" y="996"/>
                  </a:lnTo>
                  <a:lnTo>
                    <a:pt x="753" y="987"/>
                  </a:lnTo>
                  <a:lnTo>
                    <a:pt x="772" y="977"/>
                  </a:lnTo>
                  <a:lnTo>
                    <a:pt x="790" y="966"/>
                  </a:lnTo>
                  <a:lnTo>
                    <a:pt x="808" y="953"/>
                  </a:lnTo>
                  <a:lnTo>
                    <a:pt x="824" y="940"/>
                  </a:lnTo>
                  <a:lnTo>
                    <a:pt x="840" y="926"/>
                  </a:lnTo>
                  <a:lnTo>
                    <a:pt x="854" y="911"/>
                  </a:lnTo>
                  <a:lnTo>
                    <a:pt x="869" y="895"/>
                  </a:lnTo>
                  <a:lnTo>
                    <a:pt x="882" y="878"/>
                  </a:lnTo>
                  <a:lnTo>
                    <a:pt x="894" y="859"/>
                  </a:lnTo>
                  <a:lnTo>
                    <a:pt x="904" y="840"/>
                  </a:lnTo>
                  <a:lnTo>
                    <a:pt x="914" y="819"/>
                  </a:lnTo>
                  <a:lnTo>
                    <a:pt x="922" y="796"/>
                  </a:lnTo>
                  <a:lnTo>
                    <a:pt x="929" y="773"/>
                  </a:lnTo>
                  <a:lnTo>
                    <a:pt x="935" y="748"/>
                  </a:lnTo>
                  <a:lnTo>
                    <a:pt x="940" y="722"/>
                  </a:lnTo>
                  <a:lnTo>
                    <a:pt x="943" y="695"/>
                  </a:lnTo>
                  <a:lnTo>
                    <a:pt x="945" y="667"/>
                  </a:lnTo>
                  <a:lnTo>
                    <a:pt x="946" y="637"/>
                  </a:lnTo>
                  <a:lnTo>
                    <a:pt x="945" y="603"/>
                  </a:lnTo>
                  <a:lnTo>
                    <a:pt x="942" y="570"/>
                  </a:lnTo>
                  <a:lnTo>
                    <a:pt x="938" y="540"/>
                  </a:lnTo>
                  <a:lnTo>
                    <a:pt x="932" y="512"/>
                  </a:lnTo>
                  <a:lnTo>
                    <a:pt x="925" y="486"/>
                  </a:lnTo>
                  <a:lnTo>
                    <a:pt x="916" y="461"/>
                  </a:lnTo>
                  <a:lnTo>
                    <a:pt x="906" y="438"/>
                  </a:lnTo>
                  <a:lnTo>
                    <a:pt x="894" y="417"/>
                  </a:lnTo>
                  <a:lnTo>
                    <a:pt x="882" y="397"/>
                  </a:lnTo>
                  <a:lnTo>
                    <a:pt x="867" y="378"/>
                  </a:lnTo>
                  <a:lnTo>
                    <a:pt x="851" y="361"/>
                  </a:lnTo>
                  <a:lnTo>
                    <a:pt x="835" y="346"/>
                  </a:lnTo>
                  <a:lnTo>
                    <a:pt x="817" y="331"/>
                  </a:lnTo>
                  <a:lnTo>
                    <a:pt x="798" y="318"/>
                  </a:lnTo>
                  <a:lnTo>
                    <a:pt x="779" y="307"/>
                  </a:lnTo>
                  <a:lnTo>
                    <a:pt x="758" y="296"/>
                  </a:lnTo>
                  <a:lnTo>
                    <a:pt x="737" y="287"/>
                  </a:lnTo>
                  <a:lnTo>
                    <a:pt x="715" y="278"/>
                  </a:lnTo>
                  <a:lnTo>
                    <a:pt x="692" y="271"/>
                  </a:lnTo>
                  <a:lnTo>
                    <a:pt x="668" y="264"/>
                  </a:lnTo>
                  <a:lnTo>
                    <a:pt x="644" y="259"/>
                  </a:lnTo>
                  <a:lnTo>
                    <a:pt x="619" y="254"/>
                  </a:lnTo>
                  <a:lnTo>
                    <a:pt x="593" y="250"/>
                  </a:lnTo>
                  <a:lnTo>
                    <a:pt x="567" y="246"/>
                  </a:lnTo>
                  <a:lnTo>
                    <a:pt x="540" y="243"/>
                  </a:lnTo>
                  <a:lnTo>
                    <a:pt x="514" y="241"/>
                  </a:lnTo>
                  <a:lnTo>
                    <a:pt x="487" y="239"/>
                  </a:lnTo>
                  <a:lnTo>
                    <a:pt x="459" y="238"/>
                  </a:lnTo>
                  <a:lnTo>
                    <a:pt x="404" y="237"/>
                  </a:lnTo>
                  <a:lnTo>
                    <a:pt x="348" y="236"/>
                  </a:lnTo>
                  <a:lnTo>
                    <a:pt x="254" y="236"/>
                  </a:lnTo>
                  <a:lnTo>
                    <a:pt x="254" y="10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 userDrawn="1"/>
          </p:nvSpPr>
          <p:spPr bwMode="auto">
            <a:xfrm>
              <a:off x="4673" y="2987"/>
              <a:ext cx="9" cy="6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4702" y="3007"/>
              <a:ext cx="37" cy="40"/>
            </a:xfrm>
            <a:custGeom>
              <a:avLst/>
              <a:gdLst>
                <a:gd name="T0" fmla="*/ 0 w 634"/>
                <a:gd name="T1" fmla="*/ 24 h 680"/>
                <a:gd name="T2" fmla="*/ 142 w 634"/>
                <a:gd name="T3" fmla="*/ 131 h 680"/>
                <a:gd name="T4" fmla="*/ 165 w 634"/>
                <a:gd name="T5" fmla="*/ 99 h 680"/>
                <a:gd name="T6" fmla="*/ 190 w 634"/>
                <a:gd name="T7" fmla="*/ 72 h 680"/>
                <a:gd name="T8" fmla="*/ 218 w 634"/>
                <a:gd name="T9" fmla="*/ 50 h 680"/>
                <a:gd name="T10" fmla="*/ 247 w 634"/>
                <a:gd name="T11" fmla="*/ 32 h 680"/>
                <a:gd name="T12" fmla="*/ 279 w 634"/>
                <a:gd name="T13" fmla="*/ 18 h 680"/>
                <a:gd name="T14" fmla="*/ 314 w 634"/>
                <a:gd name="T15" fmla="*/ 8 h 680"/>
                <a:gd name="T16" fmla="*/ 353 w 634"/>
                <a:gd name="T17" fmla="*/ 2 h 680"/>
                <a:gd name="T18" fmla="*/ 396 w 634"/>
                <a:gd name="T19" fmla="*/ 0 h 680"/>
                <a:gd name="T20" fmla="*/ 431 w 634"/>
                <a:gd name="T21" fmla="*/ 2 h 680"/>
                <a:gd name="T22" fmla="*/ 463 w 634"/>
                <a:gd name="T23" fmla="*/ 6 h 680"/>
                <a:gd name="T24" fmla="*/ 493 w 634"/>
                <a:gd name="T25" fmla="*/ 13 h 680"/>
                <a:gd name="T26" fmla="*/ 520 w 634"/>
                <a:gd name="T27" fmla="*/ 24 h 680"/>
                <a:gd name="T28" fmla="*/ 544 w 634"/>
                <a:gd name="T29" fmla="*/ 37 h 680"/>
                <a:gd name="T30" fmla="*/ 566 w 634"/>
                <a:gd name="T31" fmla="*/ 53 h 680"/>
                <a:gd name="T32" fmla="*/ 584 w 634"/>
                <a:gd name="T33" fmla="*/ 71 h 680"/>
                <a:gd name="T34" fmla="*/ 600 w 634"/>
                <a:gd name="T35" fmla="*/ 93 h 680"/>
                <a:gd name="T36" fmla="*/ 615 w 634"/>
                <a:gd name="T37" fmla="*/ 122 h 680"/>
                <a:gd name="T38" fmla="*/ 625 w 634"/>
                <a:gd name="T39" fmla="*/ 155 h 680"/>
                <a:gd name="T40" fmla="*/ 632 w 634"/>
                <a:gd name="T41" fmla="*/ 205 h 680"/>
                <a:gd name="T42" fmla="*/ 634 w 634"/>
                <a:gd name="T43" fmla="*/ 282 h 680"/>
                <a:gd name="T44" fmla="*/ 482 w 634"/>
                <a:gd name="T45" fmla="*/ 680 h 680"/>
                <a:gd name="T46" fmla="*/ 481 w 634"/>
                <a:gd name="T47" fmla="*/ 312 h 680"/>
                <a:gd name="T48" fmla="*/ 477 w 634"/>
                <a:gd name="T49" fmla="*/ 258 h 680"/>
                <a:gd name="T50" fmla="*/ 470 w 634"/>
                <a:gd name="T51" fmla="*/ 214 h 680"/>
                <a:gd name="T52" fmla="*/ 461 w 634"/>
                <a:gd name="T53" fmla="*/ 189 h 680"/>
                <a:gd name="T54" fmla="*/ 454 w 634"/>
                <a:gd name="T55" fmla="*/ 176 h 680"/>
                <a:gd name="T56" fmla="*/ 446 w 634"/>
                <a:gd name="T57" fmla="*/ 165 h 680"/>
                <a:gd name="T58" fmla="*/ 437 w 634"/>
                <a:gd name="T59" fmla="*/ 156 h 680"/>
                <a:gd name="T60" fmla="*/ 420 w 634"/>
                <a:gd name="T61" fmla="*/ 145 h 680"/>
                <a:gd name="T62" fmla="*/ 392 w 634"/>
                <a:gd name="T63" fmla="*/ 134 h 680"/>
                <a:gd name="T64" fmla="*/ 357 w 634"/>
                <a:gd name="T65" fmla="*/ 129 h 680"/>
                <a:gd name="T66" fmla="*/ 325 w 634"/>
                <a:gd name="T67" fmla="*/ 128 h 680"/>
                <a:gd name="T68" fmla="*/ 300 w 634"/>
                <a:gd name="T69" fmla="*/ 131 h 680"/>
                <a:gd name="T70" fmla="*/ 277 w 634"/>
                <a:gd name="T71" fmla="*/ 135 h 680"/>
                <a:gd name="T72" fmla="*/ 255 w 634"/>
                <a:gd name="T73" fmla="*/ 143 h 680"/>
                <a:gd name="T74" fmla="*/ 235 w 634"/>
                <a:gd name="T75" fmla="*/ 152 h 680"/>
                <a:gd name="T76" fmla="*/ 216 w 634"/>
                <a:gd name="T77" fmla="*/ 164 h 680"/>
                <a:gd name="T78" fmla="*/ 200 w 634"/>
                <a:gd name="T79" fmla="*/ 178 h 680"/>
                <a:gd name="T80" fmla="*/ 186 w 634"/>
                <a:gd name="T81" fmla="*/ 193 h 680"/>
                <a:gd name="T82" fmla="*/ 173 w 634"/>
                <a:gd name="T83" fmla="*/ 214 h 680"/>
                <a:gd name="T84" fmla="*/ 161 w 634"/>
                <a:gd name="T85" fmla="*/ 245 h 680"/>
                <a:gd name="T86" fmla="*/ 154 w 634"/>
                <a:gd name="T87" fmla="*/ 284 h 680"/>
                <a:gd name="T88" fmla="*/ 151 w 634"/>
                <a:gd name="T89" fmla="*/ 343 h 680"/>
                <a:gd name="T90" fmla="*/ 151 w 634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4" h="680">
                  <a:moveTo>
                    <a:pt x="0" y="680"/>
                  </a:moveTo>
                  <a:lnTo>
                    <a:pt x="0" y="24"/>
                  </a:lnTo>
                  <a:lnTo>
                    <a:pt x="142" y="24"/>
                  </a:lnTo>
                  <a:lnTo>
                    <a:pt x="142" y="131"/>
                  </a:lnTo>
                  <a:lnTo>
                    <a:pt x="153" y="114"/>
                  </a:lnTo>
                  <a:lnTo>
                    <a:pt x="165" y="99"/>
                  </a:lnTo>
                  <a:lnTo>
                    <a:pt x="178" y="85"/>
                  </a:lnTo>
                  <a:lnTo>
                    <a:pt x="190" y="72"/>
                  </a:lnTo>
                  <a:lnTo>
                    <a:pt x="204" y="61"/>
                  </a:lnTo>
                  <a:lnTo>
                    <a:pt x="218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3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3" y="2"/>
                  </a:lnTo>
                  <a:lnTo>
                    <a:pt x="373" y="1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31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7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6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3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1" y="138"/>
                  </a:lnTo>
                  <a:lnTo>
                    <a:pt x="625" y="155"/>
                  </a:lnTo>
                  <a:lnTo>
                    <a:pt x="629" y="177"/>
                  </a:lnTo>
                  <a:lnTo>
                    <a:pt x="632" y="205"/>
                  </a:lnTo>
                  <a:lnTo>
                    <a:pt x="633" y="240"/>
                  </a:lnTo>
                  <a:lnTo>
                    <a:pt x="634" y="282"/>
                  </a:lnTo>
                  <a:lnTo>
                    <a:pt x="634" y="680"/>
                  </a:lnTo>
                  <a:lnTo>
                    <a:pt x="482" y="680"/>
                  </a:lnTo>
                  <a:lnTo>
                    <a:pt x="482" y="342"/>
                  </a:lnTo>
                  <a:lnTo>
                    <a:pt x="481" y="312"/>
                  </a:lnTo>
                  <a:lnTo>
                    <a:pt x="480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70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8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2" y="160"/>
                  </a:lnTo>
                  <a:lnTo>
                    <a:pt x="437" y="156"/>
                  </a:lnTo>
                  <a:lnTo>
                    <a:pt x="432" y="152"/>
                  </a:lnTo>
                  <a:lnTo>
                    <a:pt x="420" y="145"/>
                  </a:lnTo>
                  <a:lnTo>
                    <a:pt x="407" y="139"/>
                  </a:lnTo>
                  <a:lnTo>
                    <a:pt x="392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3" y="129"/>
                  </a:lnTo>
                  <a:lnTo>
                    <a:pt x="300" y="131"/>
                  </a:lnTo>
                  <a:lnTo>
                    <a:pt x="289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5" y="147"/>
                  </a:lnTo>
                  <a:lnTo>
                    <a:pt x="235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3" y="214"/>
                  </a:lnTo>
                  <a:lnTo>
                    <a:pt x="166" y="228"/>
                  </a:lnTo>
                  <a:lnTo>
                    <a:pt x="161" y="245"/>
                  </a:lnTo>
                  <a:lnTo>
                    <a:pt x="157" y="263"/>
                  </a:lnTo>
                  <a:lnTo>
                    <a:pt x="154" y="284"/>
                  </a:lnTo>
                  <a:lnTo>
                    <a:pt x="152" y="311"/>
                  </a:lnTo>
                  <a:lnTo>
                    <a:pt x="151" y="343"/>
                  </a:lnTo>
                  <a:lnTo>
                    <a:pt x="151" y="380"/>
                  </a:lnTo>
                  <a:lnTo>
                    <a:pt x="151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4752" y="3007"/>
              <a:ext cx="32" cy="41"/>
            </a:xfrm>
            <a:custGeom>
              <a:avLst/>
              <a:gdLst>
                <a:gd name="T0" fmla="*/ 133 w 528"/>
                <a:gd name="T1" fmla="*/ 516 h 707"/>
                <a:gd name="T2" fmla="*/ 159 w 528"/>
                <a:gd name="T3" fmla="*/ 554 h 707"/>
                <a:gd name="T4" fmla="*/ 196 w 528"/>
                <a:gd name="T5" fmla="*/ 579 h 707"/>
                <a:gd name="T6" fmla="*/ 244 w 528"/>
                <a:gd name="T7" fmla="*/ 592 h 707"/>
                <a:gd name="T8" fmla="*/ 296 w 528"/>
                <a:gd name="T9" fmla="*/ 592 h 707"/>
                <a:gd name="T10" fmla="*/ 336 w 528"/>
                <a:gd name="T11" fmla="*/ 581 h 707"/>
                <a:gd name="T12" fmla="*/ 364 w 528"/>
                <a:gd name="T13" fmla="*/ 558 h 707"/>
                <a:gd name="T14" fmla="*/ 378 w 528"/>
                <a:gd name="T15" fmla="*/ 526 h 707"/>
                <a:gd name="T16" fmla="*/ 378 w 528"/>
                <a:gd name="T17" fmla="*/ 494 h 707"/>
                <a:gd name="T18" fmla="*/ 366 w 528"/>
                <a:gd name="T19" fmla="*/ 470 h 707"/>
                <a:gd name="T20" fmla="*/ 340 w 528"/>
                <a:gd name="T21" fmla="*/ 446 h 707"/>
                <a:gd name="T22" fmla="*/ 278 w 528"/>
                <a:gd name="T23" fmla="*/ 415 h 707"/>
                <a:gd name="T24" fmla="*/ 224 w 528"/>
                <a:gd name="T25" fmla="*/ 395 h 707"/>
                <a:gd name="T26" fmla="*/ 135 w 528"/>
                <a:gd name="T27" fmla="*/ 351 h 707"/>
                <a:gd name="T28" fmla="*/ 78 w 528"/>
                <a:gd name="T29" fmla="*/ 307 h 707"/>
                <a:gd name="T30" fmla="*/ 47 w 528"/>
                <a:gd name="T31" fmla="*/ 257 h 707"/>
                <a:gd name="T32" fmla="*/ 36 w 528"/>
                <a:gd name="T33" fmla="*/ 197 h 707"/>
                <a:gd name="T34" fmla="*/ 40 w 528"/>
                <a:gd name="T35" fmla="*/ 155 h 707"/>
                <a:gd name="T36" fmla="*/ 53 w 528"/>
                <a:gd name="T37" fmla="*/ 118 h 707"/>
                <a:gd name="T38" fmla="*/ 75 w 528"/>
                <a:gd name="T39" fmla="*/ 84 h 707"/>
                <a:gd name="T40" fmla="*/ 105 w 528"/>
                <a:gd name="T41" fmla="*/ 55 h 707"/>
                <a:gd name="T42" fmla="*/ 142 w 528"/>
                <a:gd name="T43" fmla="*/ 31 h 707"/>
                <a:gd name="T44" fmla="*/ 184 w 528"/>
                <a:gd name="T45" fmla="*/ 13 h 707"/>
                <a:gd name="T46" fmla="*/ 287 w 528"/>
                <a:gd name="T47" fmla="*/ 0 h 707"/>
                <a:gd name="T48" fmla="*/ 357 w 528"/>
                <a:gd name="T49" fmla="*/ 7 h 707"/>
                <a:gd name="T50" fmla="*/ 417 w 528"/>
                <a:gd name="T51" fmla="*/ 29 h 707"/>
                <a:gd name="T52" fmla="*/ 463 w 528"/>
                <a:gd name="T53" fmla="*/ 62 h 707"/>
                <a:gd name="T54" fmla="*/ 495 w 528"/>
                <a:gd name="T55" fmla="*/ 108 h 707"/>
                <a:gd name="T56" fmla="*/ 378 w 528"/>
                <a:gd name="T57" fmla="*/ 160 h 707"/>
                <a:gd name="T58" fmla="*/ 356 w 528"/>
                <a:gd name="T59" fmla="*/ 137 h 707"/>
                <a:gd name="T60" fmla="*/ 325 w 528"/>
                <a:gd name="T61" fmla="*/ 121 h 707"/>
                <a:gd name="T62" fmla="*/ 290 w 528"/>
                <a:gd name="T63" fmla="*/ 114 h 707"/>
                <a:gd name="T64" fmla="*/ 250 w 528"/>
                <a:gd name="T65" fmla="*/ 116 h 707"/>
                <a:gd name="T66" fmla="*/ 218 w 528"/>
                <a:gd name="T67" fmla="*/ 129 h 707"/>
                <a:gd name="T68" fmla="*/ 196 w 528"/>
                <a:gd name="T69" fmla="*/ 151 h 707"/>
                <a:gd name="T70" fmla="*/ 186 w 528"/>
                <a:gd name="T71" fmla="*/ 180 h 707"/>
                <a:gd name="T72" fmla="*/ 190 w 528"/>
                <a:gd name="T73" fmla="*/ 207 h 707"/>
                <a:gd name="T74" fmla="*/ 208 w 528"/>
                <a:gd name="T75" fmla="*/ 231 h 707"/>
                <a:gd name="T76" fmla="*/ 240 w 528"/>
                <a:gd name="T77" fmla="*/ 255 h 707"/>
                <a:gd name="T78" fmla="*/ 319 w 528"/>
                <a:gd name="T79" fmla="*/ 288 h 707"/>
                <a:gd name="T80" fmla="*/ 380 w 528"/>
                <a:gd name="T81" fmla="*/ 312 h 707"/>
                <a:gd name="T82" fmla="*/ 451 w 528"/>
                <a:gd name="T83" fmla="*/ 352 h 707"/>
                <a:gd name="T84" fmla="*/ 497 w 528"/>
                <a:gd name="T85" fmla="*/ 396 h 707"/>
                <a:gd name="T86" fmla="*/ 522 w 528"/>
                <a:gd name="T87" fmla="*/ 449 h 707"/>
                <a:gd name="T88" fmla="*/ 527 w 528"/>
                <a:gd name="T89" fmla="*/ 510 h 707"/>
                <a:gd name="T90" fmla="*/ 521 w 528"/>
                <a:gd name="T91" fmla="*/ 555 h 707"/>
                <a:gd name="T92" fmla="*/ 505 w 528"/>
                <a:gd name="T93" fmla="*/ 594 h 707"/>
                <a:gd name="T94" fmla="*/ 480 w 528"/>
                <a:gd name="T95" fmla="*/ 629 h 707"/>
                <a:gd name="T96" fmla="*/ 446 w 528"/>
                <a:gd name="T97" fmla="*/ 658 h 707"/>
                <a:gd name="T98" fmla="*/ 406 w 528"/>
                <a:gd name="T99" fmla="*/ 681 h 707"/>
                <a:gd name="T100" fmla="*/ 359 w 528"/>
                <a:gd name="T101" fmla="*/ 697 h 707"/>
                <a:gd name="T102" fmla="*/ 290 w 528"/>
                <a:gd name="T103" fmla="*/ 706 h 707"/>
                <a:gd name="T104" fmla="*/ 192 w 528"/>
                <a:gd name="T105" fmla="*/ 702 h 707"/>
                <a:gd name="T106" fmla="*/ 116 w 528"/>
                <a:gd name="T107" fmla="*/ 680 h 707"/>
                <a:gd name="T108" fmla="*/ 56 w 528"/>
                <a:gd name="T109" fmla="*/ 638 h 707"/>
                <a:gd name="T110" fmla="*/ 9 w 528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707">
                  <a:moveTo>
                    <a:pt x="0" y="561"/>
                  </a:moveTo>
                  <a:lnTo>
                    <a:pt x="125" y="493"/>
                  </a:lnTo>
                  <a:lnTo>
                    <a:pt x="129" y="505"/>
                  </a:lnTo>
                  <a:lnTo>
                    <a:pt x="133" y="516"/>
                  </a:lnTo>
                  <a:lnTo>
                    <a:pt x="139" y="527"/>
                  </a:lnTo>
                  <a:lnTo>
                    <a:pt x="145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7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8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5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7" y="585"/>
                  </a:lnTo>
                  <a:lnTo>
                    <a:pt x="336" y="581"/>
                  </a:lnTo>
                  <a:lnTo>
                    <a:pt x="344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4" y="558"/>
                  </a:lnTo>
                  <a:lnTo>
                    <a:pt x="369" y="551"/>
                  </a:lnTo>
                  <a:lnTo>
                    <a:pt x="373" y="543"/>
                  </a:lnTo>
                  <a:lnTo>
                    <a:pt x="376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80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70" y="476"/>
                  </a:lnTo>
                  <a:lnTo>
                    <a:pt x="366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8" y="451"/>
                  </a:lnTo>
                  <a:lnTo>
                    <a:pt x="340" y="446"/>
                  </a:lnTo>
                  <a:lnTo>
                    <a:pt x="332" y="441"/>
                  </a:lnTo>
                  <a:lnTo>
                    <a:pt x="323" y="435"/>
                  </a:lnTo>
                  <a:lnTo>
                    <a:pt x="302" y="425"/>
                  </a:lnTo>
                  <a:lnTo>
                    <a:pt x="278" y="415"/>
                  </a:lnTo>
                  <a:lnTo>
                    <a:pt x="262" y="409"/>
                  </a:lnTo>
                  <a:lnTo>
                    <a:pt x="247" y="404"/>
                  </a:lnTo>
                  <a:lnTo>
                    <a:pt x="234" y="399"/>
                  </a:lnTo>
                  <a:lnTo>
                    <a:pt x="224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8" y="340"/>
                  </a:lnTo>
                  <a:lnTo>
                    <a:pt x="103" y="329"/>
                  </a:lnTo>
                  <a:lnTo>
                    <a:pt x="89" y="318"/>
                  </a:lnTo>
                  <a:lnTo>
                    <a:pt x="78" y="307"/>
                  </a:lnTo>
                  <a:lnTo>
                    <a:pt x="68" y="295"/>
                  </a:lnTo>
                  <a:lnTo>
                    <a:pt x="60" y="283"/>
                  </a:lnTo>
                  <a:lnTo>
                    <a:pt x="52" y="270"/>
                  </a:lnTo>
                  <a:lnTo>
                    <a:pt x="47" y="257"/>
                  </a:lnTo>
                  <a:lnTo>
                    <a:pt x="42" y="243"/>
                  </a:lnTo>
                  <a:lnTo>
                    <a:pt x="39" y="228"/>
                  </a:lnTo>
                  <a:lnTo>
                    <a:pt x="37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9" y="165"/>
                  </a:lnTo>
                  <a:lnTo>
                    <a:pt x="40" y="155"/>
                  </a:lnTo>
                  <a:lnTo>
                    <a:pt x="43" y="146"/>
                  </a:lnTo>
                  <a:lnTo>
                    <a:pt x="46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8" y="109"/>
                  </a:lnTo>
                  <a:lnTo>
                    <a:pt x="63" y="101"/>
                  </a:lnTo>
                  <a:lnTo>
                    <a:pt x="68" y="92"/>
                  </a:lnTo>
                  <a:lnTo>
                    <a:pt x="75" y="84"/>
                  </a:lnTo>
                  <a:lnTo>
                    <a:pt x="81" y="77"/>
                  </a:lnTo>
                  <a:lnTo>
                    <a:pt x="89" y="69"/>
                  </a:lnTo>
                  <a:lnTo>
                    <a:pt x="96" y="62"/>
                  </a:lnTo>
                  <a:lnTo>
                    <a:pt x="105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2" y="37"/>
                  </a:lnTo>
                  <a:lnTo>
                    <a:pt x="142" y="31"/>
                  </a:lnTo>
                  <a:lnTo>
                    <a:pt x="152" y="26"/>
                  </a:lnTo>
                  <a:lnTo>
                    <a:pt x="162" y="21"/>
                  </a:lnTo>
                  <a:lnTo>
                    <a:pt x="173" y="17"/>
                  </a:lnTo>
                  <a:lnTo>
                    <a:pt x="184" y="13"/>
                  </a:lnTo>
                  <a:lnTo>
                    <a:pt x="208" y="7"/>
                  </a:lnTo>
                  <a:lnTo>
                    <a:pt x="232" y="3"/>
                  </a:lnTo>
                  <a:lnTo>
                    <a:pt x="259" y="1"/>
                  </a:lnTo>
                  <a:lnTo>
                    <a:pt x="287" y="0"/>
                  </a:lnTo>
                  <a:lnTo>
                    <a:pt x="306" y="0"/>
                  </a:lnTo>
                  <a:lnTo>
                    <a:pt x="324" y="1"/>
                  </a:lnTo>
                  <a:lnTo>
                    <a:pt x="341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3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3" y="53"/>
                  </a:lnTo>
                  <a:lnTo>
                    <a:pt x="463" y="62"/>
                  </a:lnTo>
                  <a:lnTo>
                    <a:pt x="473" y="73"/>
                  </a:lnTo>
                  <a:lnTo>
                    <a:pt x="481" y="84"/>
                  </a:lnTo>
                  <a:lnTo>
                    <a:pt x="489" y="96"/>
                  </a:lnTo>
                  <a:lnTo>
                    <a:pt x="495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3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6" y="137"/>
                  </a:lnTo>
                  <a:lnTo>
                    <a:pt x="349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300" y="115"/>
                  </a:lnTo>
                  <a:lnTo>
                    <a:pt x="290" y="114"/>
                  </a:lnTo>
                  <a:lnTo>
                    <a:pt x="281" y="113"/>
                  </a:lnTo>
                  <a:lnTo>
                    <a:pt x="270" y="114"/>
                  </a:lnTo>
                  <a:lnTo>
                    <a:pt x="261" y="115"/>
                  </a:lnTo>
                  <a:lnTo>
                    <a:pt x="250" y="116"/>
                  </a:lnTo>
                  <a:lnTo>
                    <a:pt x="241" y="119"/>
                  </a:lnTo>
                  <a:lnTo>
                    <a:pt x="233" y="121"/>
                  </a:lnTo>
                  <a:lnTo>
                    <a:pt x="225" y="125"/>
                  </a:lnTo>
                  <a:lnTo>
                    <a:pt x="218" y="129"/>
                  </a:lnTo>
                  <a:lnTo>
                    <a:pt x="212" y="134"/>
                  </a:lnTo>
                  <a:lnTo>
                    <a:pt x="205" y="139"/>
                  </a:lnTo>
                  <a:lnTo>
                    <a:pt x="200" y="145"/>
                  </a:lnTo>
                  <a:lnTo>
                    <a:pt x="196" y="151"/>
                  </a:lnTo>
                  <a:lnTo>
                    <a:pt x="192" y="158"/>
                  </a:lnTo>
                  <a:lnTo>
                    <a:pt x="189" y="164"/>
                  </a:lnTo>
                  <a:lnTo>
                    <a:pt x="187" y="172"/>
                  </a:lnTo>
                  <a:lnTo>
                    <a:pt x="186" y="180"/>
                  </a:lnTo>
                  <a:lnTo>
                    <a:pt x="186" y="188"/>
                  </a:lnTo>
                  <a:lnTo>
                    <a:pt x="186" y="194"/>
                  </a:lnTo>
                  <a:lnTo>
                    <a:pt x="187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2" y="243"/>
                  </a:lnTo>
                  <a:lnTo>
                    <a:pt x="231" y="249"/>
                  </a:lnTo>
                  <a:lnTo>
                    <a:pt x="240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8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1" y="352"/>
                  </a:lnTo>
                  <a:lnTo>
                    <a:pt x="465" y="362"/>
                  </a:lnTo>
                  <a:lnTo>
                    <a:pt x="477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6" y="408"/>
                  </a:lnTo>
                  <a:lnTo>
                    <a:pt x="512" y="421"/>
                  </a:lnTo>
                  <a:lnTo>
                    <a:pt x="518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7" y="481"/>
                  </a:lnTo>
                  <a:lnTo>
                    <a:pt x="528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5" y="533"/>
                  </a:lnTo>
                  <a:lnTo>
                    <a:pt x="523" y="544"/>
                  </a:lnTo>
                  <a:lnTo>
                    <a:pt x="521" y="555"/>
                  </a:lnTo>
                  <a:lnTo>
                    <a:pt x="518" y="565"/>
                  </a:lnTo>
                  <a:lnTo>
                    <a:pt x="514" y="575"/>
                  </a:lnTo>
                  <a:lnTo>
                    <a:pt x="510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2" y="636"/>
                  </a:lnTo>
                  <a:lnTo>
                    <a:pt x="464" y="644"/>
                  </a:lnTo>
                  <a:lnTo>
                    <a:pt x="456" y="651"/>
                  </a:lnTo>
                  <a:lnTo>
                    <a:pt x="446" y="658"/>
                  </a:lnTo>
                  <a:lnTo>
                    <a:pt x="437" y="664"/>
                  </a:lnTo>
                  <a:lnTo>
                    <a:pt x="427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5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9" y="697"/>
                  </a:lnTo>
                  <a:lnTo>
                    <a:pt x="346" y="700"/>
                  </a:lnTo>
                  <a:lnTo>
                    <a:pt x="333" y="702"/>
                  </a:lnTo>
                  <a:lnTo>
                    <a:pt x="319" y="704"/>
                  </a:lnTo>
                  <a:lnTo>
                    <a:pt x="290" y="706"/>
                  </a:lnTo>
                  <a:lnTo>
                    <a:pt x="260" y="707"/>
                  </a:lnTo>
                  <a:lnTo>
                    <a:pt x="236" y="707"/>
                  </a:lnTo>
                  <a:lnTo>
                    <a:pt x="213" y="705"/>
                  </a:lnTo>
                  <a:lnTo>
                    <a:pt x="192" y="702"/>
                  </a:lnTo>
                  <a:lnTo>
                    <a:pt x="171" y="698"/>
                  </a:lnTo>
                  <a:lnTo>
                    <a:pt x="152" y="693"/>
                  </a:lnTo>
                  <a:lnTo>
                    <a:pt x="134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5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4" y="625"/>
                  </a:lnTo>
                  <a:lnTo>
                    <a:pt x="32" y="611"/>
                  </a:lnTo>
                  <a:lnTo>
                    <a:pt x="21" y="596"/>
                  </a:lnTo>
                  <a:lnTo>
                    <a:pt x="9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4798" y="3008"/>
              <a:ext cx="38" cy="40"/>
            </a:xfrm>
            <a:custGeom>
              <a:avLst/>
              <a:gdLst>
                <a:gd name="T0" fmla="*/ 150 w 634"/>
                <a:gd name="T1" fmla="*/ 369 h 682"/>
                <a:gd name="T2" fmla="*/ 152 w 634"/>
                <a:gd name="T3" fmla="*/ 413 h 682"/>
                <a:gd name="T4" fmla="*/ 160 w 634"/>
                <a:gd name="T5" fmla="*/ 451 h 682"/>
                <a:gd name="T6" fmla="*/ 172 w 634"/>
                <a:gd name="T7" fmla="*/ 482 h 682"/>
                <a:gd name="T8" fmla="*/ 189 w 634"/>
                <a:gd name="T9" fmla="*/ 506 h 682"/>
                <a:gd name="T10" fmla="*/ 212 w 634"/>
                <a:gd name="T11" fmla="*/ 524 h 682"/>
                <a:gd name="T12" fmla="*/ 241 w 634"/>
                <a:gd name="T13" fmla="*/ 537 h 682"/>
                <a:gd name="T14" fmla="*/ 276 w 634"/>
                <a:gd name="T15" fmla="*/ 545 h 682"/>
                <a:gd name="T16" fmla="*/ 317 w 634"/>
                <a:gd name="T17" fmla="*/ 547 h 682"/>
                <a:gd name="T18" fmla="*/ 358 w 634"/>
                <a:gd name="T19" fmla="*/ 545 h 682"/>
                <a:gd name="T20" fmla="*/ 393 w 634"/>
                <a:gd name="T21" fmla="*/ 537 h 682"/>
                <a:gd name="T22" fmla="*/ 422 w 634"/>
                <a:gd name="T23" fmla="*/ 524 h 682"/>
                <a:gd name="T24" fmla="*/ 444 w 634"/>
                <a:gd name="T25" fmla="*/ 506 h 682"/>
                <a:gd name="T26" fmla="*/ 462 w 634"/>
                <a:gd name="T27" fmla="*/ 482 h 682"/>
                <a:gd name="T28" fmla="*/ 475 w 634"/>
                <a:gd name="T29" fmla="*/ 451 h 682"/>
                <a:gd name="T30" fmla="*/ 482 w 634"/>
                <a:gd name="T31" fmla="*/ 413 h 682"/>
                <a:gd name="T32" fmla="*/ 485 w 634"/>
                <a:gd name="T33" fmla="*/ 369 h 682"/>
                <a:gd name="T34" fmla="*/ 634 w 634"/>
                <a:gd name="T35" fmla="*/ 0 h 682"/>
                <a:gd name="T36" fmla="*/ 634 w 634"/>
                <a:gd name="T37" fmla="*/ 347 h 682"/>
                <a:gd name="T38" fmla="*/ 631 w 634"/>
                <a:gd name="T39" fmla="*/ 390 h 682"/>
                <a:gd name="T40" fmla="*/ 627 w 634"/>
                <a:gd name="T41" fmla="*/ 432 h 682"/>
                <a:gd name="T42" fmla="*/ 620 w 634"/>
                <a:gd name="T43" fmla="*/ 469 h 682"/>
                <a:gd name="T44" fmla="*/ 610 w 634"/>
                <a:gd name="T45" fmla="*/ 503 h 682"/>
                <a:gd name="T46" fmla="*/ 599 w 634"/>
                <a:gd name="T47" fmla="*/ 534 h 682"/>
                <a:gd name="T48" fmla="*/ 585 w 634"/>
                <a:gd name="T49" fmla="*/ 561 h 682"/>
                <a:gd name="T50" fmla="*/ 568 w 634"/>
                <a:gd name="T51" fmla="*/ 586 h 682"/>
                <a:gd name="T52" fmla="*/ 549 w 634"/>
                <a:gd name="T53" fmla="*/ 607 h 682"/>
                <a:gd name="T54" fmla="*/ 528 w 634"/>
                <a:gd name="T55" fmla="*/ 626 h 682"/>
                <a:gd name="T56" fmla="*/ 503 w 634"/>
                <a:gd name="T57" fmla="*/ 641 h 682"/>
                <a:gd name="T58" fmla="*/ 476 w 634"/>
                <a:gd name="T59" fmla="*/ 656 h 682"/>
                <a:gd name="T60" fmla="*/ 445 w 634"/>
                <a:gd name="T61" fmla="*/ 666 h 682"/>
                <a:gd name="T62" fmla="*/ 413 w 634"/>
                <a:gd name="T63" fmla="*/ 674 h 682"/>
                <a:gd name="T64" fmla="*/ 377 w 634"/>
                <a:gd name="T65" fmla="*/ 679 h 682"/>
                <a:gd name="T66" fmla="*/ 339 w 634"/>
                <a:gd name="T67" fmla="*/ 682 h 682"/>
                <a:gd name="T68" fmla="*/ 298 w 634"/>
                <a:gd name="T69" fmla="*/ 682 h 682"/>
                <a:gd name="T70" fmla="*/ 259 w 634"/>
                <a:gd name="T71" fmla="*/ 679 h 682"/>
                <a:gd name="T72" fmla="*/ 223 w 634"/>
                <a:gd name="T73" fmla="*/ 674 h 682"/>
                <a:gd name="T74" fmla="*/ 189 w 634"/>
                <a:gd name="T75" fmla="*/ 666 h 682"/>
                <a:gd name="T76" fmla="*/ 159 w 634"/>
                <a:gd name="T77" fmla="*/ 656 h 682"/>
                <a:gd name="T78" fmla="*/ 131 w 634"/>
                <a:gd name="T79" fmla="*/ 643 h 682"/>
                <a:gd name="T80" fmla="*/ 107 w 634"/>
                <a:gd name="T81" fmla="*/ 626 h 682"/>
                <a:gd name="T82" fmla="*/ 85 w 634"/>
                <a:gd name="T83" fmla="*/ 608 h 682"/>
                <a:gd name="T84" fmla="*/ 66 w 634"/>
                <a:gd name="T85" fmla="*/ 587 h 682"/>
                <a:gd name="T86" fmla="*/ 50 w 634"/>
                <a:gd name="T87" fmla="*/ 562 h 682"/>
                <a:gd name="T88" fmla="*/ 36 w 634"/>
                <a:gd name="T89" fmla="*/ 535 h 682"/>
                <a:gd name="T90" fmla="*/ 24 w 634"/>
                <a:gd name="T91" fmla="*/ 504 h 682"/>
                <a:gd name="T92" fmla="*/ 15 w 634"/>
                <a:gd name="T93" fmla="*/ 470 h 682"/>
                <a:gd name="T94" fmla="*/ 8 w 634"/>
                <a:gd name="T95" fmla="*/ 433 h 682"/>
                <a:gd name="T96" fmla="*/ 3 w 634"/>
                <a:gd name="T97" fmla="*/ 391 h 682"/>
                <a:gd name="T98" fmla="*/ 1 w 634"/>
                <a:gd name="T99" fmla="*/ 347 h 682"/>
                <a:gd name="T100" fmla="*/ 0 w 634"/>
                <a:gd name="T10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4" h="682">
                  <a:moveTo>
                    <a:pt x="150" y="0"/>
                  </a:moveTo>
                  <a:lnTo>
                    <a:pt x="150" y="369"/>
                  </a:lnTo>
                  <a:lnTo>
                    <a:pt x="150" y="392"/>
                  </a:lnTo>
                  <a:lnTo>
                    <a:pt x="152" y="413"/>
                  </a:lnTo>
                  <a:lnTo>
                    <a:pt x="155" y="433"/>
                  </a:lnTo>
                  <a:lnTo>
                    <a:pt x="160" y="451"/>
                  </a:lnTo>
                  <a:lnTo>
                    <a:pt x="165" y="467"/>
                  </a:lnTo>
                  <a:lnTo>
                    <a:pt x="172" y="482"/>
                  </a:lnTo>
                  <a:lnTo>
                    <a:pt x="180" y="495"/>
                  </a:lnTo>
                  <a:lnTo>
                    <a:pt x="189" y="506"/>
                  </a:lnTo>
                  <a:lnTo>
                    <a:pt x="200" y="516"/>
                  </a:lnTo>
                  <a:lnTo>
                    <a:pt x="212" y="524"/>
                  </a:lnTo>
                  <a:lnTo>
                    <a:pt x="226" y="531"/>
                  </a:lnTo>
                  <a:lnTo>
                    <a:pt x="241" y="537"/>
                  </a:lnTo>
                  <a:lnTo>
                    <a:pt x="258" y="542"/>
                  </a:lnTo>
                  <a:lnTo>
                    <a:pt x="276" y="545"/>
                  </a:lnTo>
                  <a:lnTo>
                    <a:pt x="296" y="547"/>
                  </a:lnTo>
                  <a:lnTo>
                    <a:pt x="317" y="547"/>
                  </a:lnTo>
                  <a:lnTo>
                    <a:pt x="339" y="547"/>
                  </a:lnTo>
                  <a:lnTo>
                    <a:pt x="358" y="545"/>
                  </a:lnTo>
                  <a:lnTo>
                    <a:pt x="376" y="542"/>
                  </a:lnTo>
                  <a:lnTo>
                    <a:pt x="393" y="537"/>
                  </a:lnTo>
                  <a:lnTo>
                    <a:pt x="408" y="531"/>
                  </a:lnTo>
                  <a:lnTo>
                    <a:pt x="422" y="524"/>
                  </a:lnTo>
                  <a:lnTo>
                    <a:pt x="434" y="516"/>
                  </a:lnTo>
                  <a:lnTo>
                    <a:pt x="444" y="506"/>
                  </a:lnTo>
                  <a:lnTo>
                    <a:pt x="454" y="495"/>
                  </a:lnTo>
                  <a:lnTo>
                    <a:pt x="462" y="482"/>
                  </a:lnTo>
                  <a:lnTo>
                    <a:pt x="469" y="467"/>
                  </a:lnTo>
                  <a:lnTo>
                    <a:pt x="475" y="451"/>
                  </a:lnTo>
                  <a:lnTo>
                    <a:pt x="479" y="433"/>
                  </a:lnTo>
                  <a:lnTo>
                    <a:pt x="482" y="413"/>
                  </a:lnTo>
                  <a:lnTo>
                    <a:pt x="484" y="392"/>
                  </a:lnTo>
                  <a:lnTo>
                    <a:pt x="485" y="369"/>
                  </a:lnTo>
                  <a:lnTo>
                    <a:pt x="485" y="0"/>
                  </a:lnTo>
                  <a:lnTo>
                    <a:pt x="634" y="0"/>
                  </a:lnTo>
                  <a:lnTo>
                    <a:pt x="634" y="324"/>
                  </a:lnTo>
                  <a:lnTo>
                    <a:pt x="634" y="347"/>
                  </a:lnTo>
                  <a:lnTo>
                    <a:pt x="633" y="369"/>
                  </a:lnTo>
                  <a:lnTo>
                    <a:pt x="631" y="390"/>
                  </a:lnTo>
                  <a:lnTo>
                    <a:pt x="629" y="411"/>
                  </a:lnTo>
                  <a:lnTo>
                    <a:pt x="627" y="432"/>
                  </a:lnTo>
                  <a:lnTo>
                    <a:pt x="624" y="451"/>
                  </a:lnTo>
                  <a:lnTo>
                    <a:pt x="620" y="469"/>
                  </a:lnTo>
                  <a:lnTo>
                    <a:pt x="615" y="486"/>
                  </a:lnTo>
                  <a:lnTo>
                    <a:pt x="610" y="503"/>
                  </a:lnTo>
                  <a:lnTo>
                    <a:pt x="605" y="519"/>
                  </a:lnTo>
                  <a:lnTo>
                    <a:pt x="599" y="534"/>
                  </a:lnTo>
                  <a:lnTo>
                    <a:pt x="592" y="548"/>
                  </a:lnTo>
                  <a:lnTo>
                    <a:pt x="585" y="561"/>
                  </a:lnTo>
                  <a:lnTo>
                    <a:pt x="577" y="574"/>
                  </a:lnTo>
                  <a:lnTo>
                    <a:pt x="568" y="586"/>
                  </a:lnTo>
                  <a:lnTo>
                    <a:pt x="559" y="597"/>
                  </a:lnTo>
                  <a:lnTo>
                    <a:pt x="549" y="607"/>
                  </a:lnTo>
                  <a:lnTo>
                    <a:pt x="539" y="617"/>
                  </a:lnTo>
                  <a:lnTo>
                    <a:pt x="528" y="626"/>
                  </a:lnTo>
                  <a:lnTo>
                    <a:pt x="516" y="634"/>
                  </a:lnTo>
                  <a:lnTo>
                    <a:pt x="503" y="641"/>
                  </a:lnTo>
                  <a:lnTo>
                    <a:pt x="490" y="649"/>
                  </a:lnTo>
                  <a:lnTo>
                    <a:pt x="476" y="656"/>
                  </a:lnTo>
                  <a:lnTo>
                    <a:pt x="461" y="661"/>
                  </a:lnTo>
                  <a:lnTo>
                    <a:pt x="445" y="666"/>
                  </a:lnTo>
                  <a:lnTo>
                    <a:pt x="429" y="670"/>
                  </a:lnTo>
                  <a:lnTo>
                    <a:pt x="413" y="674"/>
                  </a:lnTo>
                  <a:lnTo>
                    <a:pt x="395" y="677"/>
                  </a:lnTo>
                  <a:lnTo>
                    <a:pt x="377" y="679"/>
                  </a:lnTo>
                  <a:lnTo>
                    <a:pt x="358" y="681"/>
                  </a:lnTo>
                  <a:lnTo>
                    <a:pt x="339" y="682"/>
                  </a:lnTo>
                  <a:lnTo>
                    <a:pt x="319" y="682"/>
                  </a:lnTo>
                  <a:lnTo>
                    <a:pt x="298" y="682"/>
                  </a:lnTo>
                  <a:lnTo>
                    <a:pt x="278" y="681"/>
                  </a:lnTo>
                  <a:lnTo>
                    <a:pt x="259" y="679"/>
                  </a:lnTo>
                  <a:lnTo>
                    <a:pt x="241" y="677"/>
                  </a:lnTo>
                  <a:lnTo>
                    <a:pt x="223" y="674"/>
                  </a:lnTo>
                  <a:lnTo>
                    <a:pt x="205" y="671"/>
                  </a:lnTo>
                  <a:lnTo>
                    <a:pt x="189" y="666"/>
                  </a:lnTo>
                  <a:lnTo>
                    <a:pt x="173" y="661"/>
                  </a:lnTo>
                  <a:lnTo>
                    <a:pt x="159" y="656"/>
                  </a:lnTo>
                  <a:lnTo>
                    <a:pt x="145" y="650"/>
                  </a:lnTo>
                  <a:lnTo>
                    <a:pt x="131" y="643"/>
                  </a:lnTo>
                  <a:lnTo>
                    <a:pt x="119" y="634"/>
                  </a:lnTo>
                  <a:lnTo>
                    <a:pt x="107" y="626"/>
                  </a:lnTo>
                  <a:lnTo>
                    <a:pt x="96" y="617"/>
                  </a:lnTo>
                  <a:lnTo>
                    <a:pt x="85" y="608"/>
                  </a:lnTo>
                  <a:lnTo>
                    <a:pt x="75" y="597"/>
                  </a:lnTo>
                  <a:lnTo>
                    <a:pt x="66" y="587"/>
                  </a:lnTo>
                  <a:lnTo>
                    <a:pt x="58" y="575"/>
                  </a:lnTo>
                  <a:lnTo>
                    <a:pt x="50" y="562"/>
                  </a:lnTo>
                  <a:lnTo>
                    <a:pt x="42" y="549"/>
                  </a:lnTo>
                  <a:lnTo>
                    <a:pt x="36" y="535"/>
                  </a:lnTo>
                  <a:lnTo>
                    <a:pt x="30" y="520"/>
                  </a:lnTo>
                  <a:lnTo>
                    <a:pt x="24" y="504"/>
                  </a:lnTo>
                  <a:lnTo>
                    <a:pt x="19" y="487"/>
                  </a:lnTo>
                  <a:lnTo>
                    <a:pt x="15" y="470"/>
                  </a:lnTo>
                  <a:lnTo>
                    <a:pt x="11" y="452"/>
                  </a:lnTo>
                  <a:lnTo>
                    <a:pt x="8" y="433"/>
                  </a:lnTo>
                  <a:lnTo>
                    <a:pt x="5" y="412"/>
                  </a:lnTo>
                  <a:lnTo>
                    <a:pt x="3" y="391"/>
                  </a:lnTo>
                  <a:lnTo>
                    <a:pt x="2" y="369"/>
                  </a:lnTo>
                  <a:lnTo>
                    <a:pt x="1" y="347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4854" y="3007"/>
              <a:ext cx="26" cy="40"/>
            </a:xfrm>
            <a:custGeom>
              <a:avLst/>
              <a:gdLst>
                <a:gd name="T0" fmla="*/ 150 w 436"/>
                <a:gd name="T1" fmla="*/ 128 h 680"/>
                <a:gd name="T2" fmla="*/ 157 w 436"/>
                <a:gd name="T3" fmla="*/ 112 h 680"/>
                <a:gd name="T4" fmla="*/ 164 w 436"/>
                <a:gd name="T5" fmla="*/ 98 h 680"/>
                <a:gd name="T6" fmla="*/ 171 w 436"/>
                <a:gd name="T7" fmla="*/ 84 h 680"/>
                <a:gd name="T8" fmla="*/ 179 w 436"/>
                <a:gd name="T9" fmla="*/ 72 h 680"/>
                <a:gd name="T10" fmla="*/ 187 w 436"/>
                <a:gd name="T11" fmla="*/ 60 h 680"/>
                <a:gd name="T12" fmla="*/ 195 w 436"/>
                <a:gd name="T13" fmla="*/ 50 h 680"/>
                <a:gd name="T14" fmla="*/ 205 w 436"/>
                <a:gd name="T15" fmla="*/ 40 h 680"/>
                <a:gd name="T16" fmla="*/ 214 w 436"/>
                <a:gd name="T17" fmla="*/ 32 h 680"/>
                <a:gd name="T18" fmla="*/ 224 w 436"/>
                <a:gd name="T19" fmla="*/ 25 h 680"/>
                <a:gd name="T20" fmla="*/ 235 w 436"/>
                <a:gd name="T21" fmla="*/ 18 h 680"/>
                <a:gd name="T22" fmla="*/ 247 w 436"/>
                <a:gd name="T23" fmla="*/ 12 h 680"/>
                <a:gd name="T24" fmla="*/ 259 w 436"/>
                <a:gd name="T25" fmla="*/ 8 h 680"/>
                <a:gd name="T26" fmla="*/ 272 w 436"/>
                <a:gd name="T27" fmla="*/ 4 h 680"/>
                <a:gd name="T28" fmla="*/ 285 w 436"/>
                <a:gd name="T29" fmla="*/ 2 h 680"/>
                <a:gd name="T30" fmla="*/ 299 w 436"/>
                <a:gd name="T31" fmla="*/ 1 h 680"/>
                <a:gd name="T32" fmla="*/ 314 w 436"/>
                <a:gd name="T33" fmla="*/ 0 h 680"/>
                <a:gd name="T34" fmla="*/ 329 w 436"/>
                <a:gd name="T35" fmla="*/ 1 h 680"/>
                <a:gd name="T36" fmla="*/ 345 w 436"/>
                <a:gd name="T37" fmla="*/ 2 h 680"/>
                <a:gd name="T38" fmla="*/ 361 w 436"/>
                <a:gd name="T39" fmla="*/ 4 h 680"/>
                <a:gd name="T40" fmla="*/ 376 w 436"/>
                <a:gd name="T41" fmla="*/ 8 h 680"/>
                <a:gd name="T42" fmla="*/ 391 w 436"/>
                <a:gd name="T43" fmla="*/ 12 h 680"/>
                <a:gd name="T44" fmla="*/ 406 w 436"/>
                <a:gd name="T45" fmla="*/ 17 h 680"/>
                <a:gd name="T46" fmla="*/ 421 w 436"/>
                <a:gd name="T47" fmla="*/ 24 h 680"/>
                <a:gd name="T48" fmla="*/ 436 w 436"/>
                <a:gd name="T49" fmla="*/ 30 h 680"/>
                <a:gd name="T50" fmla="*/ 382 w 436"/>
                <a:gd name="T51" fmla="*/ 158 h 680"/>
                <a:gd name="T52" fmla="*/ 373 w 436"/>
                <a:gd name="T53" fmla="*/ 151 h 680"/>
                <a:gd name="T54" fmla="*/ 362 w 436"/>
                <a:gd name="T55" fmla="*/ 146 h 680"/>
                <a:gd name="T56" fmla="*/ 352 w 436"/>
                <a:gd name="T57" fmla="*/ 141 h 680"/>
                <a:gd name="T58" fmla="*/ 341 w 436"/>
                <a:gd name="T59" fmla="*/ 137 h 680"/>
                <a:gd name="T60" fmla="*/ 329 w 436"/>
                <a:gd name="T61" fmla="*/ 134 h 680"/>
                <a:gd name="T62" fmla="*/ 317 w 436"/>
                <a:gd name="T63" fmla="*/ 132 h 680"/>
                <a:gd name="T64" fmla="*/ 304 w 436"/>
                <a:gd name="T65" fmla="*/ 131 h 680"/>
                <a:gd name="T66" fmla="*/ 291 w 436"/>
                <a:gd name="T67" fmla="*/ 131 h 680"/>
                <a:gd name="T68" fmla="*/ 273 w 436"/>
                <a:gd name="T69" fmla="*/ 132 h 680"/>
                <a:gd name="T70" fmla="*/ 255 w 436"/>
                <a:gd name="T71" fmla="*/ 135 h 680"/>
                <a:gd name="T72" fmla="*/ 247 w 436"/>
                <a:gd name="T73" fmla="*/ 137 h 680"/>
                <a:gd name="T74" fmla="*/ 240 w 436"/>
                <a:gd name="T75" fmla="*/ 139 h 680"/>
                <a:gd name="T76" fmla="*/ 233 w 436"/>
                <a:gd name="T77" fmla="*/ 142 h 680"/>
                <a:gd name="T78" fmla="*/ 226 w 436"/>
                <a:gd name="T79" fmla="*/ 146 h 680"/>
                <a:gd name="T80" fmla="*/ 219 w 436"/>
                <a:gd name="T81" fmla="*/ 150 h 680"/>
                <a:gd name="T82" fmla="*/ 213 w 436"/>
                <a:gd name="T83" fmla="*/ 154 h 680"/>
                <a:gd name="T84" fmla="*/ 207 w 436"/>
                <a:gd name="T85" fmla="*/ 159 h 680"/>
                <a:gd name="T86" fmla="*/ 202 w 436"/>
                <a:gd name="T87" fmla="*/ 164 h 680"/>
                <a:gd name="T88" fmla="*/ 197 w 436"/>
                <a:gd name="T89" fmla="*/ 170 h 680"/>
                <a:gd name="T90" fmla="*/ 192 w 436"/>
                <a:gd name="T91" fmla="*/ 176 h 680"/>
                <a:gd name="T92" fmla="*/ 187 w 436"/>
                <a:gd name="T93" fmla="*/ 183 h 680"/>
                <a:gd name="T94" fmla="*/ 183 w 436"/>
                <a:gd name="T95" fmla="*/ 190 h 680"/>
                <a:gd name="T96" fmla="*/ 175 w 436"/>
                <a:gd name="T97" fmla="*/ 206 h 680"/>
                <a:gd name="T98" fmla="*/ 169 w 436"/>
                <a:gd name="T99" fmla="*/ 225 h 680"/>
                <a:gd name="T100" fmla="*/ 163 w 436"/>
                <a:gd name="T101" fmla="*/ 247 h 680"/>
                <a:gd name="T102" fmla="*/ 159 w 436"/>
                <a:gd name="T103" fmla="*/ 271 h 680"/>
                <a:gd name="T104" fmla="*/ 155 w 436"/>
                <a:gd name="T105" fmla="*/ 297 h 680"/>
                <a:gd name="T106" fmla="*/ 152 w 436"/>
                <a:gd name="T107" fmla="*/ 326 h 680"/>
                <a:gd name="T108" fmla="*/ 151 w 436"/>
                <a:gd name="T109" fmla="*/ 357 h 680"/>
                <a:gd name="T110" fmla="*/ 150 w 436"/>
                <a:gd name="T111" fmla="*/ 391 h 680"/>
                <a:gd name="T112" fmla="*/ 150 w 436"/>
                <a:gd name="T113" fmla="*/ 680 h 680"/>
                <a:gd name="T114" fmla="*/ 0 w 436"/>
                <a:gd name="T115" fmla="*/ 680 h 680"/>
                <a:gd name="T116" fmla="*/ 0 w 436"/>
                <a:gd name="T117" fmla="*/ 22 h 680"/>
                <a:gd name="T118" fmla="*/ 150 w 436"/>
                <a:gd name="T119" fmla="*/ 22 h 680"/>
                <a:gd name="T120" fmla="*/ 150 w 436"/>
                <a:gd name="T121" fmla="*/ 1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680">
                  <a:moveTo>
                    <a:pt x="150" y="128"/>
                  </a:moveTo>
                  <a:lnTo>
                    <a:pt x="157" y="112"/>
                  </a:lnTo>
                  <a:lnTo>
                    <a:pt x="164" y="98"/>
                  </a:lnTo>
                  <a:lnTo>
                    <a:pt x="171" y="84"/>
                  </a:lnTo>
                  <a:lnTo>
                    <a:pt x="179" y="72"/>
                  </a:lnTo>
                  <a:lnTo>
                    <a:pt x="187" y="60"/>
                  </a:lnTo>
                  <a:lnTo>
                    <a:pt x="195" y="50"/>
                  </a:lnTo>
                  <a:lnTo>
                    <a:pt x="205" y="40"/>
                  </a:lnTo>
                  <a:lnTo>
                    <a:pt x="214" y="32"/>
                  </a:lnTo>
                  <a:lnTo>
                    <a:pt x="224" y="25"/>
                  </a:lnTo>
                  <a:lnTo>
                    <a:pt x="235" y="18"/>
                  </a:lnTo>
                  <a:lnTo>
                    <a:pt x="247" y="12"/>
                  </a:lnTo>
                  <a:lnTo>
                    <a:pt x="259" y="8"/>
                  </a:lnTo>
                  <a:lnTo>
                    <a:pt x="272" y="4"/>
                  </a:lnTo>
                  <a:lnTo>
                    <a:pt x="285" y="2"/>
                  </a:lnTo>
                  <a:lnTo>
                    <a:pt x="299" y="1"/>
                  </a:lnTo>
                  <a:lnTo>
                    <a:pt x="314" y="0"/>
                  </a:lnTo>
                  <a:lnTo>
                    <a:pt x="329" y="1"/>
                  </a:lnTo>
                  <a:lnTo>
                    <a:pt x="345" y="2"/>
                  </a:lnTo>
                  <a:lnTo>
                    <a:pt x="361" y="4"/>
                  </a:lnTo>
                  <a:lnTo>
                    <a:pt x="376" y="8"/>
                  </a:lnTo>
                  <a:lnTo>
                    <a:pt x="391" y="12"/>
                  </a:lnTo>
                  <a:lnTo>
                    <a:pt x="406" y="17"/>
                  </a:lnTo>
                  <a:lnTo>
                    <a:pt x="421" y="24"/>
                  </a:lnTo>
                  <a:lnTo>
                    <a:pt x="436" y="30"/>
                  </a:lnTo>
                  <a:lnTo>
                    <a:pt x="382" y="158"/>
                  </a:lnTo>
                  <a:lnTo>
                    <a:pt x="373" y="151"/>
                  </a:lnTo>
                  <a:lnTo>
                    <a:pt x="362" y="146"/>
                  </a:lnTo>
                  <a:lnTo>
                    <a:pt x="352" y="141"/>
                  </a:lnTo>
                  <a:lnTo>
                    <a:pt x="341" y="137"/>
                  </a:lnTo>
                  <a:lnTo>
                    <a:pt x="329" y="134"/>
                  </a:lnTo>
                  <a:lnTo>
                    <a:pt x="317" y="132"/>
                  </a:lnTo>
                  <a:lnTo>
                    <a:pt x="304" y="131"/>
                  </a:lnTo>
                  <a:lnTo>
                    <a:pt x="291" y="131"/>
                  </a:lnTo>
                  <a:lnTo>
                    <a:pt x="273" y="132"/>
                  </a:lnTo>
                  <a:lnTo>
                    <a:pt x="255" y="135"/>
                  </a:lnTo>
                  <a:lnTo>
                    <a:pt x="247" y="137"/>
                  </a:lnTo>
                  <a:lnTo>
                    <a:pt x="240" y="139"/>
                  </a:lnTo>
                  <a:lnTo>
                    <a:pt x="233" y="142"/>
                  </a:lnTo>
                  <a:lnTo>
                    <a:pt x="226" y="146"/>
                  </a:lnTo>
                  <a:lnTo>
                    <a:pt x="219" y="150"/>
                  </a:lnTo>
                  <a:lnTo>
                    <a:pt x="213" y="154"/>
                  </a:lnTo>
                  <a:lnTo>
                    <a:pt x="207" y="159"/>
                  </a:lnTo>
                  <a:lnTo>
                    <a:pt x="202" y="164"/>
                  </a:lnTo>
                  <a:lnTo>
                    <a:pt x="197" y="170"/>
                  </a:lnTo>
                  <a:lnTo>
                    <a:pt x="192" y="176"/>
                  </a:lnTo>
                  <a:lnTo>
                    <a:pt x="187" y="183"/>
                  </a:lnTo>
                  <a:lnTo>
                    <a:pt x="183" y="190"/>
                  </a:lnTo>
                  <a:lnTo>
                    <a:pt x="175" y="206"/>
                  </a:lnTo>
                  <a:lnTo>
                    <a:pt x="169" y="225"/>
                  </a:lnTo>
                  <a:lnTo>
                    <a:pt x="163" y="247"/>
                  </a:lnTo>
                  <a:lnTo>
                    <a:pt x="159" y="271"/>
                  </a:lnTo>
                  <a:lnTo>
                    <a:pt x="155" y="297"/>
                  </a:lnTo>
                  <a:lnTo>
                    <a:pt x="152" y="326"/>
                  </a:lnTo>
                  <a:lnTo>
                    <a:pt x="151" y="357"/>
                  </a:lnTo>
                  <a:lnTo>
                    <a:pt x="150" y="391"/>
                  </a:lnTo>
                  <a:lnTo>
                    <a:pt x="150" y="680"/>
                  </a:lnTo>
                  <a:lnTo>
                    <a:pt x="0" y="680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 noEditPoints="1"/>
            </p:cNvSpPr>
            <p:nvPr userDrawn="1"/>
          </p:nvSpPr>
          <p:spPr bwMode="auto">
            <a:xfrm>
              <a:off x="4888" y="3007"/>
              <a:ext cx="39" cy="41"/>
            </a:xfrm>
            <a:custGeom>
              <a:avLst/>
              <a:gdLst>
                <a:gd name="T0" fmla="*/ 505 w 664"/>
                <a:gd name="T1" fmla="*/ 608 h 706"/>
                <a:gd name="T2" fmla="*/ 460 w 664"/>
                <a:gd name="T3" fmla="*/ 653 h 706"/>
                <a:gd name="T4" fmla="*/ 407 w 664"/>
                <a:gd name="T5" fmla="*/ 685 h 706"/>
                <a:gd name="T6" fmla="*/ 348 w 664"/>
                <a:gd name="T7" fmla="*/ 703 h 706"/>
                <a:gd name="T8" fmla="*/ 281 w 664"/>
                <a:gd name="T9" fmla="*/ 706 h 706"/>
                <a:gd name="T10" fmla="*/ 217 w 664"/>
                <a:gd name="T11" fmla="*/ 697 h 706"/>
                <a:gd name="T12" fmla="*/ 160 w 664"/>
                <a:gd name="T13" fmla="*/ 676 h 706"/>
                <a:gd name="T14" fmla="*/ 111 w 664"/>
                <a:gd name="T15" fmla="*/ 643 h 706"/>
                <a:gd name="T16" fmla="*/ 70 w 664"/>
                <a:gd name="T17" fmla="*/ 599 h 706"/>
                <a:gd name="T18" fmla="*/ 37 w 664"/>
                <a:gd name="T19" fmla="*/ 545 h 706"/>
                <a:gd name="T20" fmla="*/ 15 w 664"/>
                <a:gd name="T21" fmla="*/ 482 h 706"/>
                <a:gd name="T22" fmla="*/ 2 w 664"/>
                <a:gd name="T23" fmla="*/ 410 h 706"/>
                <a:gd name="T24" fmla="*/ 0 w 664"/>
                <a:gd name="T25" fmla="*/ 331 h 706"/>
                <a:gd name="T26" fmla="*/ 8 w 664"/>
                <a:gd name="T27" fmla="*/ 259 h 706"/>
                <a:gd name="T28" fmla="*/ 25 w 664"/>
                <a:gd name="T29" fmla="*/ 193 h 706"/>
                <a:gd name="T30" fmla="*/ 53 w 664"/>
                <a:gd name="T31" fmla="*/ 135 h 706"/>
                <a:gd name="T32" fmla="*/ 91 w 664"/>
                <a:gd name="T33" fmla="*/ 86 h 706"/>
                <a:gd name="T34" fmla="*/ 137 w 664"/>
                <a:gd name="T35" fmla="*/ 46 h 706"/>
                <a:gd name="T36" fmla="*/ 189 w 664"/>
                <a:gd name="T37" fmla="*/ 18 h 706"/>
                <a:gd name="T38" fmla="*/ 247 w 664"/>
                <a:gd name="T39" fmla="*/ 3 h 706"/>
                <a:gd name="T40" fmla="*/ 314 w 664"/>
                <a:gd name="T41" fmla="*/ 1 h 706"/>
                <a:gd name="T42" fmla="*/ 385 w 664"/>
                <a:gd name="T43" fmla="*/ 13 h 706"/>
                <a:gd name="T44" fmla="*/ 446 w 664"/>
                <a:gd name="T45" fmla="*/ 43 h 706"/>
                <a:gd name="T46" fmla="*/ 491 w 664"/>
                <a:gd name="T47" fmla="*/ 87 h 706"/>
                <a:gd name="T48" fmla="*/ 515 w 664"/>
                <a:gd name="T49" fmla="*/ 24 h 706"/>
                <a:gd name="T50" fmla="*/ 518 w 664"/>
                <a:gd name="T51" fmla="*/ 324 h 706"/>
                <a:gd name="T52" fmla="*/ 501 w 664"/>
                <a:gd name="T53" fmla="*/ 240 h 706"/>
                <a:gd name="T54" fmla="*/ 478 w 664"/>
                <a:gd name="T55" fmla="*/ 198 h 706"/>
                <a:gd name="T56" fmla="*/ 453 w 664"/>
                <a:gd name="T57" fmla="*/ 171 h 706"/>
                <a:gd name="T58" fmla="*/ 422 w 664"/>
                <a:gd name="T59" fmla="*/ 152 h 706"/>
                <a:gd name="T60" fmla="*/ 388 w 664"/>
                <a:gd name="T61" fmla="*/ 139 h 706"/>
                <a:gd name="T62" fmla="*/ 318 w 664"/>
                <a:gd name="T63" fmla="*/ 135 h 706"/>
                <a:gd name="T64" fmla="*/ 272 w 664"/>
                <a:gd name="T65" fmla="*/ 145 h 706"/>
                <a:gd name="T66" fmla="*/ 240 w 664"/>
                <a:gd name="T67" fmla="*/ 161 h 706"/>
                <a:gd name="T68" fmla="*/ 212 w 664"/>
                <a:gd name="T69" fmla="*/ 185 h 706"/>
                <a:gd name="T70" fmla="*/ 189 w 664"/>
                <a:gd name="T71" fmla="*/ 215 h 706"/>
                <a:gd name="T72" fmla="*/ 163 w 664"/>
                <a:gd name="T73" fmla="*/ 283 h 706"/>
                <a:gd name="T74" fmla="*/ 157 w 664"/>
                <a:gd name="T75" fmla="*/ 380 h 706"/>
                <a:gd name="T76" fmla="*/ 174 w 664"/>
                <a:gd name="T77" fmla="*/ 467 h 706"/>
                <a:gd name="T78" fmla="*/ 198 w 664"/>
                <a:gd name="T79" fmla="*/ 509 h 706"/>
                <a:gd name="T80" fmla="*/ 223 w 664"/>
                <a:gd name="T81" fmla="*/ 535 h 706"/>
                <a:gd name="T82" fmla="*/ 252 w 664"/>
                <a:gd name="T83" fmla="*/ 555 h 706"/>
                <a:gd name="T84" fmla="*/ 287 w 664"/>
                <a:gd name="T85" fmla="*/ 567 h 706"/>
                <a:gd name="T86" fmla="*/ 346 w 664"/>
                <a:gd name="T87" fmla="*/ 573 h 706"/>
                <a:gd name="T88" fmla="*/ 384 w 664"/>
                <a:gd name="T89" fmla="*/ 567 h 706"/>
                <a:gd name="T90" fmla="*/ 418 w 664"/>
                <a:gd name="T91" fmla="*/ 553 h 706"/>
                <a:gd name="T92" fmla="*/ 448 w 664"/>
                <a:gd name="T93" fmla="*/ 532 h 706"/>
                <a:gd name="T94" fmla="*/ 480 w 664"/>
                <a:gd name="T95" fmla="*/ 496 h 706"/>
                <a:gd name="T96" fmla="*/ 512 w 664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4" h="706">
                  <a:moveTo>
                    <a:pt x="664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7" y="662"/>
                  </a:lnTo>
                  <a:lnTo>
                    <a:pt x="435" y="672"/>
                  </a:lnTo>
                  <a:lnTo>
                    <a:pt x="421" y="679"/>
                  </a:lnTo>
                  <a:lnTo>
                    <a:pt x="407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8" y="703"/>
                  </a:lnTo>
                  <a:lnTo>
                    <a:pt x="233" y="700"/>
                  </a:lnTo>
                  <a:lnTo>
                    <a:pt x="217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4" y="683"/>
                  </a:lnTo>
                  <a:lnTo>
                    <a:pt x="160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89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4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7" y="446"/>
                  </a:lnTo>
                  <a:lnTo>
                    <a:pt x="5" y="428"/>
                  </a:lnTo>
                  <a:lnTo>
                    <a:pt x="2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2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2" y="31"/>
                  </a:lnTo>
                  <a:lnTo>
                    <a:pt x="175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8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6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8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4" y="24"/>
                  </a:lnTo>
                  <a:lnTo>
                    <a:pt x="664" y="680"/>
                  </a:lnTo>
                  <a:close/>
                  <a:moveTo>
                    <a:pt x="519" y="349"/>
                  </a:moveTo>
                  <a:lnTo>
                    <a:pt x="518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2" y="152"/>
                  </a:lnTo>
                  <a:lnTo>
                    <a:pt x="414" y="148"/>
                  </a:lnTo>
                  <a:lnTo>
                    <a:pt x="406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8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8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4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5" y="243"/>
                  </a:lnTo>
                  <a:lnTo>
                    <a:pt x="168" y="263"/>
                  </a:lnTo>
                  <a:lnTo>
                    <a:pt x="163" y="283"/>
                  </a:lnTo>
                  <a:lnTo>
                    <a:pt x="159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59" y="404"/>
                  </a:lnTo>
                  <a:lnTo>
                    <a:pt x="163" y="426"/>
                  </a:lnTo>
                  <a:lnTo>
                    <a:pt x="168" y="447"/>
                  </a:lnTo>
                  <a:lnTo>
                    <a:pt x="174" y="467"/>
                  </a:lnTo>
                  <a:lnTo>
                    <a:pt x="183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5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09" y="557"/>
                  </a:lnTo>
                  <a:lnTo>
                    <a:pt x="418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8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8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6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8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4946" y="3007"/>
              <a:ext cx="37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29 w 632"/>
                <a:gd name="T21" fmla="*/ 2 h 680"/>
                <a:gd name="T22" fmla="*/ 463 w 632"/>
                <a:gd name="T23" fmla="*/ 6 h 680"/>
                <a:gd name="T24" fmla="*/ 492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6 w 632"/>
                <a:gd name="T59" fmla="*/ 156 h 680"/>
                <a:gd name="T60" fmla="*/ 419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5 w 632"/>
                <a:gd name="T81" fmla="*/ 193 h 680"/>
                <a:gd name="T82" fmla="*/ 171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6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29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2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3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6" y="156"/>
                  </a:lnTo>
                  <a:lnTo>
                    <a:pt x="430" y="152"/>
                  </a:lnTo>
                  <a:lnTo>
                    <a:pt x="419" y="145"/>
                  </a:lnTo>
                  <a:lnTo>
                    <a:pt x="405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5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5" y="193"/>
                  </a:lnTo>
                  <a:lnTo>
                    <a:pt x="179" y="202"/>
                  </a:lnTo>
                  <a:lnTo>
                    <a:pt x="171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4998" y="3007"/>
              <a:ext cx="32" cy="41"/>
            </a:xfrm>
            <a:custGeom>
              <a:avLst/>
              <a:gdLst>
                <a:gd name="T0" fmla="*/ 520 w 539"/>
                <a:gd name="T1" fmla="*/ 192 h 706"/>
                <a:gd name="T2" fmla="*/ 491 w 539"/>
                <a:gd name="T3" fmla="*/ 170 h 706"/>
                <a:gd name="T4" fmla="*/ 458 w 539"/>
                <a:gd name="T5" fmla="*/ 152 h 706"/>
                <a:gd name="T6" fmla="*/ 423 w 539"/>
                <a:gd name="T7" fmla="*/ 140 h 706"/>
                <a:gd name="T8" fmla="*/ 385 w 539"/>
                <a:gd name="T9" fmla="*/ 133 h 706"/>
                <a:gd name="T10" fmla="*/ 337 w 539"/>
                <a:gd name="T11" fmla="*/ 133 h 706"/>
                <a:gd name="T12" fmla="*/ 296 w 539"/>
                <a:gd name="T13" fmla="*/ 141 h 706"/>
                <a:gd name="T14" fmla="*/ 267 w 539"/>
                <a:gd name="T15" fmla="*/ 151 h 706"/>
                <a:gd name="T16" fmla="*/ 241 w 539"/>
                <a:gd name="T17" fmla="*/ 166 h 706"/>
                <a:gd name="T18" fmla="*/ 218 w 539"/>
                <a:gd name="T19" fmla="*/ 184 h 706"/>
                <a:gd name="T20" fmla="*/ 198 w 539"/>
                <a:gd name="T21" fmla="*/ 207 h 706"/>
                <a:gd name="T22" fmla="*/ 182 w 539"/>
                <a:gd name="T23" fmla="*/ 232 h 706"/>
                <a:gd name="T24" fmla="*/ 170 w 539"/>
                <a:gd name="T25" fmla="*/ 261 h 706"/>
                <a:gd name="T26" fmla="*/ 157 w 539"/>
                <a:gd name="T27" fmla="*/ 326 h 706"/>
                <a:gd name="T28" fmla="*/ 160 w 539"/>
                <a:gd name="T29" fmla="*/ 398 h 706"/>
                <a:gd name="T30" fmla="*/ 167 w 539"/>
                <a:gd name="T31" fmla="*/ 430 h 706"/>
                <a:gd name="T32" fmla="*/ 178 w 539"/>
                <a:gd name="T33" fmla="*/ 461 h 706"/>
                <a:gd name="T34" fmla="*/ 193 w 539"/>
                <a:gd name="T35" fmla="*/ 487 h 706"/>
                <a:gd name="T36" fmla="*/ 212 w 539"/>
                <a:gd name="T37" fmla="*/ 511 h 706"/>
                <a:gd name="T38" fmla="*/ 234 w 539"/>
                <a:gd name="T39" fmla="*/ 530 h 706"/>
                <a:gd name="T40" fmla="*/ 259 w 539"/>
                <a:gd name="T41" fmla="*/ 546 h 706"/>
                <a:gd name="T42" fmla="*/ 289 w 539"/>
                <a:gd name="T43" fmla="*/ 557 h 706"/>
                <a:gd name="T44" fmla="*/ 320 w 539"/>
                <a:gd name="T45" fmla="*/ 565 h 706"/>
                <a:gd name="T46" fmla="*/ 379 w 539"/>
                <a:gd name="T47" fmla="*/ 568 h 706"/>
                <a:gd name="T48" fmla="*/ 417 w 539"/>
                <a:gd name="T49" fmla="*/ 563 h 706"/>
                <a:gd name="T50" fmla="*/ 452 w 539"/>
                <a:gd name="T51" fmla="*/ 553 h 706"/>
                <a:gd name="T52" fmla="*/ 484 w 539"/>
                <a:gd name="T53" fmla="*/ 537 h 706"/>
                <a:gd name="T54" fmla="*/ 512 w 539"/>
                <a:gd name="T55" fmla="*/ 515 h 706"/>
                <a:gd name="T56" fmla="*/ 539 w 539"/>
                <a:gd name="T57" fmla="*/ 487 h 706"/>
                <a:gd name="T58" fmla="*/ 495 w 539"/>
                <a:gd name="T59" fmla="*/ 680 h 706"/>
                <a:gd name="T60" fmla="*/ 426 w 539"/>
                <a:gd name="T61" fmla="*/ 700 h 706"/>
                <a:gd name="T62" fmla="*/ 349 w 539"/>
                <a:gd name="T63" fmla="*/ 706 h 706"/>
                <a:gd name="T64" fmla="*/ 294 w 539"/>
                <a:gd name="T65" fmla="*/ 703 h 706"/>
                <a:gd name="T66" fmla="*/ 241 w 539"/>
                <a:gd name="T67" fmla="*/ 693 h 706"/>
                <a:gd name="T68" fmla="*/ 193 w 539"/>
                <a:gd name="T69" fmla="*/ 675 h 706"/>
                <a:gd name="T70" fmla="*/ 150 w 539"/>
                <a:gd name="T71" fmla="*/ 650 h 706"/>
                <a:gd name="T72" fmla="*/ 110 w 539"/>
                <a:gd name="T73" fmla="*/ 619 h 706"/>
                <a:gd name="T74" fmla="*/ 75 w 539"/>
                <a:gd name="T75" fmla="*/ 582 h 706"/>
                <a:gd name="T76" fmla="*/ 47 w 539"/>
                <a:gd name="T77" fmla="*/ 541 h 706"/>
                <a:gd name="T78" fmla="*/ 24 w 539"/>
                <a:gd name="T79" fmla="*/ 495 h 706"/>
                <a:gd name="T80" fmla="*/ 10 w 539"/>
                <a:gd name="T81" fmla="*/ 445 h 706"/>
                <a:gd name="T82" fmla="*/ 2 w 539"/>
                <a:gd name="T83" fmla="*/ 391 h 706"/>
                <a:gd name="T84" fmla="*/ 1 w 539"/>
                <a:gd name="T85" fmla="*/ 334 h 706"/>
                <a:gd name="T86" fmla="*/ 6 w 539"/>
                <a:gd name="T87" fmla="*/ 278 h 706"/>
                <a:gd name="T88" fmla="*/ 19 w 539"/>
                <a:gd name="T89" fmla="*/ 226 h 706"/>
                <a:gd name="T90" fmla="*/ 40 w 539"/>
                <a:gd name="T91" fmla="*/ 179 h 706"/>
                <a:gd name="T92" fmla="*/ 67 w 539"/>
                <a:gd name="T93" fmla="*/ 136 h 706"/>
                <a:gd name="T94" fmla="*/ 101 w 539"/>
                <a:gd name="T95" fmla="*/ 98 h 706"/>
                <a:gd name="T96" fmla="*/ 141 w 539"/>
                <a:gd name="T97" fmla="*/ 65 h 706"/>
                <a:gd name="T98" fmla="*/ 185 w 539"/>
                <a:gd name="T99" fmla="*/ 39 h 706"/>
                <a:gd name="T100" fmla="*/ 234 w 539"/>
                <a:gd name="T101" fmla="*/ 19 h 706"/>
                <a:gd name="T102" fmla="*/ 287 w 539"/>
                <a:gd name="T103" fmla="*/ 6 h 706"/>
                <a:gd name="T104" fmla="*/ 345 w 539"/>
                <a:gd name="T105" fmla="*/ 0 h 706"/>
                <a:gd name="T106" fmla="*/ 413 w 539"/>
                <a:gd name="T107" fmla="*/ 3 h 706"/>
                <a:gd name="T108" fmla="*/ 479 w 539"/>
                <a:gd name="T109" fmla="*/ 16 h 706"/>
                <a:gd name="T110" fmla="*/ 539 w 539"/>
                <a:gd name="T111" fmla="*/ 4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9" h="706">
                  <a:moveTo>
                    <a:pt x="539" y="210"/>
                  </a:moveTo>
                  <a:lnTo>
                    <a:pt x="529" y="201"/>
                  </a:lnTo>
                  <a:lnTo>
                    <a:pt x="520" y="192"/>
                  </a:lnTo>
                  <a:lnTo>
                    <a:pt x="511" y="184"/>
                  </a:lnTo>
                  <a:lnTo>
                    <a:pt x="501" y="177"/>
                  </a:lnTo>
                  <a:lnTo>
                    <a:pt x="491" y="170"/>
                  </a:lnTo>
                  <a:lnTo>
                    <a:pt x="480" y="163"/>
                  </a:lnTo>
                  <a:lnTo>
                    <a:pt x="469" y="157"/>
                  </a:lnTo>
                  <a:lnTo>
                    <a:pt x="458" y="152"/>
                  </a:lnTo>
                  <a:lnTo>
                    <a:pt x="446" y="148"/>
                  </a:lnTo>
                  <a:lnTo>
                    <a:pt x="435" y="143"/>
                  </a:lnTo>
                  <a:lnTo>
                    <a:pt x="423" y="140"/>
                  </a:lnTo>
                  <a:lnTo>
                    <a:pt x="410" y="137"/>
                  </a:lnTo>
                  <a:lnTo>
                    <a:pt x="398" y="135"/>
                  </a:lnTo>
                  <a:lnTo>
                    <a:pt x="385" y="133"/>
                  </a:lnTo>
                  <a:lnTo>
                    <a:pt x="372" y="133"/>
                  </a:lnTo>
                  <a:lnTo>
                    <a:pt x="359" y="132"/>
                  </a:lnTo>
                  <a:lnTo>
                    <a:pt x="337" y="133"/>
                  </a:lnTo>
                  <a:lnTo>
                    <a:pt x="316" y="136"/>
                  </a:lnTo>
                  <a:lnTo>
                    <a:pt x="305" y="138"/>
                  </a:lnTo>
                  <a:lnTo>
                    <a:pt x="296" y="141"/>
                  </a:lnTo>
                  <a:lnTo>
                    <a:pt x="286" y="144"/>
                  </a:lnTo>
                  <a:lnTo>
                    <a:pt x="276" y="147"/>
                  </a:lnTo>
                  <a:lnTo>
                    <a:pt x="267" y="151"/>
                  </a:lnTo>
                  <a:lnTo>
                    <a:pt x="258" y="155"/>
                  </a:lnTo>
                  <a:lnTo>
                    <a:pt x="249" y="160"/>
                  </a:lnTo>
                  <a:lnTo>
                    <a:pt x="241" y="166"/>
                  </a:lnTo>
                  <a:lnTo>
                    <a:pt x="233" y="171"/>
                  </a:lnTo>
                  <a:lnTo>
                    <a:pt x="226" y="178"/>
                  </a:lnTo>
                  <a:lnTo>
                    <a:pt x="218" y="184"/>
                  </a:lnTo>
                  <a:lnTo>
                    <a:pt x="211" y="191"/>
                  </a:lnTo>
                  <a:lnTo>
                    <a:pt x="205" y="199"/>
                  </a:lnTo>
                  <a:lnTo>
                    <a:pt x="198" y="207"/>
                  </a:lnTo>
                  <a:lnTo>
                    <a:pt x="193" y="215"/>
                  </a:lnTo>
                  <a:lnTo>
                    <a:pt x="187" y="223"/>
                  </a:lnTo>
                  <a:lnTo>
                    <a:pt x="182" y="232"/>
                  </a:lnTo>
                  <a:lnTo>
                    <a:pt x="178" y="242"/>
                  </a:lnTo>
                  <a:lnTo>
                    <a:pt x="174" y="252"/>
                  </a:lnTo>
                  <a:lnTo>
                    <a:pt x="170" y="261"/>
                  </a:lnTo>
                  <a:lnTo>
                    <a:pt x="164" y="281"/>
                  </a:lnTo>
                  <a:lnTo>
                    <a:pt x="160" y="303"/>
                  </a:lnTo>
                  <a:lnTo>
                    <a:pt x="157" y="326"/>
                  </a:lnTo>
                  <a:lnTo>
                    <a:pt x="156" y="349"/>
                  </a:lnTo>
                  <a:lnTo>
                    <a:pt x="157" y="374"/>
                  </a:lnTo>
                  <a:lnTo>
                    <a:pt x="160" y="398"/>
                  </a:lnTo>
                  <a:lnTo>
                    <a:pt x="162" y="409"/>
                  </a:lnTo>
                  <a:lnTo>
                    <a:pt x="164" y="420"/>
                  </a:lnTo>
                  <a:lnTo>
                    <a:pt x="167" y="430"/>
                  </a:lnTo>
                  <a:lnTo>
                    <a:pt x="170" y="440"/>
                  </a:lnTo>
                  <a:lnTo>
                    <a:pt x="174" y="450"/>
                  </a:lnTo>
                  <a:lnTo>
                    <a:pt x="178" y="461"/>
                  </a:lnTo>
                  <a:lnTo>
                    <a:pt x="183" y="470"/>
                  </a:lnTo>
                  <a:lnTo>
                    <a:pt x="188" y="479"/>
                  </a:lnTo>
                  <a:lnTo>
                    <a:pt x="193" y="487"/>
                  </a:lnTo>
                  <a:lnTo>
                    <a:pt x="199" y="495"/>
                  </a:lnTo>
                  <a:lnTo>
                    <a:pt x="205" y="503"/>
                  </a:lnTo>
                  <a:lnTo>
                    <a:pt x="212" y="511"/>
                  </a:lnTo>
                  <a:lnTo>
                    <a:pt x="219" y="518"/>
                  </a:lnTo>
                  <a:lnTo>
                    <a:pt x="226" y="524"/>
                  </a:lnTo>
                  <a:lnTo>
                    <a:pt x="234" y="530"/>
                  </a:lnTo>
                  <a:lnTo>
                    <a:pt x="242" y="536"/>
                  </a:lnTo>
                  <a:lnTo>
                    <a:pt x="251" y="541"/>
                  </a:lnTo>
                  <a:lnTo>
                    <a:pt x="259" y="546"/>
                  </a:lnTo>
                  <a:lnTo>
                    <a:pt x="268" y="550"/>
                  </a:lnTo>
                  <a:lnTo>
                    <a:pt x="278" y="554"/>
                  </a:lnTo>
                  <a:lnTo>
                    <a:pt x="289" y="557"/>
                  </a:lnTo>
                  <a:lnTo>
                    <a:pt x="299" y="560"/>
                  </a:lnTo>
                  <a:lnTo>
                    <a:pt x="309" y="563"/>
                  </a:lnTo>
                  <a:lnTo>
                    <a:pt x="320" y="565"/>
                  </a:lnTo>
                  <a:lnTo>
                    <a:pt x="342" y="568"/>
                  </a:lnTo>
                  <a:lnTo>
                    <a:pt x="366" y="569"/>
                  </a:lnTo>
                  <a:lnTo>
                    <a:pt x="379" y="568"/>
                  </a:lnTo>
                  <a:lnTo>
                    <a:pt x="392" y="567"/>
                  </a:lnTo>
                  <a:lnTo>
                    <a:pt x="405" y="566"/>
                  </a:lnTo>
                  <a:lnTo>
                    <a:pt x="417" y="563"/>
                  </a:lnTo>
                  <a:lnTo>
                    <a:pt x="429" y="561"/>
                  </a:lnTo>
                  <a:lnTo>
                    <a:pt x="441" y="557"/>
                  </a:lnTo>
                  <a:lnTo>
                    <a:pt x="452" y="553"/>
                  </a:lnTo>
                  <a:lnTo>
                    <a:pt x="463" y="548"/>
                  </a:lnTo>
                  <a:lnTo>
                    <a:pt x="474" y="543"/>
                  </a:lnTo>
                  <a:lnTo>
                    <a:pt x="484" y="537"/>
                  </a:lnTo>
                  <a:lnTo>
                    <a:pt x="494" y="530"/>
                  </a:lnTo>
                  <a:lnTo>
                    <a:pt x="503" y="523"/>
                  </a:lnTo>
                  <a:lnTo>
                    <a:pt x="512" y="515"/>
                  </a:lnTo>
                  <a:lnTo>
                    <a:pt x="521" y="506"/>
                  </a:lnTo>
                  <a:lnTo>
                    <a:pt x="530" y="497"/>
                  </a:lnTo>
                  <a:lnTo>
                    <a:pt x="539" y="487"/>
                  </a:lnTo>
                  <a:lnTo>
                    <a:pt x="539" y="659"/>
                  </a:lnTo>
                  <a:lnTo>
                    <a:pt x="517" y="671"/>
                  </a:lnTo>
                  <a:lnTo>
                    <a:pt x="495" y="680"/>
                  </a:lnTo>
                  <a:lnTo>
                    <a:pt x="473" y="688"/>
                  </a:lnTo>
                  <a:lnTo>
                    <a:pt x="449" y="695"/>
                  </a:lnTo>
                  <a:lnTo>
                    <a:pt x="426" y="700"/>
                  </a:lnTo>
                  <a:lnTo>
                    <a:pt x="401" y="703"/>
                  </a:lnTo>
                  <a:lnTo>
                    <a:pt x="375" y="706"/>
                  </a:lnTo>
                  <a:lnTo>
                    <a:pt x="349" y="706"/>
                  </a:lnTo>
                  <a:lnTo>
                    <a:pt x="330" y="706"/>
                  </a:lnTo>
                  <a:lnTo>
                    <a:pt x="312" y="705"/>
                  </a:lnTo>
                  <a:lnTo>
                    <a:pt x="294" y="703"/>
                  </a:lnTo>
                  <a:lnTo>
                    <a:pt x="275" y="700"/>
                  </a:lnTo>
                  <a:lnTo>
                    <a:pt x="258" y="697"/>
                  </a:lnTo>
                  <a:lnTo>
                    <a:pt x="241" y="693"/>
                  </a:lnTo>
                  <a:lnTo>
                    <a:pt x="225" y="688"/>
                  </a:lnTo>
                  <a:lnTo>
                    <a:pt x="209" y="682"/>
                  </a:lnTo>
                  <a:lnTo>
                    <a:pt x="193" y="675"/>
                  </a:lnTo>
                  <a:lnTo>
                    <a:pt x="179" y="668"/>
                  </a:lnTo>
                  <a:lnTo>
                    <a:pt x="164" y="659"/>
                  </a:lnTo>
                  <a:lnTo>
                    <a:pt x="150" y="650"/>
                  </a:lnTo>
                  <a:lnTo>
                    <a:pt x="136" y="641"/>
                  </a:lnTo>
                  <a:lnTo>
                    <a:pt x="123" y="630"/>
                  </a:lnTo>
                  <a:lnTo>
                    <a:pt x="110" y="619"/>
                  </a:lnTo>
                  <a:lnTo>
                    <a:pt x="98" y="608"/>
                  </a:lnTo>
                  <a:lnTo>
                    <a:pt x="86" y="595"/>
                  </a:lnTo>
                  <a:lnTo>
                    <a:pt x="75" y="582"/>
                  </a:lnTo>
                  <a:lnTo>
                    <a:pt x="65" y="569"/>
                  </a:lnTo>
                  <a:lnTo>
                    <a:pt x="56" y="555"/>
                  </a:lnTo>
                  <a:lnTo>
                    <a:pt x="47" y="541"/>
                  </a:lnTo>
                  <a:lnTo>
                    <a:pt x="39" y="526"/>
                  </a:lnTo>
                  <a:lnTo>
                    <a:pt x="31" y="511"/>
                  </a:lnTo>
                  <a:lnTo>
                    <a:pt x="24" y="495"/>
                  </a:lnTo>
                  <a:lnTo>
                    <a:pt x="19" y="479"/>
                  </a:lnTo>
                  <a:lnTo>
                    <a:pt x="14" y="463"/>
                  </a:lnTo>
                  <a:lnTo>
                    <a:pt x="10" y="445"/>
                  </a:lnTo>
                  <a:lnTo>
                    <a:pt x="6" y="427"/>
                  </a:lnTo>
                  <a:lnTo>
                    <a:pt x="4" y="410"/>
                  </a:lnTo>
                  <a:lnTo>
                    <a:pt x="2" y="391"/>
                  </a:lnTo>
                  <a:lnTo>
                    <a:pt x="1" y="372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5"/>
                  </a:lnTo>
                  <a:lnTo>
                    <a:pt x="4" y="296"/>
                  </a:lnTo>
                  <a:lnTo>
                    <a:pt x="6" y="278"/>
                  </a:lnTo>
                  <a:lnTo>
                    <a:pt x="10" y="261"/>
                  </a:lnTo>
                  <a:lnTo>
                    <a:pt x="14" y="244"/>
                  </a:lnTo>
                  <a:lnTo>
                    <a:pt x="19" y="226"/>
                  </a:lnTo>
                  <a:lnTo>
                    <a:pt x="25" y="210"/>
                  </a:lnTo>
                  <a:lnTo>
                    <a:pt x="32" y="194"/>
                  </a:lnTo>
                  <a:lnTo>
                    <a:pt x="40" y="179"/>
                  </a:lnTo>
                  <a:lnTo>
                    <a:pt x="49" y="164"/>
                  </a:lnTo>
                  <a:lnTo>
                    <a:pt x="58" y="150"/>
                  </a:lnTo>
                  <a:lnTo>
                    <a:pt x="67" y="136"/>
                  </a:lnTo>
                  <a:lnTo>
                    <a:pt x="78" y="123"/>
                  </a:lnTo>
                  <a:lnTo>
                    <a:pt x="89" y="110"/>
                  </a:lnTo>
                  <a:lnTo>
                    <a:pt x="101" y="98"/>
                  </a:lnTo>
                  <a:lnTo>
                    <a:pt x="114" y="86"/>
                  </a:lnTo>
                  <a:lnTo>
                    <a:pt x="127" y="75"/>
                  </a:lnTo>
                  <a:lnTo>
                    <a:pt x="141" y="65"/>
                  </a:lnTo>
                  <a:lnTo>
                    <a:pt x="155" y="56"/>
                  </a:lnTo>
                  <a:lnTo>
                    <a:pt x="170" y="47"/>
                  </a:lnTo>
                  <a:lnTo>
                    <a:pt x="185" y="39"/>
                  </a:lnTo>
                  <a:lnTo>
                    <a:pt x="201" y="32"/>
                  </a:lnTo>
                  <a:lnTo>
                    <a:pt x="217" y="25"/>
                  </a:lnTo>
                  <a:lnTo>
                    <a:pt x="234" y="19"/>
                  </a:lnTo>
                  <a:lnTo>
                    <a:pt x="251" y="14"/>
                  </a:lnTo>
                  <a:lnTo>
                    <a:pt x="268" y="10"/>
                  </a:lnTo>
                  <a:lnTo>
                    <a:pt x="287" y="6"/>
                  </a:lnTo>
                  <a:lnTo>
                    <a:pt x="306" y="3"/>
                  </a:lnTo>
                  <a:lnTo>
                    <a:pt x="325" y="2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90" y="1"/>
                  </a:lnTo>
                  <a:lnTo>
                    <a:pt x="413" y="3"/>
                  </a:lnTo>
                  <a:lnTo>
                    <a:pt x="436" y="6"/>
                  </a:lnTo>
                  <a:lnTo>
                    <a:pt x="458" y="10"/>
                  </a:lnTo>
                  <a:lnTo>
                    <a:pt x="479" y="16"/>
                  </a:lnTo>
                  <a:lnTo>
                    <a:pt x="500" y="24"/>
                  </a:lnTo>
                  <a:lnTo>
                    <a:pt x="519" y="32"/>
                  </a:lnTo>
                  <a:lnTo>
                    <a:pt x="539" y="42"/>
                  </a:lnTo>
                  <a:lnTo>
                    <a:pt x="539" y="21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 noEditPoints="1"/>
            </p:cNvSpPr>
            <p:nvPr userDrawn="1"/>
          </p:nvSpPr>
          <p:spPr bwMode="auto">
            <a:xfrm>
              <a:off x="5042" y="3007"/>
              <a:ext cx="40" cy="41"/>
            </a:xfrm>
            <a:custGeom>
              <a:avLst/>
              <a:gdLst>
                <a:gd name="T0" fmla="*/ 158 w 680"/>
                <a:gd name="T1" fmla="*/ 395 h 706"/>
                <a:gd name="T2" fmla="*/ 173 w 680"/>
                <a:gd name="T3" fmla="*/ 456 h 706"/>
                <a:gd name="T4" fmla="*/ 199 w 680"/>
                <a:gd name="T5" fmla="*/ 504 h 706"/>
                <a:gd name="T6" fmla="*/ 237 w 680"/>
                <a:gd name="T7" fmla="*/ 540 h 706"/>
                <a:gd name="T8" fmla="*/ 285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4 w 680"/>
                <a:gd name="T17" fmla="*/ 530 h 706"/>
                <a:gd name="T18" fmla="*/ 507 w 680"/>
                <a:gd name="T19" fmla="*/ 499 h 706"/>
                <a:gd name="T20" fmla="*/ 538 w 680"/>
                <a:gd name="T21" fmla="*/ 457 h 706"/>
                <a:gd name="T22" fmla="*/ 659 w 680"/>
                <a:gd name="T23" fmla="*/ 534 h 706"/>
                <a:gd name="T24" fmla="*/ 611 w 680"/>
                <a:gd name="T25" fmla="*/ 596 h 706"/>
                <a:gd name="T26" fmla="*/ 557 w 680"/>
                <a:gd name="T27" fmla="*/ 644 h 706"/>
                <a:gd name="T28" fmla="*/ 493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8 w 680"/>
                <a:gd name="T35" fmla="*/ 703 h 706"/>
                <a:gd name="T36" fmla="*/ 235 w 680"/>
                <a:gd name="T37" fmla="*/ 693 h 706"/>
                <a:gd name="T38" fmla="*/ 188 w 680"/>
                <a:gd name="T39" fmla="*/ 676 h 706"/>
                <a:gd name="T40" fmla="*/ 144 w 680"/>
                <a:gd name="T41" fmla="*/ 652 h 706"/>
                <a:gd name="T42" fmla="*/ 106 w 680"/>
                <a:gd name="T43" fmla="*/ 621 h 706"/>
                <a:gd name="T44" fmla="*/ 72 w 680"/>
                <a:gd name="T45" fmla="*/ 585 h 706"/>
                <a:gd name="T46" fmla="*/ 45 w 680"/>
                <a:gd name="T47" fmla="*/ 544 h 706"/>
                <a:gd name="T48" fmla="*/ 23 w 680"/>
                <a:gd name="T49" fmla="*/ 498 h 706"/>
                <a:gd name="T50" fmla="*/ 9 w 680"/>
                <a:gd name="T51" fmla="*/ 447 h 706"/>
                <a:gd name="T52" fmla="*/ 2 w 680"/>
                <a:gd name="T53" fmla="*/ 392 h 706"/>
                <a:gd name="T54" fmla="*/ 0 w 680"/>
                <a:gd name="T55" fmla="*/ 334 h 706"/>
                <a:gd name="T56" fmla="*/ 6 w 680"/>
                <a:gd name="T57" fmla="*/ 280 h 706"/>
                <a:gd name="T58" fmla="*/ 18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7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6 w 680"/>
                <a:gd name="T75" fmla="*/ 0 h 706"/>
                <a:gd name="T76" fmla="*/ 383 w 680"/>
                <a:gd name="T77" fmla="*/ 1 h 706"/>
                <a:gd name="T78" fmla="*/ 437 w 680"/>
                <a:gd name="T79" fmla="*/ 9 h 706"/>
                <a:gd name="T80" fmla="*/ 485 w 680"/>
                <a:gd name="T81" fmla="*/ 24 h 706"/>
                <a:gd name="T82" fmla="*/ 530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0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1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6" y="373"/>
                  </a:lnTo>
                  <a:lnTo>
                    <a:pt x="158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199" y="504"/>
                  </a:lnTo>
                  <a:lnTo>
                    <a:pt x="211" y="517"/>
                  </a:lnTo>
                  <a:lnTo>
                    <a:pt x="223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5" y="561"/>
                  </a:lnTo>
                  <a:lnTo>
                    <a:pt x="303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8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2" y="538"/>
                  </a:lnTo>
                  <a:lnTo>
                    <a:pt x="474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7" y="499"/>
                  </a:lnTo>
                  <a:lnTo>
                    <a:pt x="518" y="486"/>
                  </a:lnTo>
                  <a:lnTo>
                    <a:pt x="529" y="472"/>
                  </a:lnTo>
                  <a:lnTo>
                    <a:pt x="538" y="457"/>
                  </a:lnTo>
                  <a:lnTo>
                    <a:pt x="547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1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3" y="679"/>
                  </a:lnTo>
                  <a:lnTo>
                    <a:pt x="471" y="688"/>
                  </a:lnTo>
                  <a:lnTo>
                    <a:pt x="447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8" y="703"/>
                  </a:lnTo>
                  <a:lnTo>
                    <a:pt x="269" y="700"/>
                  </a:lnTo>
                  <a:lnTo>
                    <a:pt x="252" y="697"/>
                  </a:lnTo>
                  <a:lnTo>
                    <a:pt x="235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8" y="660"/>
                  </a:lnTo>
                  <a:lnTo>
                    <a:pt x="144" y="652"/>
                  </a:lnTo>
                  <a:lnTo>
                    <a:pt x="131" y="642"/>
                  </a:lnTo>
                  <a:lnTo>
                    <a:pt x="118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2" y="585"/>
                  </a:lnTo>
                  <a:lnTo>
                    <a:pt x="62" y="572"/>
                  </a:lnTo>
                  <a:lnTo>
                    <a:pt x="53" y="558"/>
                  </a:lnTo>
                  <a:lnTo>
                    <a:pt x="45" y="544"/>
                  </a:lnTo>
                  <a:lnTo>
                    <a:pt x="37" y="529"/>
                  </a:lnTo>
                  <a:lnTo>
                    <a:pt x="31" y="514"/>
                  </a:lnTo>
                  <a:lnTo>
                    <a:pt x="23" y="498"/>
                  </a:lnTo>
                  <a:lnTo>
                    <a:pt x="18" y="482"/>
                  </a:lnTo>
                  <a:lnTo>
                    <a:pt x="13" y="465"/>
                  </a:lnTo>
                  <a:lnTo>
                    <a:pt x="9" y="447"/>
                  </a:lnTo>
                  <a:lnTo>
                    <a:pt x="6" y="429"/>
                  </a:lnTo>
                  <a:lnTo>
                    <a:pt x="3" y="411"/>
                  </a:lnTo>
                  <a:lnTo>
                    <a:pt x="2" y="392"/>
                  </a:lnTo>
                  <a:lnTo>
                    <a:pt x="0" y="373"/>
                  </a:lnTo>
                  <a:lnTo>
                    <a:pt x="0" y="353"/>
                  </a:lnTo>
                  <a:lnTo>
                    <a:pt x="0" y="334"/>
                  </a:lnTo>
                  <a:lnTo>
                    <a:pt x="2" y="316"/>
                  </a:lnTo>
                  <a:lnTo>
                    <a:pt x="3" y="298"/>
                  </a:lnTo>
                  <a:lnTo>
                    <a:pt x="6" y="280"/>
                  </a:lnTo>
                  <a:lnTo>
                    <a:pt x="9" y="263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2"/>
                  </a:lnTo>
                  <a:lnTo>
                    <a:pt x="32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7" y="100"/>
                  </a:lnTo>
                  <a:lnTo>
                    <a:pt x="109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0" y="4"/>
                  </a:lnTo>
                  <a:lnTo>
                    <a:pt x="308" y="2"/>
                  </a:lnTo>
                  <a:lnTo>
                    <a:pt x="326" y="0"/>
                  </a:lnTo>
                  <a:lnTo>
                    <a:pt x="345" y="0"/>
                  </a:lnTo>
                  <a:lnTo>
                    <a:pt x="364" y="0"/>
                  </a:lnTo>
                  <a:lnTo>
                    <a:pt x="383" y="1"/>
                  </a:lnTo>
                  <a:lnTo>
                    <a:pt x="402" y="3"/>
                  </a:lnTo>
                  <a:lnTo>
                    <a:pt x="419" y="6"/>
                  </a:lnTo>
                  <a:lnTo>
                    <a:pt x="437" y="9"/>
                  </a:lnTo>
                  <a:lnTo>
                    <a:pt x="453" y="13"/>
                  </a:lnTo>
                  <a:lnTo>
                    <a:pt x="470" y="17"/>
                  </a:lnTo>
                  <a:lnTo>
                    <a:pt x="485" y="24"/>
                  </a:lnTo>
                  <a:lnTo>
                    <a:pt x="500" y="30"/>
                  </a:lnTo>
                  <a:lnTo>
                    <a:pt x="515" y="36"/>
                  </a:lnTo>
                  <a:lnTo>
                    <a:pt x="530" y="44"/>
                  </a:lnTo>
                  <a:lnTo>
                    <a:pt x="543" y="52"/>
                  </a:lnTo>
                  <a:lnTo>
                    <a:pt x="556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0" y="141"/>
                  </a:lnTo>
                  <a:lnTo>
                    <a:pt x="638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1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5" y="273"/>
                  </a:moveTo>
                  <a:lnTo>
                    <a:pt x="521" y="256"/>
                  </a:lnTo>
                  <a:lnTo>
                    <a:pt x="517" y="240"/>
                  </a:lnTo>
                  <a:lnTo>
                    <a:pt x="512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0" y="185"/>
                  </a:lnTo>
                  <a:lnTo>
                    <a:pt x="481" y="175"/>
                  </a:lnTo>
                  <a:lnTo>
                    <a:pt x="470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7" y="137"/>
                  </a:lnTo>
                  <a:lnTo>
                    <a:pt x="401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8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5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5115" y="2986"/>
              <a:ext cx="51" cy="62"/>
            </a:xfrm>
            <a:custGeom>
              <a:avLst/>
              <a:gdLst>
                <a:gd name="T0" fmla="*/ 803 w 866"/>
                <a:gd name="T1" fmla="*/ 230 h 1064"/>
                <a:gd name="T2" fmla="*/ 728 w 866"/>
                <a:gd name="T3" fmla="*/ 190 h 1064"/>
                <a:gd name="T4" fmla="*/ 650 w 866"/>
                <a:gd name="T5" fmla="*/ 163 h 1064"/>
                <a:gd name="T6" fmla="*/ 567 w 866"/>
                <a:gd name="T7" fmla="*/ 152 h 1064"/>
                <a:gd name="T8" fmla="*/ 485 w 866"/>
                <a:gd name="T9" fmla="*/ 155 h 1064"/>
                <a:gd name="T10" fmla="*/ 412 w 866"/>
                <a:gd name="T11" fmla="*/ 172 h 1064"/>
                <a:gd name="T12" fmla="*/ 347 w 866"/>
                <a:gd name="T13" fmla="*/ 202 h 1064"/>
                <a:gd name="T14" fmla="*/ 289 w 866"/>
                <a:gd name="T15" fmla="*/ 245 h 1064"/>
                <a:gd name="T16" fmla="*/ 240 w 866"/>
                <a:gd name="T17" fmla="*/ 300 h 1064"/>
                <a:gd name="T18" fmla="*/ 204 w 866"/>
                <a:gd name="T19" fmla="*/ 363 h 1064"/>
                <a:gd name="T20" fmla="*/ 182 w 866"/>
                <a:gd name="T21" fmla="*/ 435 h 1064"/>
                <a:gd name="T22" fmla="*/ 172 w 866"/>
                <a:gd name="T23" fmla="*/ 513 h 1064"/>
                <a:gd name="T24" fmla="*/ 175 w 866"/>
                <a:gd name="T25" fmla="*/ 593 h 1064"/>
                <a:gd name="T26" fmla="*/ 191 w 866"/>
                <a:gd name="T27" fmla="*/ 667 h 1064"/>
                <a:gd name="T28" fmla="*/ 219 w 866"/>
                <a:gd name="T29" fmla="*/ 732 h 1064"/>
                <a:gd name="T30" fmla="*/ 260 w 866"/>
                <a:gd name="T31" fmla="*/ 791 h 1064"/>
                <a:gd name="T32" fmla="*/ 313 w 866"/>
                <a:gd name="T33" fmla="*/ 841 h 1064"/>
                <a:gd name="T34" fmla="*/ 372 w 866"/>
                <a:gd name="T35" fmla="*/ 878 h 1064"/>
                <a:gd name="T36" fmla="*/ 437 w 866"/>
                <a:gd name="T37" fmla="*/ 901 h 1064"/>
                <a:gd name="T38" fmla="*/ 509 w 866"/>
                <a:gd name="T39" fmla="*/ 911 h 1064"/>
                <a:gd name="T40" fmla="*/ 595 w 866"/>
                <a:gd name="T41" fmla="*/ 907 h 1064"/>
                <a:gd name="T42" fmla="*/ 679 w 866"/>
                <a:gd name="T43" fmla="*/ 887 h 1064"/>
                <a:gd name="T44" fmla="*/ 759 w 866"/>
                <a:gd name="T45" fmla="*/ 851 h 1064"/>
                <a:gd name="T46" fmla="*/ 837 w 866"/>
                <a:gd name="T47" fmla="*/ 798 h 1064"/>
                <a:gd name="T48" fmla="*/ 822 w 866"/>
                <a:gd name="T49" fmla="*/ 991 h 1064"/>
                <a:gd name="T50" fmla="*/ 749 w 866"/>
                <a:gd name="T51" fmla="*/ 1028 h 1064"/>
                <a:gd name="T52" fmla="*/ 671 w 866"/>
                <a:gd name="T53" fmla="*/ 1051 h 1064"/>
                <a:gd name="T54" fmla="*/ 586 w 866"/>
                <a:gd name="T55" fmla="*/ 1063 h 1064"/>
                <a:gd name="T56" fmla="*/ 484 w 866"/>
                <a:gd name="T57" fmla="*/ 1062 h 1064"/>
                <a:gd name="T58" fmla="*/ 377 w 866"/>
                <a:gd name="T59" fmla="*/ 1043 h 1064"/>
                <a:gd name="T60" fmla="*/ 279 w 866"/>
                <a:gd name="T61" fmla="*/ 1004 h 1064"/>
                <a:gd name="T62" fmla="*/ 192 w 866"/>
                <a:gd name="T63" fmla="*/ 948 h 1064"/>
                <a:gd name="T64" fmla="*/ 119 w 866"/>
                <a:gd name="T65" fmla="*/ 876 h 1064"/>
                <a:gd name="T66" fmla="*/ 62 w 866"/>
                <a:gd name="T67" fmla="*/ 790 h 1064"/>
                <a:gd name="T68" fmla="*/ 22 w 866"/>
                <a:gd name="T69" fmla="*/ 693 h 1064"/>
                <a:gd name="T70" fmla="*/ 2 w 866"/>
                <a:gd name="T71" fmla="*/ 587 h 1064"/>
                <a:gd name="T72" fmla="*/ 2 w 866"/>
                <a:gd name="T73" fmla="*/ 478 h 1064"/>
                <a:gd name="T74" fmla="*/ 22 w 866"/>
                <a:gd name="T75" fmla="*/ 373 h 1064"/>
                <a:gd name="T76" fmla="*/ 63 w 866"/>
                <a:gd name="T77" fmla="*/ 276 h 1064"/>
                <a:gd name="T78" fmla="*/ 120 w 866"/>
                <a:gd name="T79" fmla="*/ 190 h 1064"/>
                <a:gd name="T80" fmla="*/ 194 w 866"/>
                <a:gd name="T81" fmla="*/ 116 h 1064"/>
                <a:gd name="T82" fmla="*/ 281 w 866"/>
                <a:gd name="T83" fmla="*/ 60 h 1064"/>
                <a:gd name="T84" fmla="*/ 378 w 866"/>
                <a:gd name="T85" fmla="*/ 22 h 1064"/>
                <a:gd name="T86" fmla="*/ 483 w 866"/>
                <a:gd name="T87" fmla="*/ 3 h 1064"/>
                <a:gd name="T88" fmla="*/ 583 w 866"/>
                <a:gd name="T89" fmla="*/ 2 h 1064"/>
                <a:gd name="T90" fmla="*/ 668 w 866"/>
                <a:gd name="T91" fmla="*/ 15 h 1064"/>
                <a:gd name="T92" fmla="*/ 748 w 866"/>
                <a:gd name="T93" fmla="*/ 41 h 1064"/>
                <a:gd name="T94" fmla="*/ 827 w 866"/>
                <a:gd name="T95" fmla="*/ 8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6" h="1064">
                  <a:moveTo>
                    <a:pt x="857" y="271"/>
                  </a:moveTo>
                  <a:lnTo>
                    <a:pt x="839" y="256"/>
                  </a:lnTo>
                  <a:lnTo>
                    <a:pt x="821" y="243"/>
                  </a:lnTo>
                  <a:lnTo>
                    <a:pt x="803" y="230"/>
                  </a:lnTo>
                  <a:lnTo>
                    <a:pt x="785" y="219"/>
                  </a:lnTo>
                  <a:lnTo>
                    <a:pt x="766" y="208"/>
                  </a:lnTo>
                  <a:lnTo>
                    <a:pt x="747" y="198"/>
                  </a:lnTo>
                  <a:lnTo>
                    <a:pt x="728" y="190"/>
                  </a:lnTo>
                  <a:lnTo>
                    <a:pt x="709" y="182"/>
                  </a:lnTo>
                  <a:lnTo>
                    <a:pt x="689" y="175"/>
                  </a:lnTo>
                  <a:lnTo>
                    <a:pt x="670" y="169"/>
                  </a:lnTo>
                  <a:lnTo>
                    <a:pt x="650" y="163"/>
                  </a:lnTo>
                  <a:lnTo>
                    <a:pt x="629" y="159"/>
                  </a:lnTo>
                  <a:lnTo>
                    <a:pt x="609" y="155"/>
                  </a:lnTo>
                  <a:lnTo>
                    <a:pt x="588" y="153"/>
                  </a:lnTo>
                  <a:lnTo>
                    <a:pt x="567" y="152"/>
                  </a:lnTo>
                  <a:lnTo>
                    <a:pt x="546" y="151"/>
                  </a:lnTo>
                  <a:lnTo>
                    <a:pt x="525" y="152"/>
                  </a:lnTo>
                  <a:lnTo>
                    <a:pt x="505" y="153"/>
                  </a:lnTo>
                  <a:lnTo>
                    <a:pt x="485" y="155"/>
                  </a:lnTo>
                  <a:lnTo>
                    <a:pt x="466" y="158"/>
                  </a:lnTo>
                  <a:lnTo>
                    <a:pt x="448" y="162"/>
                  </a:lnTo>
                  <a:lnTo>
                    <a:pt x="430" y="167"/>
                  </a:lnTo>
                  <a:lnTo>
                    <a:pt x="412" y="172"/>
                  </a:lnTo>
                  <a:lnTo>
                    <a:pt x="395" y="179"/>
                  </a:lnTo>
                  <a:lnTo>
                    <a:pt x="379" y="186"/>
                  </a:lnTo>
                  <a:lnTo>
                    <a:pt x="363" y="194"/>
                  </a:lnTo>
                  <a:lnTo>
                    <a:pt x="347" y="202"/>
                  </a:lnTo>
                  <a:lnTo>
                    <a:pt x="332" y="212"/>
                  </a:lnTo>
                  <a:lnTo>
                    <a:pt x="317" y="222"/>
                  </a:lnTo>
                  <a:lnTo>
                    <a:pt x="303" y="233"/>
                  </a:lnTo>
                  <a:lnTo>
                    <a:pt x="289" y="245"/>
                  </a:lnTo>
                  <a:lnTo>
                    <a:pt x="275" y="258"/>
                  </a:lnTo>
                  <a:lnTo>
                    <a:pt x="263" y="272"/>
                  </a:lnTo>
                  <a:lnTo>
                    <a:pt x="251" y="286"/>
                  </a:lnTo>
                  <a:lnTo>
                    <a:pt x="240" y="300"/>
                  </a:lnTo>
                  <a:lnTo>
                    <a:pt x="230" y="315"/>
                  </a:lnTo>
                  <a:lnTo>
                    <a:pt x="221" y="331"/>
                  </a:lnTo>
                  <a:lnTo>
                    <a:pt x="212" y="347"/>
                  </a:lnTo>
                  <a:lnTo>
                    <a:pt x="204" y="363"/>
                  </a:lnTo>
                  <a:lnTo>
                    <a:pt x="198" y="381"/>
                  </a:lnTo>
                  <a:lnTo>
                    <a:pt x="191" y="398"/>
                  </a:lnTo>
                  <a:lnTo>
                    <a:pt x="186" y="416"/>
                  </a:lnTo>
                  <a:lnTo>
                    <a:pt x="182" y="435"/>
                  </a:lnTo>
                  <a:lnTo>
                    <a:pt x="178" y="453"/>
                  </a:lnTo>
                  <a:lnTo>
                    <a:pt x="175" y="473"/>
                  </a:lnTo>
                  <a:lnTo>
                    <a:pt x="173" y="493"/>
                  </a:lnTo>
                  <a:lnTo>
                    <a:pt x="172" y="513"/>
                  </a:lnTo>
                  <a:lnTo>
                    <a:pt x="172" y="534"/>
                  </a:lnTo>
                  <a:lnTo>
                    <a:pt x="172" y="554"/>
                  </a:lnTo>
                  <a:lnTo>
                    <a:pt x="173" y="574"/>
                  </a:lnTo>
                  <a:lnTo>
                    <a:pt x="175" y="593"/>
                  </a:lnTo>
                  <a:lnTo>
                    <a:pt x="178" y="613"/>
                  </a:lnTo>
                  <a:lnTo>
                    <a:pt x="181" y="631"/>
                  </a:lnTo>
                  <a:lnTo>
                    <a:pt x="186" y="649"/>
                  </a:lnTo>
                  <a:lnTo>
                    <a:pt x="191" y="667"/>
                  </a:lnTo>
                  <a:lnTo>
                    <a:pt x="197" y="684"/>
                  </a:lnTo>
                  <a:lnTo>
                    <a:pt x="204" y="700"/>
                  </a:lnTo>
                  <a:lnTo>
                    <a:pt x="211" y="716"/>
                  </a:lnTo>
                  <a:lnTo>
                    <a:pt x="219" y="732"/>
                  </a:lnTo>
                  <a:lnTo>
                    <a:pt x="228" y="747"/>
                  </a:lnTo>
                  <a:lnTo>
                    <a:pt x="238" y="762"/>
                  </a:lnTo>
                  <a:lnTo>
                    <a:pt x="249" y="777"/>
                  </a:lnTo>
                  <a:lnTo>
                    <a:pt x="260" y="791"/>
                  </a:lnTo>
                  <a:lnTo>
                    <a:pt x="272" y="804"/>
                  </a:lnTo>
                  <a:lnTo>
                    <a:pt x="286" y="818"/>
                  </a:lnTo>
                  <a:lnTo>
                    <a:pt x="299" y="830"/>
                  </a:lnTo>
                  <a:lnTo>
                    <a:pt x="313" y="841"/>
                  </a:lnTo>
                  <a:lnTo>
                    <a:pt x="327" y="851"/>
                  </a:lnTo>
                  <a:lnTo>
                    <a:pt x="342" y="861"/>
                  </a:lnTo>
                  <a:lnTo>
                    <a:pt x="357" y="870"/>
                  </a:lnTo>
                  <a:lnTo>
                    <a:pt x="372" y="878"/>
                  </a:lnTo>
                  <a:lnTo>
                    <a:pt x="387" y="885"/>
                  </a:lnTo>
                  <a:lnTo>
                    <a:pt x="404" y="891"/>
                  </a:lnTo>
                  <a:lnTo>
                    <a:pt x="420" y="896"/>
                  </a:lnTo>
                  <a:lnTo>
                    <a:pt x="437" y="901"/>
                  </a:lnTo>
                  <a:lnTo>
                    <a:pt x="454" y="904"/>
                  </a:lnTo>
                  <a:lnTo>
                    <a:pt x="472" y="907"/>
                  </a:lnTo>
                  <a:lnTo>
                    <a:pt x="490" y="909"/>
                  </a:lnTo>
                  <a:lnTo>
                    <a:pt x="509" y="911"/>
                  </a:lnTo>
                  <a:lnTo>
                    <a:pt x="529" y="911"/>
                  </a:lnTo>
                  <a:lnTo>
                    <a:pt x="551" y="911"/>
                  </a:lnTo>
                  <a:lnTo>
                    <a:pt x="573" y="909"/>
                  </a:lnTo>
                  <a:lnTo>
                    <a:pt x="595" y="907"/>
                  </a:lnTo>
                  <a:lnTo>
                    <a:pt x="616" y="903"/>
                  </a:lnTo>
                  <a:lnTo>
                    <a:pt x="637" y="899"/>
                  </a:lnTo>
                  <a:lnTo>
                    <a:pt x="658" y="893"/>
                  </a:lnTo>
                  <a:lnTo>
                    <a:pt x="679" y="887"/>
                  </a:lnTo>
                  <a:lnTo>
                    <a:pt x="699" y="879"/>
                  </a:lnTo>
                  <a:lnTo>
                    <a:pt x="719" y="871"/>
                  </a:lnTo>
                  <a:lnTo>
                    <a:pt x="739" y="861"/>
                  </a:lnTo>
                  <a:lnTo>
                    <a:pt x="759" y="851"/>
                  </a:lnTo>
                  <a:lnTo>
                    <a:pt x="779" y="840"/>
                  </a:lnTo>
                  <a:lnTo>
                    <a:pt x="799" y="827"/>
                  </a:lnTo>
                  <a:lnTo>
                    <a:pt x="818" y="814"/>
                  </a:lnTo>
                  <a:lnTo>
                    <a:pt x="837" y="798"/>
                  </a:lnTo>
                  <a:lnTo>
                    <a:pt x="855" y="783"/>
                  </a:lnTo>
                  <a:lnTo>
                    <a:pt x="855" y="969"/>
                  </a:lnTo>
                  <a:lnTo>
                    <a:pt x="839" y="980"/>
                  </a:lnTo>
                  <a:lnTo>
                    <a:pt x="822" y="991"/>
                  </a:lnTo>
                  <a:lnTo>
                    <a:pt x="804" y="1001"/>
                  </a:lnTo>
                  <a:lnTo>
                    <a:pt x="786" y="1010"/>
                  </a:lnTo>
                  <a:lnTo>
                    <a:pt x="767" y="1019"/>
                  </a:lnTo>
                  <a:lnTo>
                    <a:pt x="749" y="1028"/>
                  </a:lnTo>
                  <a:lnTo>
                    <a:pt x="730" y="1035"/>
                  </a:lnTo>
                  <a:lnTo>
                    <a:pt x="710" y="1041"/>
                  </a:lnTo>
                  <a:lnTo>
                    <a:pt x="691" y="1046"/>
                  </a:lnTo>
                  <a:lnTo>
                    <a:pt x="671" y="1051"/>
                  </a:lnTo>
                  <a:lnTo>
                    <a:pt x="650" y="1055"/>
                  </a:lnTo>
                  <a:lnTo>
                    <a:pt x="629" y="1059"/>
                  </a:lnTo>
                  <a:lnTo>
                    <a:pt x="608" y="1061"/>
                  </a:lnTo>
                  <a:lnTo>
                    <a:pt x="586" y="1063"/>
                  </a:lnTo>
                  <a:lnTo>
                    <a:pt x="564" y="1064"/>
                  </a:lnTo>
                  <a:lnTo>
                    <a:pt x="542" y="1064"/>
                  </a:lnTo>
                  <a:lnTo>
                    <a:pt x="512" y="1064"/>
                  </a:lnTo>
                  <a:lnTo>
                    <a:pt x="484" y="1062"/>
                  </a:lnTo>
                  <a:lnTo>
                    <a:pt x="457" y="1059"/>
                  </a:lnTo>
                  <a:lnTo>
                    <a:pt x="430" y="1055"/>
                  </a:lnTo>
                  <a:lnTo>
                    <a:pt x="403" y="1050"/>
                  </a:lnTo>
                  <a:lnTo>
                    <a:pt x="377" y="1043"/>
                  </a:lnTo>
                  <a:lnTo>
                    <a:pt x="352" y="1035"/>
                  </a:lnTo>
                  <a:lnTo>
                    <a:pt x="327" y="1027"/>
                  </a:lnTo>
                  <a:lnTo>
                    <a:pt x="303" y="1015"/>
                  </a:lnTo>
                  <a:lnTo>
                    <a:pt x="279" y="1004"/>
                  </a:lnTo>
                  <a:lnTo>
                    <a:pt x="256" y="992"/>
                  </a:lnTo>
                  <a:lnTo>
                    <a:pt x="234" y="979"/>
                  </a:lnTo>
                  <a:lnTo>
                    <a:pt x="213" y="964"/>
                  </a:lnTo>
                  <a:lnTo>
                    <a:pt x="192" y="948"/>
                  </a:lnTo>
                  <a:lnTo>
                    <a:pt x="173" y="932"/>
                  </a:lnTo>
                  <a:lnTo>
                    <a:pt x="154" y="914"/>
                  </a:lnTo>
                  <a:lnTo>
                    <a:pt x="136" y="895"/>
                  </a:lnTo>
                  <a:lnTo>
                    <a:pt x="119" y="876"/>
                  </a:lnTo>
                  <a:lnTo>
                    <a:pt x="103" y="856"/>
                  </a:lnTo>
                  <a:lnTo>
                    <a:pt x="89" y="835"/>
                  </a:lnTo>
                  <a:lnTo>
                    <a:pt x="75" y="813"/>
                  </a:lnTo>
                  <a:lnTo>
                    <a:pt x="62" y="790"/>
                  </a:lnTo>
                  <a:lnTo>
                    <a:pt x="51" y="767"/>
                  </a:lnTo>
                  <a:lnTo>
                    <a:pt x="40" y="742"/>
                  </a:lnTo>
                  <a:lnTo>
                    <a:pt x="30" y="718"/>
                  </a:lnTo>
                  <a:lnTo>
                    <a:pt x="22" y="693"/>
                  </a:lnTo>
                  <a:lnTo>
                    <a:pt x="15" y="667"/>
                  </a:lnTo>
                  <a:lnTo>
                    <a:pt x="10" y="641"/>
                  </a:lnTo>
                  <a:lnTo>
                    <a:pt x="6" y="615"/>
                  </a:lnTo>
                  <a:lnTo>
                    <a:pt x="2" y="587"/>
                  </a:lnTo>
                  <a:lnTo>
                    <a:pt x="1" y="560"/>
                  </a:lnTo>
                  <a:lnTo>
                    <a:pt x="0" y="533"/>
                  </a:lnTo>
                  <a:lnTo>
                    <a:pt x="1" y="505"/>
                  </a:lnTo>
                  <a:lnTo>
                    <a:pt x="2" y="478"/>
                  </a:lnTo>
                  <a:lnTo>
                    <a:pt x="6" y="451"/>
                  </a:lnTo>
                  <a:lnTo>
                    <a:pt x="10" y="425"/>
                  </a:lnTo>
                  <a:lnTo>
                    <a:pt x="15" y="399"/>
                  </a:lnTo>
                  <a:lnTo>
                    <a:pt x="22" y="373"/>
                  </a:lnTo>
                  <a:lnTo>
                    <a:pt x="30" y="348"/>
                  </a:lnTo>
                  <a:lnTo>
                    <a:pt x="40" y="323"/>
                  </a:lnTo>
                  <a:lnTo>
                    <a:pt x="51" y="299"/>
                  </a:lnTo>
                  <a:lnTo>
                    <a:pt x="63" y="276"/>
                  </a:lnTo>
                  <a:lnTo>
                    <a:pt x="75" y="254"/>
                  </a:lnTo>
                  <a:lnTo>
                    <a:pt x="89" y="232"/>
                  </a:lnTo>
                  <a:lnTo>
                    <a:pt x="104" y="211"/>
                  </a:lnTo>
                  <a:lnTo>
                    <a:pt x="120" y="190"/>
                  </a:lnTo>
                  <a:lnTo>
                    <a:pt x="137" y="171"/>
                  </a:lnTo>
                  <a:lnTo>
                    <a:pt x="155" y="151"/>
                  </a:lnTo>
                  <a:lnTo>
                    <a:pt x="174" y="133"/>
                  </a:lnTo>
                  <a:lnTo>
                    <a:pt x="194" y="116"/>
                  </a:lnTo>
                  <a:lnTo>
                    <a:pt x="215" y="100"/>
                  </a:lnTo>
                  <a:lnTo>
                    <a:pt x="236" y="86"/>
                  </a:lnTo>
                  <a:lnTo>
                    <a:pt x="258" y="72"/>
                  </a:lnTo>
                  <a:lnTo>
                    <a:pt x="281" y="60"/>
                  </a:lnTo>
                  <a:lnTo>
                    <a:pt x="304" y="49"/>
                  </a:lnTo>
                  <a:lnTo>
                    <a:pt x="328" y="39"/>
                  </a:lnTo>
                  <a:lnTo>
                    <a:pt x="353" y="30"/>
                  </a:lnTo>
                  <a:lnTo>
                    <a:pt x="378" y="22"/>
                  </a:lnTo>
                  <a:lnTo>
                    <a:pt x="403" y="15"/>
                  </a:lnTo>
                  <a:lnTo>
                    <a:pt x="429" y="10"/>
                  </a:lnTo>
                  <a:lnTo>
                    <a:pt x="456" y="6"/>
                  </a:lnTo>
                  <a:lnTo>
                    <a:pt x="483" y="3"/>
                  </a:lnTo>
                  <a:lnTo>
                    <a:pt x="510" y="1"/>
                  </a:lnTo>
                  <a:lnTo>
                    <a:pt x="539" y="0"/>
                  </a:lnTo>
                  <a:lnTo>
                    <a:pt x="561" y="1"/>
                  </a:lnTo>
                  <a:lnTo>
                    <a:pt x="583" y="2"/>
                  </a:lnTo>
                  <a:lnTo>
                    <a:pt x="605" y="4"/>
                  </a:lnTo>
                  <a:lnTo>
                    <a:pt x="626" y="7"/>
                  </a:lnTo>
                  <a:lnTo>
                    <a:pt x="647" y="10"/>
                  </a:lnTo>
                  <a:lnTo>
                    <a:pt x="668" y="15"/>
                  </a:lnTo>
                  <a:lnTo>
                    <a:pt x="688" y="20"/>
                  </a:lnTo>
                  <a:lnTo>
                    <a:pt x="708" y="26"/>
                  </a:lnTo>
                  <a:lnTo>
                    <a:pt x="728" y="33"/>
                  </a:lnTo>
                  <a:lnTo>
                    <a:pt x="748" y="41"/>
                  </a:lnTo>
                  <a:lnTo>
                    <a:pt x="768" y="49"/>
                  </a:lnTo>
                  <a:lnTo>
                    <a:pt x="789" y="59"/>
                  </a:lnTo>
                  <a:lnTo>
                    <a:pt x="808" y="69"/>
                  </a:lnTo>
                  <a:lnTo>
                    <a:pt x="827" y="80"/>
                  </a:lnTo>
                  <a:lnTo>
                    <a:pt x="847" y="92"/>
                  </a:lnTo>
                  <a:lnTo>
                    <a:pt x="866" y="105"/>
                  </a:lnTo>
                  <a:lnTo>
                    <a:pt x="857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 noEditPoints="1"/>
            </p:cNvSpPr>
            <p:nvPr userDrawn="1"/>
          </p:nvSpPr>
          <p:spPr bwMode="auto">
            <a:xfrm>
              <a:off x="5180" y="3007"/>
              <a:ext cx="42" cy="41"/>
            </a:xfrm>
            <a:custGeom>
              <a:avLst/>
              <a:gdLst>
                <a:gd name="T0" fmla="*/ 555 w 722"/>
                <a:gd name="T1" fmla="*/ 289 h 706"/>
                <a:gd name="T2" fmla="*/ 535 w 722"/>
                <a:gd name="T3" fmla="*/ 241 h 706"/>
                <a:gd name="T4" fmla="*/ 497 w 722"/>
                <a:gd name="T5" fmla="*/ 190 h 706"/>
                <a:gd name="T6" fmla="*/ 465 w 722"/>
                <a:gd name="T7" fmla="*/ 165 h 706"/>
                <a:gd name="T8" fmla="*/ 430 w 722"/>
                <a:gd name="T9" fmla="*/ 147 h 706"/>
                <a:gd name="T10" fmla="*/ 391 w 722"/>
                <a:gd name="T11" fmla="*/ 137 h 706"/>
                <a:gd name="T12" fmla="*/ 350 w 722"/>
                <a:gd name="T13" fmla="*/ 135 h 706"/>
                <a:gd name="T14" fmla="*/ 310 w 722"/>
                <a:gd name="T15" fmla="*/ 141 h 706"/>
                <a:gd name="T16" fmla="*/ 274 w 722"/>
                <a:gd name="T17" fmla="*/ 155 h 706"/>
                <a:gd name="T18" fmla="*/ 240 w 722"/>
                <a:gd name="T19" fmla="*/ 177 h 706"/>
                <a:gd name="T20" fmla="*/ 210 w 722"/>
                <a:gd name="T21" fmla="*/ 206 h 706"/>
                <a:gd name="T22" fmla="*/ 186 w 722"/>
                <a:gd name="T23" fmla="*/ 241 h 706"/>
                <a:gd name="T24" fmla="*/ 170 w 722"/>
                <a:gd name="T25" fmla="*/ 279 h 706"/>
                <a:gd name="T26" fmla="*/ 159 w 722"/>
                <a:gd name="T27" fmla="*/ 331 h 706"/>
                <a:gd name="T28" fmla="*/ 164 w 722"/>
                <a:gd name="T29" fmla="*/ 407 h 706"/>
                <a:gd name="T30" fmla="*/ 177 w 722"/>
                <a:gd name="T31" fmla="*/ 447 h 706"/>
                <a:gd name="T32" fmla="*/ 204 w 722"/>
                <a:gd name="T33" fmla="*/ 492 h 706"/>
                <a:gd name="T34" fmla="*/ 240 w 722"/>
                <a:gd name="T35" fmla="*/ 530 h 706"/>
                <a:gd name="T36" fmla="*/ 274 w 722"/>
                <a:gd name="T37" fmla="*/ 551 h 706"/>
                <a:gd name="T38" fmla="*/ 310 w 722"/>
                <a:gd name="T39" fmla="*/ 565 h 706"/>
                <a:gd name="T40" fmla="*/ 350 w 722"/>
                <a:gd name="T41" fmla="*/ 571 h 706"/>
                <a:gd name="T42" fmla="*/ 391 w 722"/>
                <a:gd name="T43" fmla="*/ 569 h 706"/>
                <a:gd name="T44" fmla="*/ 430 w 722"/>
                <a:gd name="T45" fmla="*/ 559 h 706"/>
                <a:gd name="T46" fmla="*/ 465 w 722"/>
                <a:gd name="T47" fmla="*/ 542 h 706"/>
                <a:gd name="T48" fmla="*/ 497 w 722"/>
                <a:gd name="T49" fmla="*/ 516 h 706"/>
                <a:gd name="T50" fmla="*/ 524 w 722"/>
                <a:gd name="T51" fmla="*/ 484 h 706"/>
                <a:gd name="T52" fmla="*/ 545 w 722"/>
                <a:gd name="T53" fmla="*/ 447 h 706"/>
                <a:gd name="T54" fmla="*/ 557 w 722"/>
                <a:gd name="T55" fmla="*/ 407 h 706"/>
                <a:gd name="T56" fmla="*/ 0 w 722"/>
                <a:gd name="T57" fmla="*/ 352 h 706"/>
                <a:gd name="T58" fmla="*/ 7 w 722"/>
                <a:gd name="T59" fmla="*/ 282 h 706"/>
                <a:gd name="T60" fmla="*/ 27 w 722"/>
                <a:gd name="T61" fmla="*/ 216 h 706"/>
                <a:gd name="T62" fmla="*/ 60 w 722"/>
                <a:gd name="T63" fmla="*/ 155 h 706"/>
                <a:gd name="T64" fmla="*/ 105 w 722"/>
                <a:gd name="T65" fmla="*/ 102 h 706"/>
                <a:gd name="T66" fmla="*/ 159 w 722"/>
                <a:gd name="T67" fmla="*/ 59 h 706"/>
                <a:gd name="T68" fmla="*/ 222 w 722"/>
                <a:gd name="T69" fmla="*/ 27 h 706"/>
                <a:gd name="T70" fmla="*/ 289 w 722"/>
                <a:gd name="T71" fmla="*/ 7 h 706"/>
                <a:gd name="T72" fmla="*/ 359 w 722"/>
                <a:gd name="T73" fmla="*/ 0 h 706"/>
                <a:gd name="T74" fmla="*/ 432 w 722"/>
                <a:gd name="T75" fmla="*/ 7 h 706"/>
                <a:gd name="T76" fmla="*/ 499 w 722"/>
                <a:gd name="T77" fmla="*/ 27 h 706"/>
                <a:gd name="T78" fmla="*/ 561 w 722"/>
                <a:gd name="T79" fmla="*/ 60 h 706"/>
                <a:gd name="T80" fmla="*/ 616 w 722"/>
                <a:gd name="T81" fmla="*/ 104 h 706"/>
                <a:gd name="T82" fmla="*/ 662 w 722"/>
                <a:gd name="T83" fmla="*/ 158 h 706"/>
                <a:gd name="T84" fmla="*/ 695 w 722"/>
                <a:gd name="T85" fmla="*/ 218 h 706"/>
                <a:gd name="T86" fmla="*/ 715 w 722"/>
                <a:gd name="T87" fmla="*/ 284 h 706"/>
                <a:gd name="T88" fmla="*/ 722 w 722"/>
                <a:gd name="T89" fmla="*/ 352 h 706"/>
                <a:gd name="T90" fmla="*/ 715 w 722"/>
                <a:gd name="T91" fmla="*/ 422 h 706"/>
                <a:gd name="T92" fmla="*/ 695 w 722"/>
                <a:gd name="T93" fmla="*/ 488 h 706"/>
                <a:gd name="T94" fmla="*/ 663 w 722"/>
                <a:gd name="T95" fmla="*/ 548 h 706"/>
                <a:gd name="T96" fmla="*/ 617 w 722"/>
                <a:gd name="T97" fmla="*/ 601 h 706"/>
                <a:gd name="T98" fmla="*/ 560 w 722"/>
                <a:gd name="T99" fmla="*/ 646 h 706"/>
                <a:gd name="T100" fmla="*/ 498 w 722"/>
                <a:gd name="T101" fmla="*/ 680 h 706"/>
                <a:gd name="T102" fmla="*/ 431 w 722"/>
                <a:gd name="T103" fmla="*/ 700 h 706"/>
                <a:gd name="T104" fmla="*/ 359 w 722"/>
                <a:gd name="T105" fmla="*/ 706 h 706"/>
                <a:gd name="T106" fmla="*/ 289 w 722"/>
                <a:gd name="T107" fmla="*/ 700 h 706"/>
                <a:gd name="T108" fmla="*/ 223 w 722"/>
                <a:gd name="T109" fmla="*/ 680 h 706"/>
                <a:gd name="T110" fmla="*/ 160 w 722"/>
                <a:gd name="T111" fmla="*/ 646 h 706"/>
                <a:gd name="T112" fmla="*/ 105 w 722"/>
                <a:gd name="T113" fmla="*/ 602 h 706"/>
                <a:gd name="T114" fmla="*/ 60 w 722"/>
                <a:gd name="T115" fmla="*/ 548 h 706"/>
                <a:gd name="T116" fmla="*/ 27 w 722"/>
                <a:gd name="T117" fmla="*/ 488 h 706"/>
                <a:gd name="T118" fmla="*/ 7 w 722"/>
                <a:gd name="T119" fmla="*/ 421 h 706"/>
                <a:gd name="T120" fmla="*/ 0 w 722"/>
                <a:gd name="T121" fmla="*/ 35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2" h="706">
                  <a:moveTo>
                    <a:pt x="563" y="353"/>
                  </a:moveTo>
                  <a:lnTo>
                    <a:pt x="562" y="331"/>
                  </a:lnTo>
                  <a:lnTo>
                    <a:pt x="559" y="309"/>
                  </a:lnTo>
                  <a:lnTo>
                    <a:pt x="555" y="289"/>
                  </a:lnTo>
                  <a:lnTo>
                    <a:pt x="548" y="269"/>
                  </a:lnTo>
                  <a:lnTo>
                    <a:pt x="545" y="260"/>
                  </a:lnTo>
                  <a:lnTo>
                    <a:pt x="540" y="250"/>
                  </a:lnTo>
                  <a:lnTo>
                    <a:pt x="535" y="241"/>
                  </a:lnTo>
                  <a:lnTo>
                    <a:pt x="530" y="231"/>
                  </a:lnTo>
                  <a:lnTo>
                    <a:pt x="518" y="214"/>
                  </a:lnTo>
                  <a:lnTo>
                    <a:pt x="505" y="198"/>
                  </a:lnTo>
                  <a:lnTo>
                    <a:pt x="497" y="190"/>
                  </a:lnTo>
                  <a:lnTo>
                    <a:pt x="490" y="183"/>
                  </a:lnTo>
                  <a:lnTo>
                    <a:pt x="482" y="177"/>
                  </a:lnTo>
                  <a:lnTo>
                    <a:pt x="474" y="170"/>
                  </a:lnTo>
                  <a:lnTo>
                    <a:pt x="465" y="165"/>
                  </a:lnTo>
                  <a:lnTo>
                    <a:pt x="457" y="160"/>
                  </a:lnTo>
                  <a:lnTo>
                    <a:pt x="448" y="155"/>
                  </a:lnTo>
                  <a:lnTo>
                    <a:pt x="440" y="151"/>
                  </a:lnTo>
                  <a:lnTo>
                    <a:pt x="430" y="147"/>
                  </a:lnTo>
                  <a:lnTo>
                    <a:pt x="421" y="144"/>
                  </a:lnTo>
                  <a:lnTo>
                    <a:pt x="412" y="141"/>
                  </a:lnTo>
                  <a:lnTo>
                    <a:pt x="401" y="139"/>
                  </a:lnTo>
                  <a:lnTo>
                    <a:pt x="391" y="137"/>
                  </a:lnTo>
                  <a:lnTo>
                    <a:pt x="381" y="136"/>
                  </a:lnTo>
                  <a:lnTo>
                    <a:pt x="371" y="135"/>
                  </a:lnTo>
                  <a:lnTo>
                    <a:pt x="360" y="135"/>
                  </a:lnTo>
                  <a:lnTo>
                    <a:pt x="350" y="135"/>
                  </a:lnTo>
                  <a:lnTo>
                    <a:pt x="340" y="136"/>
                  </a:lnTo>
                  <a:lnTo>
                    <a:pt x="330" y="137"/>
                  </a:lnTo>
                  <a:lnTo>
                    <a:pt x="320" y="139"/>
                  </a:lnTo>
                  <a:lnTo>
                    <a:pt x="310" y="141"/>
                  </a:lnTo>
                  <a:lnTo>
                    <a:pt x="301" y="144"/>
                  </a:lnTo>
                  <a:lnTo>
                    <a:pt x="292" y="147"/>
                  </a:lnTo>
                  <a:lnTo>
                    <a:pt x="283" y="151"/>
                  </a:lnTo>
                  <a:lnTo>
                    <a:pt x="274" y="155"/>
                  </a:lnTo>
                  <a:lnTo>
                    <a:pt x="265" y="160"/>
                  </a:lnTo>
                  <a:lnTo>
                    <a:pt x="257" y="165"/>
                  </a:lnTo>
                  <a:lnTo>
                    <a:pt x="249" y="170"/>
                  </a:lnTo>
                  <a:lnTo>
                    <a:pt x="240" y="177"/>
                  </a:lnTo>
                  <a:lnTo>
                    <a:pt x="233" y="183"/>
                  </a:lnTo>
                  <a:lnTo>
                    <a:pt x="225" y="190"/>
                  </a:lnTo>
                  <a:lnTo>
                    <a:pt x="218" y="198"/>
                  </a:lnTo>
                  <a:lnTo>
                    <a:pt x="210" y="206"/>
                  </a:lnTo>
                  <a:lnTo>
                    <a:pt x="204" y="214"/>
                  </a:lnTo>
                  <a:lnTo>
                    <a:pt x="198" y="223"/>
                  </a:lnTo>
                  <a:lnTo>
                    <a:pt x="192" y="231"/>
                  </a:lnTo>
                  <a:lnTo>
                    <a:pt x="186" y="241"/>
                  </a:lnTo>
                  <a:lnTo>
                    <a:pt x="182" y="250"/>
                  </a:lnTo>
                  <a:lnTo>
                    <a:pt x="177" y="260"/>
                  </a:lnTo>
                  <a:lnTo>
                    <a:pt x="173" y="269"/>
                  </a:lnTo>
                  <a:lnTo>
                    <a:pt x="170" y="279"/>
                  </a:lnTo>
                  <a:lnTo>
                    <a:pt x="167" y="289"/>
                  </a:lnTo>
                  <a:lnTo>
                    <a:pt x="164" y="299"/>
                  </a:lnTo>
                  <a:lnTo>
                    <a:pt x="162" y="309"/>
                  </a:lnTo>
                  <a:lnTo>
                    <a:pt x="159" y="331"/>
                  </a:lnTo>
                  <a:lnTo>
                    <a:pt x="158" y="353"/>
                  </a:lnTo>
                  <a:lnTo>
                    <a:pt x="159" y="376"/>
                  </a:lnTo>
                  <a:lnTo>
                    <a:pt x="162" y="397"/>
                  </a:lnTo>
                  <a:lnTo>
                    <a:pt x="164" y="407"/>
                  </a:lnTo>
                  <a:lnTo>
                    <a:pt x="167" y="418"/>
                  </a:lnTo>
                  <a:lnTo>
                    <a:pt x="170" y="428"/>
                  </a:lnTo>
                  <a:lnTo>
                    <a:pt x="173" y="437"/>
                  </a:lnTo>
                  <a:lnTo>
                    <a:pt x="177" y="447"/>
                  </a:lnTo>
                  <a:lnTo>
                    <a:pt x="182" y="457"/>
                  </a:lnTo>
                  <a:lnTo>
                    <a:pt x="186" y="466"/>
                  </a:lnTo>
                  <a:lnTo>
                    <a:pt x="192" y="475"/>
                  </a:lnTo>
                  <a:lnTo>
                    <a:pt x="204" y="492"/>
                  </a:lnTo>
                  <a:lnTo>
                    <a:pt x="218" y="508"/>
                  </a:lnTo>
                  <a:lnTo>
                    <a:pt x="225" y="516"/>
                  </a:lnTo>
                  <a:lnTo>
                    <a:pt x="233" y="523"/>
                  </a:lnTo>
                  <a:lnTo>
                    <a:pt x="240" y="530"/>
                  </a:lnTo>
                  <a:lnTo>
                    <a:pt x="249" y="536"/>
                  </a:lnTo>
                  <a:lnTo>
                    <a:pt x="257" y="542"/>
                  </a:lnTo>
                  <a:lnTo>
                    <a:pt x="265" y="547"/>
                  </a:lnTo>
                  <a:lnTo>
                    <a:pt x="274" y="551"/>
                  </a:lnTo>
                  <a:lnTo>
                    <a:pt x="283" y="556"/>
                  </a:lnTo>
                  <a:lnTo>
                    <a:pt x="292" y="559"/>
                  </a:lnTo>
                  <a:lnTo>
                    <a:pt x="301" y="563"/>
                  </a:lnTo>
                  <a:lnTo>
                    <a:pt x="310" y="565"/>
                  </a:lnTo>
                  <a:lnTo>
                    <a:pt x="320" y="567"/>
                  </a:lnTo>
                  <a:lnTo>
                    <a:pt x="330" y="569"/>
                  </a:lnTo>
                  <a:lnTo>
                    <a:pt x="340" y="570"/>
                  </a:lnTo>
                  <a:lnTo>
                    <a:pt x="350" y="571"/>
                  </a:lnTo>
                  <a:lnTo>
                    <a:pt x="360" y="571"/>
                  </a:lnTo>
                  <a:lnTo>
                    <a:pt x="371" y="571"/>
                  </a:lnTo>
                  <a:lnTo>
                    <a:pt x="381" y="570"/>
                  </a:lnTo>
                  <a:lnTo>
                    <a:pt x="391" y="569"/>
                  </a:lnTo>
                  <a:lnTo>
                    <a:pt x="401" y="567"/>
                  </a:lnTo>
                  <a:lnTo>
                    <a:pt x="411" y="565"/>
                  </a:lnTo>
                  <a:lnTo>
                    <a:pt x="421" y="563"/>
                  </a:lnTo>
                  <a:lnTo>
                    <a:pt x="430" y="559"/>
                  </a:lnTo>
                  <a:lnTo>
                    <a:pt x="439" y="556"/>
                  </a:lnTo>
                  <a:lnTo>
                    <a:pt x="448" y="551"/>
                  </a:lnTo>
                  <a:lnTo>
                    <a:pt x="457" y="547"/>
                  </a:lnTo>
                  <a:lnTo>
                    <a:pt x="465" y="542"/>
                  </a:lnTo>
                  <a:lnTo>
                    <a:pt x="473" y="536"/>
                  </a:lnTo>
                  <a:lnTo>
                    <a:pt x="481" y="530"/>
                  </a:lnTo>
                  <a:lnTo>
                    <a:pt x="489" y="523"/>
                  </a:lnTo>
                  <a:lnTo>
                    <a:pt x="497" y="516"/>
                  </a:lnTo>
                  <a:lnTo>
                    <a:pt x="504" y="508"/>
                  </a:lnTo>
                  <a:lnTo>
                    <a:pt x="511" y="500"/>
                  </a:lnTo>
                  <a:lnTo>
                    <a:pt x="518" y="492"/>
                  </a:lnTo>
                  <a:lnTo>
                    <a:pt x="524" y="484"/>
                  </a:lnTo>
                  <a:lnTo>
                    <a:pt x="530" y="475"/>
                  </a:lnTo>
                  <a:lnTo>
                    <a:pt x="535" y="466"/>
                  </a:lnTo>
                  <a:lnTo>
                    <a:pt x="540" y="457"/>
                  </a:lnTo>
                  <a:lnTo>
                    <a:pt x="545" y="447"/>
                  </a:lnTo>
                  <a:lnTo>
                    <a:pt x="548" y="437"/>
                  </a:lnTo>
                  <a:lnTo>
                    <a:pt x="552" y="428"/>
                  </a:lnTo>
                  <a:lnTo>
                    <a:pt x="555" y="418"/>
                  </a:lnTo>
                  <a:lnTo>
                    <a:pt x="557" y="407"/>
                  </a:lnTo>
                  <a:lnTo>
                    <a:pt x="559" y="397"/>
                  </a:lnTo>
                  <a:lnTo>
                    <a:pt x="562" y="376"/>
                  </a:lnTo>
                  <a:lnTo>
                    <a:pt x="563" y="353"/>
                  </a:lnTo>
                  <a:close/>
                  <a:moveTo>
                    <a:pt x="0" y="352"/>
                  </a:moveTo>
                  <a:lnTo>
                    <a:pt x="0" y="334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7" y="216"/>
                  </a:lnTo>
                  <a:lnTo>
                    <a:pt x="34" y="200"/>
                  </a:lnTo>
                  <a:lnTo>
                    <a:pt x="42" y="185"/>
                  </a:lnTo>
                  <a:lnTo>
                    <a:pt x="51" y="170"/>
                  </a:lnTo>
                  <a:lnTo>
                    <a:pt x="60" y="155"/>
                  </a:lnTo>
                  <a:lnTo>
                    <a:pt x="70" y="141"/>
                  </a:lnTo>
                  <a:lnTo>
                    <a:pt x="81" y="128"/>
                  </a:lnTo>
                  <a:lnTo>
                    <a:pt x="93" y="115"/>
                  </a:lnTo>
                  <a:lnTo>
                    <a:pt x="105" y="102"/>
                  </a:lnTo>
                  <a:lnTo>
                    <a:pt x="118" y="90"/>
                  </a:lnTo>
                  <a:lnTo>
                    <a:pt x="131" y="79"/>
                  </a:lnTo>
                  <a:lnTo>
                    <a:pt x="145" y="69"/>
                  </a:lnTo>
                  <a:lnTo>
                    <a:pt x="159" y="59"/>
                  </a:lnTo>
                  <a:lnTo>
                    <a:pt x="175" y="50"/>
                  </a:lnTo>
                  <a:lnTo>
                    <a:pt x="190" y="42"/>
                  </a:lnTo>
                  <a:lnTo>
                    <a:pt x="206" y="34"/>
                  </a:lnTo>
                  <a:lnTo>
                    <a:pt x="222" y="27"/>
                  </a:lnTo>
                  <a:lnTo>
                    <a:pt x="238" y="20"/>
                  </a:lnTo>
                  <a:lnTo>
                    <a:pt x="255" y="15"/>
                  </a:lnTo>
                  <a:lnTo>
                    <a:pt x="272" y="10"/>
                  </a:lnTo>
                  <a:lnTo>
                    <a:pt x="289" y="7"/>
                  </a:lnTo>
                  <a:lnTo>
                    <a:pt x="306" y="4"/>
                  </a:lnTo>
                  <a:lnTo>
                    <a:pt x="324" y="2"/>
                  </a:lnTo>
                  <a:lnTo>
                    <a:pt x="341" y="0"/>
                  </a:lnTo>
                  <a:lnTo>
                    <a:pt x="359" y="0"/>
                  </a:lnTo>
                  <a:lnTo>
                    <a:pt x="377" y="0"/>
                  </a:lnTo>
                  <a:lnTo>
                    <a:pt x="395" y="2"/>
                  </a:lnTo>
                  <a:lnTo>
                    <a:pt x="414" y="4"/>
                  </a:lnTo>
                  <a:lnTo>
                    <a:pt x="432" y="7"/>
                  </a:lnTo>
                  <a:lnTo>
                    <a:pt x="449" y="10"/>
                  </a:lnTo>
                  <a:lnTo>
                    <a:pt x="466" y="15"/>
                  </a:lnTo>
                  <a:lnTo>
                    <a:pt x="482" y="20"/>
                  </a:lnTo>
                  <a:lnTo>
                    <a:pt x="499" y="27"/>
                  </a:lnTo>
                  <a:lnTo>
                    <a:pt x="515" y="34"/>
                  </a:lnTo>
                  <a:lnTo>
                    <a:pt x="531" y="42"/>
                  </a:lnTo>
                  <a:lnTo>
                    <a:pt x="546" y="50"/>
                  </a:lnTo>
                  <a:lnTo>
                    <a:pt x="561" y="60"/>
                  </a:lnTo>
                  <a:lnTo>
                    <a:pt x="575" y="70"/>
                  </a:lnTo>
                  <a:lnTo>
                    <a:pt x="589" y="80"/>
                  </a:lnTo>
                  <a:lnTo>
                    <a:pt x="603" y="92"/>
                  </a:lnTo>
                  <a:lnTo>
                    <a:pt x="616" y="104"/>
                  </a:lnTo>
                  <a:lnTo>
                    <a:pt x="628" y="117"/>
                  </a:lnTo>
                  <a:lnTo>
                    <a:pt x="640" y="130"/>
                  </a:lnTo>
                  <a:lnTo>
                    <a:pt x="651" y="144"/>
                  </a:lnTo>
                  <a:lnTo>
                    <a:pt x="662" y="158"/>
                  </a:lnTo>
                  <a:lnTo>
                    <a:pt x="671" y="172"/>
                  </a:lnTo>
                  <a:lnTo>
                    <a:pt x="680" y="187"/>
                  </a:lnTo>
                  <a:lnTo>
                    <a:pt x="688" y="202"/>
                  </a:lnTo>
                  <a:lnTo>
                    <a:pt x="695" y="218"/>
                  </a:lnTo>
                  <a:lnTo>
                    <a:pt x="702" y="234"/>
                  </a:lnTo>
                  <a:lnTo>
                    <a:pt x="707" y="251"/>
                  </a:lnTo>
                  <a:lnTo>
                    <a:pt x="712" y="267"/>
                  </a:lnTo>
                  <a:lnTo>
                    <a:pt x="715" y="284"/>
                  </a:lnTo>
                  <a:lnTo>
                    <a:pt x="718" y="301"/>
                  </a:lnTo>
                  <a:lnTo>
                    <a:pt x="720" y="317"/>
                  </a:lnTo>
                  <a:lnTo>
                    <a:pt x="722" y="335"/>
                  </a:lnTo>
                  <a:lnTo>
                    <a:pt x="722" y="352"/>
                  </a:lnTo>
                  <a:lnTo>
                    <a:pt x="722" y="370"/>
                  </a:lnTo>
                  <a:lnTo>
                    <a:pt x="720" y="387"/>
                  </a:lnTo>
                  <a:lnTo>
                    <a:pt x="718" y="405"/>
                  </a:lnTo>
                  <a:lnTo>
                    <a:pt x="715" y="422"/>
                  </a:lnTo>
                  <a:lnTo>
                    <a:pt x="712" y="439"/>
                  </a:lnTo>
                  <a:lnTo>
                    <a:pt x="707" y="456"/>
                  </a:lnTo>
                  <a:lnTo>
                    <a:pt x="702" y="472"/>
                  </a:lnTo>
                  <a:lnTo>
                    <a:pt x="695" y="488"/>
                  </a:lnTo>
                  <a:lnTo>
                    <a:pt x="688" y="504"/>
                  </a:lnTo>
                  <a:lnTo>
                    <a:pt x="681" y="519"/>
                  </a:lnTo>
                  <a:lnTo>
                    <a:pt x="672" y="534"/>
                  </a:lnTo>
                  <a:lnTo>
                    <a:pt x="663" y="548"/>
                  </a:lnTo>
                  <a:lnTo>
                    <a:pt x="652" y="562"/>
                  </a:lnTo>
                  <a:lnTo>
                    <a:pt x="641" y="575"/>
                  </a:lnTo>
                  <a:lnTo>
                    <a:pt x="629" y="588"/>
                  </a:lnTo>
                  <a:lnTo>
                    <a:pt x="617" y="601"/>
                  </a:lnTo>
                  <a:lnTo>
                    <a:pt x="603" y="613"/>
                  </a:lnTo>
                  <a:lnTo>
                    <a:pt x="589" y="625"/>
                  </a:lnTo>
                  <a:lnTo>
                    <a:pt x="575" y="636"/>
                  </a:lnTo>
                  <a:lnTo>
                    <a:pt x="560" y="646"/>
                  </a:lnTo>
                  <a:lnTo>
                    <a:pt x="545" y="655"/>
                  </a:lnTo>
                  <a:lnTo>
                    <a:pt x="530" y="664"/>
                  </a:lnTo>
                  <a:lnTo>
                    <a:pt x="514" y="673"/>
                  </a:lnTo>
                  <a:lnTo>
                    <a:pt x="498" y="680"/>
                  </a:lnTo>
                  <a:lnTo>
                    <a:pt x="481" y="686"/>
                  </a:lnTo>
                  <a:lnTo>
                    <a:pt x="465" y="691"/>
                  </a:lnTo>
                  <a:lnTo>
                    <a:pt x="448" y="696"/>
                  </a:lnTo>
                  <a:lnTo>
                    <a:pt x="431" y="700"/>
                  </a:lnTo>
                  <a:lnTo>
                    <a:pt x="413" y="703"/>
                  </a:lnTo>
                  <a:lnTo>
                    <a:pt x="395" y="705"/>
                  </a:lnTo>
                  <a:lnTo>
                    <a:pt x="377" y="706"/>
                  </a:lnTo>
                  <a:lnTo>
                    <a:pt x="359" y="706"/>
                  </a:lnTo>
                  <a:lnTo>
                    <a:pt x="341" y="706"/>
                  </a:lnTo>
                  <a:lnTo>
                    <a:pt x="324" y="705"/>
                  </a:lnTo>
                  <a:lnTo>
                    <a:pt x="307" y="703"/>
                  </a:lnTo>
                  <a:lnTo>
                    <a:pt x="289" y="700"/>
                  </a:lnTo>
                  <a:lnTo>
                    <a:pt x="272" y="696"/>
                  </a:lnTo>
                  <a:lnTo>
                    <a:pt x="256" y="691"/>
                  </a:lnTo>
                  <a:lnTo>
                    <a:pt x="239" y="686"/>
                  </a:lnTo>
                  <a:lnTo>
                    <a:pt x="223" y="680"/>
                  </a:lnTo>
                  <a:lnTo>
                    <a:pt x="207" y="673"/>
                  </a:lnTo>
                  <a:lnTo>
                    <a:pt x="191" y="664"/>
                  </a:lnTo>
                  <a:lnTo>
                    <a:pt x="176" y="656"/>
                  </a:lnTo>
                  <a:lnTo>
                    <a:pt x="160" y="646"/>
                  </a:lnTo>
                  <a:lnTo>
                    <a:pt x="145" y="636"/>
                  </a:lnTo>
                  <a:lnTo>
                    <a:pt x="132" y="626"/>
                  </a:lnTo>
                  <a:lnTo>
                    <a:pt x="118" y="614"/>
                  </a:lnTo>
                  <a:lnTo>
                    <a:pt x="105" y="602"/>
                  </a:lnTo>
                  <a:lnTo>
                    <a:pt x="93" y="589"/>
                  </a:lnTo>
                  <a:lnTo>
                    <a:pt x="81" y="576"/>
                  </a:lnTo>
                  <a:lnTo>
                    <a:pt x="70" y="562"/>
                  </a:lnTo>
                  <a:lnTo>
                    <a:pt x="60" y="548"/>
                  </a:lnTo>
                  <a:lnTo>
                    <a:pt x="50" y="534"/>
                  </a:lnTo>
                  <a:lnTo>
                    <a:pt x="42" y="519"/>
                  </a:lnTo>
                  <a:lnTo>
                    <a:pt x="34" y="503"/>
                  </a:lnTo>
                  <a:lnTo>
                    <a:pt x="27" y="488"/>
                  </a:lnTo>
                  <a:lnTo>
                    <a:pt x="20" y="472"/>
                  </a:lnTo>
                  <a:lnTo>
                    <a:pt x="15" y="456"/>
                  </a:lnTo>
                  <a:lnTo>
                    <a:pt x="10" y="438"/>
                  </a:lnTo>
                  <a:lnTo>
                    <a:pt x="7" y="421"/>
                  </a:lnTo>
                  <a:lnTo>
                    <a:pt x="4" y="404"/>
                  </a:lnTo>
                  <a:lnTo>
                    <a:pt x="1" y="387"/>
                  </a:lnTo>
                  <a:lnTo>
                    <a:pt x="0" y="37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 userDrawn="1"/>
          </p:nvSpPr>
          <p:spPr bwMode="auto">
            <a:xfrm>
              <a:off x="5238" y="3007"/>
              <a:ext cx="61" cy="40"/>
            </a:xfrm>
            <a:custGeom>
              <a:avLst/>
              <a:gdLst>
                <a:gd name="T0" fmla="*/ 0 w 1038"/>
                <a:gd name="T1" fmla="*/ 25 h 681"/>
                <a:gd name="T2" fmla="*/ 152 w 1038"/>
                <a:gd name="T3" fmla="*/ 115 h 681"/>
                <a:gd name="T4" fmla="*/ 189 w 1038"/>
                <a:gd name="T5" fmla="*/ 73 h 681"/>
                <a:gd name="T6" fmla="*/ 229 w 1038"/>
                <a:gd name="T7" fmla="*/ 40 h 681"/>
                <a:gd name="T8" fmla="*/ 273 w 1038"/>
                <a:gd name="T9" fmla="*/ 17 h 681"/>
                <a:gd name="T10" fmla="*/ 322 w 1038"/>
                <a:gd name="T11" fmla="*/ 4 h 681"/>
                <a:gd name="T12" fmla="*/ 377 w 1038"/>
                <a:gd name="T13" fmla="*/ 0 h 681"/>
                <a:gd name="T14" fmla="*/ 432 w 1038"/>
                <a:gd name="T15" fmla="*/ 4 h 681"/>
                <a:gd name="T16" fmla="*/ 478 w 1038"/>
                <a:gd name="T17" fmla="*/ 18 h 681"/>
                <a:gd name="T18" fmla="*/ 517 w 1038"/>
                <a:gd name="T19" fmla="*/ 41 h 681"/>
                <a:gd name="T20" fmla="*/ 549 w 1038"/>
                <a:gd name="T21" fmla="*/ 73 h 681"/>
                <a:gd name="T22" fmla="*/ 574 w 1038"/>
                <a:gd name="T23" fmla="*/ 115 h 681"/>
                <a:gd name="T24" fmla="*/ 608 w 1038"/>
                <a:gd name="T25" fmla="*/ 99 h 681"/>
                <a:gd name="T26" fmla="*/ 649 w 1038"/>
                <a:gd name="T27" fmla="*/ 60 h 681"/>
                <a:gd name="T28" fmla="*/ 692 w 1038"/>
                <a:gd name="T29" fmla="*/ 32 h 681"/>
                <a:gd name="T30" fmla="*/ 738 w 1038"/>
                <a:gd name="T31" fmla="*/ 12 h 681"/>
                <a:gd name="T32" fmla="*/ 789 w 1038"/>
                <a:gd name="T33" fmla="*/ 2 h 681"/>
                <a:gd name="T34" fmla="*/ 841 w 1038"/>
                <a:gd name="T35" fmla="*/ 0 h 681"/>
                <a:gd name="T36" fmla="*/ 885 w 1038"/>
                <a:gd name="T37" fmla="*/ 6 h 681"/>
                <a:gd name="T38" fmla="*/ 926 w 1038"/>
                <a:gd name="T39" fmla="*/ 18 h 681"/>
                <a:gd name="T40" fmla="*/ 961 w 1038"/>
                <a:gd name="T41" fmla="*/ 38 h 681"/>
                <a:gd name="T42" fmla="*/ 991 w 1038"/>
                <a:gd name="T43" fmla="*/ 63 h 681"/>
                <a:gd name="T44" fmla="*/ 1014 w 1038"/>
                <a:gd name="T45" fmla="*/ 94 h 681"/>
                <a:gd name="T46" fmla="*/ 1029 w 1038"/>
                <a:gd name="T47" fmla="*/ 130 h 681"/>
                <a:gd name="T48" fmla="*/ 1036 w 1038"/>
                <a:gd name="T49" fmla="*/ 181 h 681"/>
                <a:gd name="T50" fmla="*/ 1038 w 1038"/>
                <a:gd name="T51" fmla="*/ 283 h 681"/>
                <a:gd name="T52" fmla="*/ 887 w 1038"/>
                <a:gd name="T53" fmla="*/ 343 h 681"/>
                <a:gd name="T54" fmla="*/ 883 w 1038"/>
                <a:gd name="T55" fmla="*/ 257 h 681"/>
                <a:gd name="T56" fmla="*/ 872 w 1038"/>
                <a:gd name="T57" fmla="*/ 196 h 681"/>
                <a:gd name="T58" fmla="*/ 852 w 1038"/>
                <a:gd name="T59" fmla="*/ 159 h 681"/>
                <a:gd name="T60" fmla="*/ 821 w 1038"/>
                <a:gd name="T61" fmla="*/ 138 h 681"/>
                <a:gd name="T62" fmla="*/ 777 w 1038"/>
                <a:gd name="T63" fmla="*/ 128 h 681"/>
                <a:gd name="T64" fmla="*/ 719 w 1038"/>
                <a:gd name="T65" fmla="*/ 131 h 681"/>
                <a:gd name="T66" fmla="*/ 693 w 1038"/>
                <a:gd name="T67" fmla="*/ 138 h 681"/>
                <a:gd name="T68" fmla="*/ 670 w 1038"/>
                <a:gd name="T69" fmla="*/ 150 h 681"/>
                <a:gd name="T70" fmla="*/ 649 w 1038"/>
                <a:gd name="T71" fmla="*/ 165 h 681"/>
                <a:gd name="T72" fmla="*/ 633 w 1038"/>
                <a:gd name="T73" fmla="*/ 184 h 681"/>
                <a:gd name="T74" fmla="*/ 621 w 1038"/>
                <a:gd name="T75" fmla="*/ 208 h 681"/>
                <a:gd name="T76" fmla="*/ 605 w 1038"/>
                <a:gd name="T77" fmla="*/ 262 h 681"/>
                <a:gd name="T78" fmla="*/ 596 w 1038"/>
                <a:gd name="T79" fmla="*/ 347 h 681"/>
                <a:gd name="T80" fmla="*/ 445 w 1038"/>
                <a:gd name="T81" fmla="*/ 681 h 681"/>
                <a:gd name="T82" fmla="*/ 443 w 1038"/>
                <a:gd name="T83" fmla="*/ 287 h 681"/>
                <a:gd name="T84" fmla="*/ 434 w 1038"/>
                <a:gd name="T85" fmla="*/ 220 h 681"/>
                <a:gd name="T86" fmla="*/ 416 w 1038"/>
                <a:gd name="T87" fmla="*/ 174 h 681"/>
                <a:gd name="T88" fmla="*/ 387 w 1038"/>
                <a:gd name="T89" fmla="*/ 146 h 681"/>
                <a:gd name="T90" fmla="*/ 347 w 1038"/>
                <a:gd name="T91" fmla="*/ 131 h 681"/>
                <a:gd name="T92" fmla="*/ 303 w 1038"/>
                <a:gd name="T93" fmla="*/ 128 h 681"/>
                <a:gd name="T94" fmla="*/ 272 w 1038"/>
                <a:gd name="T95" fmla="*/ 133 h 681"/>
                <a:gd name="T96" fmla="*/ 243 w 1038"/>
                <a:gd name="T97" fmla="*/ 143 h 681"/>
                <a:gd name="T98" fmla="*/ 216 w 1038"/>
                <a:gd name="T99" fmla="*/ 159 h 681"/>
                <a:gd name="T100" fmla="*/ 194 w 1038"/>
                <a:gd name="T101" fmla="*/ 178 h 681"/>
                <a:gd name="T102" fmla="*/ 175 w 1038"/>
                <a:gd name="T103" fmla="*/ 203 h 681"/>
                <a:gd name="T104" fmla="*/ 158 w 1038"/>
                <a:gd name="T105" fmla="*/ 243 h 681"/>
                <a:gd name="T106" fmla="*/ 151 w 1038"/>
                <a:gd name="T107" fmla="*/ 306 h 681"/>
                <a:gd name="T108" fmla="*/ 150 w 1038"/>
                <a:gd name="T10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681">
                  <a:moveTo>
                    <a:pt x="150" y="681"/>
                  </a:moveTo>
                  <a:lnTo>
                    <a:pt x="0" y="681"/>
                  </a:lnTo>
                  <a:lnTo>
                    <a:pt x="0" y="25"/>
                  </a:lnTo>
                  <a:lnTo>
                    <a:pt x="141" y="25"/>
                  </a:lnTo>
                  <a:lnTo>
                    <a:pt x="141" y="132"/>
                  </a:lnTo>
                  <a:lnTo>
                    <a:pt x="152" y="115"/>
                  </a:lnTo>
                  <a:lnTo>
                    <a:pt x="165" y="100"/>
                  </a:lnTo>
                  <a:lnTo>
                    <a:pt x="177" y="86"/>
                  </a:lnTo>
                  <a:lnTo>
                    <a:pt x="189" y="73"/>
                  </a:lnTo>
                  <a:lnTo>
                    <a:pt x="202" y="61"/>
                  </a:lnTo>
                  <a:lnTo>
                    <a:pt x="216" y="50"/>
                  </a:lnTo>
                  <a:lnTo>
                    <a:pt x="229" y="40"/>
                  </a:lnTo>
                  <a:lnTo>
                    <a:pt x="243" y="32"/>
                  </a:lnTo>
                  <a:lnTo>
                    <a:pt x="258" y="25"/>
                  </a:lnTo>
                  <a:lnTo>
                    <a:pt x="273" y="17"/>
                  </a:lnTo>
                  <a:lnTo>
                    <a:pt x="289" y="12"/>
                  </a:lnTo>
                  <a:lnTo>
                    <a:pt x="305" y="7"/>
                  </a:lnTo>
                  <a:lnTo>
                    <a:pt x="322" y="4"/>
                  </a:lnTo>
                  <a:lnTo>
                    <a:pt x="340" y="2"/>
                  </a:lnTo>
                  <a:lnTo>
                    <a:pt x="358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5" y="2"/>
                  </a:lnTo>
                  <a:lnTo>
                    <a:pt x="432" y="4"/>
                  </a:lnTo>
                  <a:lnTo>
                    <a:pt x="448" y="8"/>
                  </a:lnTo>
                  <a:lnTo>
                    <a:pt x="464" y="12"/>
                  </a:lnTo>
                  <a:lnTo>
                    <a:pt x="478" y="18"/>
                  </a:lnTo>
                  <a:lnTo>
                    <a:pt x="492" y="25"/>
                  </a:lnTo>
                  <a:lnTo>
                    <a:pt x="505" y="33"/>
                  </a:lnTo>
                  <a:lnTo>
                    <a:pt x="517" y="41"/>
                  </a:lnTo>
                  <a:lnTo>
                    <a:pt x="529" y="51"/>
                  </a:lnTo>
                  <a:lnTo>
                    <a:pt x="539" y="61"/>
                  </a:lnTo>
                  <a:lnTo>
                    <a:pt x="549" y="73"/>
                  </a:lnTo>
                  <a:lnTo>
                    <a:pt x="558" y="86"/>
                  </a:lnTo>
                  <a:lnTo>
                    <a:pt x="567" y="100"/>
                  </a:lnTo>
                  <a:lnTo>
                    <a:pt x="574" y="115"/>
                  </a:lnTo>
                  <a:lnTo>
                    <a:pt x="581" y="130"/>
                  </a:lnTo>
                  <a:lnTo>
                    <a:pt x="594" y="114"/>
                  </a:lnTo>
                  <a:lnTo>
                    <a:pt x="608" y="99"/>
                  </a:lnTo>
                  <a:lnTo>
                    <a:pt x="621" y="85"/>
                  </a:lnTo>
                  <a:lnTo>
                    <a:pt x="635" y="72"/>
                  </a:lnTo>
                  <a:lnTo>
                    <a:pt x="649" y="60"/>
                  </a:lnTo>
                  <a:lnTo>
                    <a:pt x="664" y="50"/>
                  </a:lnTo>
                  <a:lnTo>
                    <a:pt x="678" y="40"/>
                  </a:lnTo>
                  <a:lnTo>
                    <a:pt x="692" y="32"/>
                  </a:lnTo>
                  <a:lnTo>
                    <a:pt x="707" y="24"/>
                  </a:lnTo>
                  <a:lnTo>
                    <a:pt x="722" y="17"/>
                  </a:lnTo>
                  <a:lnTo>
                    <a:pt x="738" y="12"/>
                  </a:lnTo>
                  <a:lnTo>
                    <a:pt x="755" y="7"/>
                  </a:lnTo>
                  <a:lnTo>
                    <a:pt x="771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5" y="0"/>
                  </a:lnTo>
                  <a:lnTo>
                    <a:pt x="841" y="0"/>
                  </a:lnTo>
                  <a:lnTo>
                    <a:pt x="856" y="1"/>
                  </a:lnTo>
                  <a:lnTo>
                    <a:pt x="871" y="3"/>
                  </a:lnTo>
                  <a:lnTo>
                    <a:pt x="885" y="6"/>
                  </a:lnTo>
                  <a:lnTo>
                    <a:pt x="899" y="9"/>
                  </a:lnTo>
                  <a:lnTo>
                    <a:pt x="913" y="13"/>
                  </a:lnTo>
                  <a:lnTo>
                    <a:pt x="926" y="18"/>
                  </a:lnTo>
                  <a:lnTo>
                    <a:pt x="939" y="24"/>
                  </a:lnTo>
                  <a:lnTo>
                    <a:pt x="950" y="31"/>
                  </a:lnTo>
                  <a:lnTo>
                    <a:pt x="961" y="38"/>
                  </a:lnTo>
                  <a:lnTo>
                    <a:pt x="972" y="45"/>
                  </a:lnTo>
                  <a:lnTo>
                    <a:pt x="982" y="54"/>
                  </a:lnTo>
                  <a:lnTo>
                    <a:pt x="991" y="63"/>
                  </a:lnTo>
                  <a:lnTo>
                    <a:pt x="999" y="72"/>
                  </a:lnTo>
                  <a:lnTo>
                    <a:pt x="1007" y="83"/>
                  </a:lnTo>
                  <a:lnTo>
                    <a:pt x="1014" y="94"/>
                  </a:lnTo>
                  <a:lnTo>
                    <a:pt x="1020" y="105"/>
                  </a:lnTo>
                  <a:lnTo>
                    <a:pt x="1025" y="117"/>
                  </a:lnTo>
                  <a:lnTo>
                    <a:pt x="1029" y="130"/>
                  </a:lnTo>
                  <a:lnTo>
                    <a:pt x="1032" y="145"/>
                  </a:lnTo>
                  <a:lnTo>
                    <a:pt x="1035" y="161"/>
                  </a:lnTo>
                  <a:lnTo>
                    <a:pt x="1036" y="181"/>
                  </a:lnTo>
                  <a:lnTo>
                    <a:pt x="1037" y="203"/>
                  </a:lnTo>
                  <a:lnTo>
                    <a:pt x="1038" y="229"/>
                  </a:lnTo>
                  <a:lnTo>
                    <a:pt x="1038" y="283"/>
                  </a:lnTo>
                  <a:lnTo>
                    <a:pt x="1038" y="681"/>
                  </a:lnTo>
                  <a:lnTo>
                    <a:pt x="887" y="681"/>
                  </a:lnTo>
                  <a:lnTo>
                    <a:pt x="887" y="343"/>
                  </a:lnTo>
                  <a:lnTo>
                    <a:pt x="887" y="312"/>
                  </a:lnTo>
                  <a:lnTo>
                    <a:pt x="886" y="283"/>
                  </a:lnTo>
                  <a:lnTo>
                    <a:pt x="883" y="257"/>
                  </a:lnTo>
                  <a:lnTo>
                    <a:pt x="880" y="233"/>
                  </a:lnTo>
                  <a:lnTo>
                    <a:pt x="876" y="213"/>
                  </a:lnTo>
                  <a:lnTo>
                    <a:pt x="872" y="196"/>
                  </a:lnTo>
                  <a:lnTo>
                    <a:pt x="866" y="181"/>
                  </a:lnTo>
                  <a:lnTo>
                    <a:pt x="859" y="169"/>
                  </a:lnTo>
                  <a:lnTo>
                    <a:pt x="852" y="159"/>
                  </a:lnTo>
                  <a:lnTo>
                    <a:pt x="843" y="151"/>
                  </a:lnTo>
                  <a:lnTo>
                    <a:pt x="832" y="144"/>
                  </a:lnTo>
                  <a:lnTo>
                    <a:pt x="821" y="138"/>
                  </a:lnTo>
                  <a:lnTo>
                    <a:pt x="808" y="133"/>
                  </a:lnTo>
                  <a:lnTo>
                    <a:pt x="793" y="130"/>
                  </a:lnTo>
                  <a:lnTo>
                    <a:pt x="777" y="128"/>
                  </a:lnTo>
                  <a:lnTo>
                    <a:pt x="760" y="128"/>
                  </a:lnTo>
                  <a:lnTo>
                    <a:pt x="739" y="128"/>
                  </a:lnTo>
                  <a:lnTo>
                    <a:pt x="719" y="131"/>
                  </a:lnTo>
                  <a:lnTo>
                    <a:pt x="710" y="133"/>
                  </a:lnTo>
                  <a:lnTo>
                    <a:pt x="701" y="136"/>
                  </a:lnTo>
                  <a:lnTo>
                    <a:pt x="693" y="138"/>
                  </a:lnTo>
                  <a:lnTo>
                    <a:pt x="685" y="142"/>
                  </a:lnTo>
                  <a:lnTo>
                    <a:pt x="677" y="145"/>
                  </a:lnTo>
                  <a:lnTo>
                    <a:pt x="670" y="150"/>
                  </a:lnTo>
                  <a:lnTo>
                    <a:pt x="663" y="154"/>
                  </a:lnTo>
                  <a:lnTo>
                    <a:pt x="655" y="159"/>
                  </a:lnTo>
                  <a:lnTo>
                    <a:pt x="649" y="165"/>
                  </a:lnTo>
                  <a:lnTo>
                    <a:pt x="644" y="171"/>
                  </a:lnTo>
                  <a:lnTo>
                    <a:pt x="638" y="177"/>
                  </a:lnTo>
                  <a:lnTo>
                    <a:pt x="633" y="184"/>
                  </a:lnTo>
                  <a:lnTo>
                    <a:pt x="629" y="191"/>
                  </a:lnTo>
                  <a:lnTo>
                    <a:pt x="625" y="199"/>
                  </a:lnTo>
                  <a:lnTo>
                    <a:pt x="621" y="208"/>
                  </a:lnTo>
                  <a:lnTo>
                    <a:pt x="617" y="217"/>
                  </a:lnTo>
                  <a:lnTo>
                    <a:pt x="611" y="239"/>
                  </a:lnTo>
                  <a:lnTo>
                    <a:pt x="605" y="262"/>
                  </a:lnTo>
                  <a:lnTo>
                    <a:pt x="601" y="288"/>
                  </a:lnTo>
                  <a:lnTo>
                    <a:pt x="598" y="316"/>
                  </a:lnTo>
                  <a:lnTo>
                    <a:pt x="596" y="347"/>
                  </a:lnTo>
                  <a:lnTo>
                    <a:pt x="596" y="381"/>
                  </a:lnTo>
                  <a:lnTo>
                    <a:pt x="596" y="681"/>
                  </a:lnTo>
                  <a:lnTo>
                    <a:pt x="445" y="681"/>
                  </a:lnTo>
                  <a:lnTo>
                    <a:pt x="445" y="343"/>
                  </a:lnTo>
                  <a:lnTo>
                    <a:pt x="445" y="314"/>
                  </a:lnTo>
                  <a:lnTo>
                    <a:pt x="443" y="287"/>
                  </a:lnTo>
                  <a:lnTo>
                    <a:pt x="441" y="263"/>
                  </a:lnTo>
                  <a:lnTo>
                    <a:pt x="438" y="241"/>
                  </a:lnTo>
                  <a:lnTo>
                    <a:pt x="434" y="220"/>
                  </a:lnTo>
                  <a:lnTo>
                    <a:pt x="429" y="202"/>
                  </a:lnTo>
                  <a:lnTo>
                    <a:pt x="423" y="187"/>
                  </a:lnTo>
                  <a:lnTo>
                    <a:pt x="416" y="174"/>
                  </a:lnTo>
                  <a:lnTo>
                    <a:pt x="407" y="163"/>
                  </a:lnTo>
                  <a:lnTo>
                    <a:pt x="397" y="154"/>
                  </a:lnTo>
                  <a:lnTo>
                    <a:pt x="387" y="146"/>
                  </a:lnTo>
                  <a:lnTo>
                    <a:pt x="375" y="139"/>
                  </a:lnTo>
                  <a:lnTo>
                    <a:pt x="362" y="134"/>
                  </a:lnTo>
                  <a:lnTo>
                    <a:pt x="347" y="131"/>
                  </a:lnTo>
                  <a:lnTo>
                    <a:pt x="331" y="128"/>
                  </a:lnTo>
                  <a:lnTo>
                    <a:pt x="314" y="128"/>
                  </a:lnTo>
                  <a:lnTo>
                    <a:pt x="303" y="128"/>
                  </a:lnTo>
                  <a:lnTo>
                    <a:pt x="292" y="129"/>
                  </a:lnTo>
                  <a:lnTo>
                    <a:pt x="282" y="130"/>
                  </a:lnTo>
                  <a:lnTo>
                    <a:pt x="272" y="133"/>
                  </a:lnTo>
                  <a:lnTo>
                    <a:pt x="262" y="135"/>
                  </a:lnTo>
                  <a:lnTo>
                    <a:pt x="252" y="139"/>
                  </a:lnTo>
                  <a:lnTo>
                    <a:pt x="243" y="143"/>
                  </a:lnTo>
                  <a:lnTo>
                    <a:pt x="233" y="148"/>
                  </a:lnTo>
                  <a:lnTo>
                    <a:pt x="224" y="153"/>
                  </a:lnTo>
                  <a:lnTo>
                    <a:pt x="216" y="159"/>
                  </a:lnTo>
                  <a:lnTo>
                    <a:pt x="208" y="165"/>
                  </a:lnTo>
                  <a:lnTo>
                    <a:pt x="201" y="171"/>
                  </a:lnTo>
                  <a:lnTo>
                    <a:pt x="194" y="178"/>
                  </a:lnTo>
                  <a:lnTo>
                    <a:pt x="187" y="186"/>
                  </a:lnTo>
                  <a:lnTo>
                    <a:pt x="181" y="194"/>
                  </a:lnTo>
                  <a:lnTo>
                    <a:pt x="175" y="203"/>
                  </a:lnTo>
                  <a:lnTo>
                    <a:pt x="169" y="215"/>
                  </a:lnTo>
                  <a:lnTo>
                    <a:pt x="164" y="228"/>
                  </a:lnTo>
                  <a:lnTo>
                    <a:pt x="158" y="243"/>
                  </a:lnTo>
                  <a:lnTo>
                    <a:pt x="155" y="259"/>
                  </a:lnTo>
                  <a:lnTo>
                    <a:pt x="153" y="279"/>
                  </a:lnTo>
                  <a:lnTo>
                    <a:pt x="151" y="306"/>
                  </a:lnTo>
                  <a:lnTo>
                    <a:pt x="150" y="340"/>
                  </a:lnTo>
                  <a:lnTo>
                    <a:pt x="150" y="381"/>
                  </a:lnTo>
                  <a:lnTo>
                    <a:pt x="150" y="6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 noEditPoints="1"/>
            </p:cNvSpPr>
            <p:nvPr userDrawn="1"/>
          </p:nvSpPr>
          <p:spPr bwMode="auto">
            <a:xfrm>
              <a:off x="5317" y="3007"/>
              <a:ext cx="39" cy="58"/>
            </a:xfrm>
            <a:custGeom>
              <a:avLst/>
              <a:gdLst>
                <a:gd name="T0" fmla="*/ 152 w 665"/>
                <a:gd name="T1" fmla="*/ 419 h 988"/>
                <a:gd name="T2" fmla="*/ 179 w 665"/>
                <a:gd name="T3" fmla="*/ 488 h 988"/>
                <a:gd name="T4" fmla="*/ 202 w 665"/>
                <a:gd name="T5" fmla="*/ 520 h 988"/>
                <a:gd name="T6" fmla="*/ 231 w 665"/>
                <a:gd name="T7" fmla="*/ 544 h 988"/>
                <a:gd name="T8" fmla="*/ 263 w 665"/>
                <a:gd name="T9" fmla="*/ 561 h 988"/>
                <a:gd name="T10" fmla="*/ 310 w 665"/>
                <a:gd name="T11" fmla="*/ 572 h 988"/>
                <a:gd name="T12" fmla="*/ 379 w 665"/>
                <a:gd name="T13" fmla="*/ 567 h 988"/>
                <a:gd name="T14" fmla="*/ 413 w 665"/>
                <a:gd name="T15" fmla="*/ 555 h 988"/>
                <a:gd name="T16" fmla="*/ 442 w 665"/>
                <a:gd name="T17" fmla="*/ 535 h 988"/>
                <a:gd name="T18" fmla="*/ 467 w 665"/>
                <a:gd name="T19" fmla="*/ 509 h 988"/>
                <a:gd name="T20" fmla="*/ 490 w 665"/>
                <a:gd name="T21" fmla="*/ 467 h 988"/>
                <a:gd name="T22" fmla="*/ 507 w 665"/>
                <a:gd name="T23" fmla="*/ 380 h 988"/>
                <a:gd name="T24" fmla="*/ 501 w 665"/>
                <a:gd name="T25" fmla="*/ 283 h 988"/>
                <a:gd name="T26" fmla="*/ 476 w 665"/>
                <a:gd name="T27" fmla="*/ 215 h 988"/>
                <a:gd name="T28" fmla="*/ 453 w 665"/>
                <a:gd name="T29" fmla="*/ 185 h 988"/>
                <a:gd name="T30" fmla="*/ 425 w 665"/>
                <a:gd name="T31" fmla="*/ 161 h 988"/>
                <a:gd name="T32" fmla="*/ 393 w 665"/>
                <a:gd name="T33" fmla="*/ 145 h 988"/>
                <a:gd name="T34" fmla="*/ 347 w 665"/>
                <a:gd name="T35" fmla="*/ 135 h 988"/>
                <a:gd name="T36" fmla="*/ 276 w 665"/>
                <a:gd name="T37" fmla="*/ 139 h 988"/>
                <a:gd name="T38" fmla="*/ 241 w 665"/>
                <a:gd name="T39" fmla="*/ 152 h 988"/>
                <a:gd name="T40" fmla="*/ 212 w 665"/>
                <a:gd name="T41" fmla="*/ 171 h 988"/>
                <a:gd name="T42" fmla="*/ 187 w 665"/>
                <a:gd name="T43" fmla="*/ 198 h 988"/>
                <a:gd name="T44" fmla="*/ 164 w 665"/>
                <a:gd name="T45" fmla="*/ 240 h 988"/>
                <a:gd name="T46" fmla="*/ 146 w 665"/>
                <a:gd name="T47" fmla="*/ 324 h 988"/>
                <a:gd name="T48" fmla="*/ 150 w 665"/>
                <a:gd name="T49" fmla="*/ 24 h 988"/>
                <a:gd name="T50" fmla="*/ 174 w 665"/>
                <a:gd name="T51" fmla="*/ 88 h 988"/>
                <a:gd name="T52" fmla="*/ 220 w 665"/>
                <a:gd name="T53" fmla="*/ 44 h 988"/>
                <a:gd name="T54" fmla="*/ 280 w 665"/>
                <a:gd name="T55" fmla="*/ 13 h 988"/>
                <a:gd name="T56" fmla="*/ 353 w 665"/>
                <a:gd name="T57" fmla="*/ 1 h 988"/>
                <a:gd name="T58" fmla="*/ 419 w 665"/>
                <a:gd name="T59" fmla="*/ 3 h 988"/>
                <a:gd name="T60" fmla="*/ 477 w 665"/>
                <a:gd name="T61" fmla="*/ 18 h 988"/>
                <a:gd name="T62" fmla="*/ 528 w 665"/>
                <a:gd name="T63" fmla="*/ 46 h 988"/>
                <a:gd name="T64" fmla="*/ 574 w 665"/>
                <a:gd name="T65" fmla="*/ 86 h 988"/>
                <a:gd name="T66" fmla="*/ 612 w 665"/>
                <a:gd name="T67" fmla="*/ 135 h 988"/>
                <a:gd name="T68" fmla="*/ 640 w 665"/>
                <a:gd name="T69" fmla="*/ 193 h 988"/>
                <a:gd name="T70" fmla="*/ 657 w 665"/>
                <a:gd name="T71" fmla="*/ 259 h 988"/>
                <a:gd name="T72" fmla="*/ 665 w 665"/>
                <a:gd name="T73" fmla="*/ 331 h 988"/>
                <a:gd name="T74" fmla="*/ 663 w 665"/>
                <a:gd name="T75" fmla="*/ 410 h 988"/>
                <a:gd name="T76" fmla="*/ 650 w 665"/>
                <a:gd name="T77" fmla="*/ 482 h 988"/>
                <a:gd name="T78" fmla="*/ 628 w 665"/>
                <a:gd name="T79" fmla="*/ 545 h 988"/>
                <a:gd name="T80" fmla="*/ 595 w 665"/>
                <a:gd name="T81" fmla="*/ 599 h 988"/>
                <a:gd name="T82" fmla="*/ 554 w 665"/>
                <a:gd name="T83" fmla="*/ 643 h 988"/>
                <a:gd name="T84" fmla="*/ 504 w 665"/>
                <a:gd name="T85" fmla="*/ 676 h 988"/>
                <a:gd name="T86" fmla="*/ 447 w 665"/>
                <a:gd name="T87" fmla="*/ 697 h 988"/>
                <a:gd name="T88" fmla="*/ 384 w 665"/>
                <a:gd name="T89" fmla="*/ 706 h 988"/>
                <a:gd name="T90" fmla="*/ 317 w 665"/>
                <a:gd name="T91" fmla="*/ 703 h 988"/>
                <a:gd name="T92" fmla="*/ 257 w 665"/>
                <a:gd name="T93" fmla="*/ 685 h 988"/>
                <a:gd name="T94" fmla="*/ 205 w 665"/>
                <a:gd name="T95" fmla="*/ 653 h 988"/>
                <a:gd name="T96" fmla="*/ 160 w 665"/>
                <a:gd name="T97" fmla="*/ 60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988">
                  <a:moveTo>
                    <a:pt x="145" y="349"/>
                  </a:moveTo>
                  <a:lnTo>
                    <a:pt x="146" y="374"/>
                  </a:lnTo>
                  <a:lnTo>
                    <a:pt x="148" y="397"/>
                  </a:lnTo>
                  <a:lnTo>
                    <a:pt x="152" y="419"/>
                  </a:lnTo>
                  <a:lnTo>
                    <a:pt x="158" y="440"/>
                  </a:lnTo>
                  <a:lnTo>
                    <a:pt x="165" y="461"/>
                  </a:lnTo>
                  <a:lnTo>
                    <a:pt x="174" y="479"/>
                  </a:lnTo>
                  <a:lnTo>
                    <a:pt x="179" y="488"/>
                  </a:lnTo>
                  <a:lnTo>
                    <a:pt x="184" y="496"/>
                  </a:lnTo>
                  <a:lnTo>
                    <a:pt x="190" y="504"/>
                  </a:lnTo>
                  <a:lnTo>
                    <a:pt x="196" y="512"/>
                  </a:lnTo>
                  <a:lnTo>
                    <a:pt x="202" y="520"/>
                  </a:lnTo>
                  <a:lnTo>
                    <a:pt x="209" y="526"/>
                  </a:lnTo>
                  <a:lnTo>
                    <a:pt x="216" y="533"/>
                  </a:lnTo>
                  <a:lnTo>
                    <a:pt x="223" y="539"/>
                  </a:lnTo>
                  <a:lnTo>
                    <a:pt x="231" y="544"/>
                  </a:lnTo>
                  <a:lnTo>
                    <a:pt x="238" y="549"/>
                  </a:lnTo>
                  <a:lnTo>
                    <a:pt x="246" y="554"/>
                  </a:lnTo>
                  <a:lnTo>
                    <a:pt x="254" y="558"/>
                  </a:lnTo>
                  <a:lnTo>
                    <a:pt x="263" y="561"/>
                  </a:lnTo>
                  <a:lnTo>
                    <a:pt x="272" y="564"/>
                  </a:lnTo>
                  <a:lnTo>
                    <a:pt x="280" y="567"/>
                  </a:lnTo>
                  <a:lnTo>
                    <a:pt x="290" y="569"/>
                  </a:lnTo>
                  <a:lnTo>
                    <a:pt x="310" y="572"/>
                  </a:lnTo>
                  <a:lnTo>
                    <a:pt x="330" y="573"/>
                  </a:lnTo>
                  <a:lnTo>
                    <a:pt x="351" y="572"/>
                  </a:lnTo>
                  <a:lnTo>
                    <a:pt x="370" y="569"/>
                  </a:lnTo>
                  <a:lnTo>
                    <a:pt x="379" y="567"/>
                  </a:lnTo>
                  <a:lnTo>
                    <a:pt x="388" y="565"/>
                  </a:lnTo>
                  <a:lnTo>
                    <a:pt x="397" y="562"/>
                  </a:lnTo>
                  <a:lnTo>
                    <a:pt x="405" y="559"/>
                  </a:lnTo>
                  <a:lnTo>
                    <a:pt x="413" y="555"/>
                  </a:lnTo>
                  <a:lnTo>
                    <a:pt x="421" y="551"/>
                  </a:lnTo>
                  <a:lnTo>
                    <a:pt x="428" y="546"/>
                  </a:lnTo>
                  <a:lnTo>
                    <a:pt x="436" y="541"/>
                  </a:lnTo>
                  <a:lnTo>
                    <a:pt x="442" y="535"/>
                  </a:lnTo>
                  <a:lnTo>
                    <a:pt x="449" y="529"/>
                  </a:lnTo>
                  <a:lnTo>
                    <a:pt x="455" y="523"/>
                  </a:lnTo>
                  <a:lnTo>
                    <a:pt x="461" y="516"/>
                  </a:lnTo>
                  <a:lnTo>
                    <a:pt x="467" y="509"/>
                  </a:lnTo>
                  <a:lnTo>
                    <a:pt x="472" y="501"/>
                  </a:lnTo>
                  <a:lnTo>
                    <a:pt x="477" y="493"/>
                  </a:lnTo>
                  <a:lnTo>
                    <a:pt x="482" y="485"/>
                  </a:lnTo>
                  <a:lnTo>
                    <a:pt x="490" y="467"/>
                  </a:lnTo>
                  <a:lnTo>
                    <a:pt x="496" y="447"/>
                  </a:lnTo>
                  <a:lnTo>
                    <a:pt x="501" y="426"/>
                  </a:lnTo>
                  <a:lnTo>
                    <a:pt x="505" y="404"/>
                  </a:lnTo>
                  <a:lnTo>
                    <a:pt x="507" y="380"/>
                  </a:lnTo>
                  <a:lnTo>
                    <a:pt x="508" y="355"/>
                  </a:lnTo>
                  <a:lnTo>
                    <a:pt x="507" y="330"/>
                  </a:lnTo>
                  <a:lnTo>
                    <a:pt x="505" y="306"/>
                  </a:lnTo>
                  <a:lnTo>
                    <a:pt x="501" y="283"/>
                  </a:lnTo>
                  <a:lnTo>
                    <a:pt x="496" y="263"/>
                  </a:lnTo>
                  <a:lnTo>
                    <a:pt x="489" y="243"/>
                  </a:lnTo>
                  <a:lnTo>
                    <a:pt x="480" y="224"/>
                  </a:lnTo>
                  <a:lnTo>
                    <a:pt x="476" y="215"/>
                  </a:lnTo>
                  <a:lnTo>
                    <a:pt x="471" y="207"/>
                  </a:lnTo>
                  <a:lnTo>
                    <a:pt x="465" y="199"/>
                  </a:lnTo>
                  <a:lnTo>
                    <a:pt x="459" y="192"/>
                  </a:lnTo>
                  <a:lnTo>
                    <a:pt x="453" y="185"/>
                  </a:lnTo>
                  <a:lnTo>
                    <a:pt x="446" y="178"/>
                  </a:lnTo>
                  <a:lnTo>
                    <a:pt x="440" y="172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18" y="156"/>
                  </a:lnTo>
                  <a:lnTo>
                    <a:pt x="410" y="152"/>
                  </a:lnTo>
                  <a:lnTo>
                    <a:pt x="402" y="148"/>
                  </a:lnTo>
                  <a:lnTo>
                    <a:pt x="393" y="145"/>
                  </a:lnTo>
                  <a:lnTo>
                    <a:pt x="384" y="142"/>
                  </a:lnTo>
                  <a:lnTo>
                    <a:pt x="375" y="139"/>
                  </a:lnTo>
                  <a:lnTo>
                    <a:pt x="366" y="137"/>
                  </a:lnTo>
                  <a:lnTo>
                    <a:pt x="347" y="135"/>
                  </a:lnTo>
                  <a:lnTo>
                    <a:pt x="326" y="134"/>
                  </a:lnTo>
                  <a:lnTo>
                    <a:pt x="305" y="135"/>
                  </a:lnTo>
                  <a:lnTo>
                    <a:pt x="285" y="137"/>
                  </a:lnTo>
                  <a:lnTo>
                    <a:pt x="276" y="139"/>
                  </a:lnTo>
                  <a:lnTo>
                    <a:pt x="267" y="142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41" y="152"/>
                  </a:lnTo>
                  <a:lnTo>
                    <a:pt x="234" y="156"/>
                  </a:lnTo>
                  <a:lnTo>
                    <a:pt x="226" y="160"/>
                  </a:lnTo>
                  <a:lnTo>
                    <a:pt x="219" y="165"/>
                  </a:lnTo>
                  <a:lnTo>
                    <a:pt x="212" y="171"/>
                  </a:lnTo>
                  <a:lnTo>
                    <a:pt x="205" y="177"/>
                  </a:lnTo>
                  <a:lnTo>
                    <a:pt x="199" y="183"/>
                  </a:lnTo>
                  <a:lnTo>
                    <a:pt x="193" y="190"/>
                  </a:lnTo>
                  <a:lnTo>
                    <a:pt x="187" y="198"/>
                  </a:lnTo>
                  <a:lnTo>
                    <a:pt x="182" y="205"/>
                  </a:lnTo>
                  <a:lnTo>
                    <a:pt x="177" y="213"/>
                  </a:lnTo>
                  <a:lnTo>
                    <a:pt x="172" y="221"/>
                  </a:lnTo>
                  <a:lnTo>
                    <a:pt x="164" y="240"/>
                  </a:lnTo>
                  <a:lnTo>
                    <a:pt x="157" y="259"/>
                  </a:lnTo>
                  <a:lnTo>
                    <a:pt x="152" y="279"/>
                  </a:lnTo>
                  <a:lnTo>
                    <a:pt x="148" y="301"/>
                  </a:lnTo>
                  <a:lnTo>
                    <a:pt x="146" y="324"/>
                  </a:lnTo>
                  <a:lnTo>
                    <a:pt x="145" y="349"/>
                  </a:lnTo>
                  <a:close/>
                  <a:moveTo>
                    <a:pt x="0" y="988"/>
                  </a:moveTo>
                  <a:lnTo>
                    <a:pt x="0" y="24"/>
                  </a:lnTo>
                  <a:lnTo>
                    <a:pt x="150" y="24"/>
                  </a:lnTo>
                  <a:lnTo>
                    <a:pt x="150" y="130"/>
                  </a:lnTo>
                  <a:lnTo>
                    <a:pt x="157" y="115"/>
                  </a:lnTo>
                  <a:lnTo>
                    <a:pt x="165" y="101"/>
                  </a:lnTo>
                  <a:lnTo>
                    <a:pt x="174" y="88"/>
                  </a:lnTo>
                  <a:lnTo>
                    <a:pt x="184" y="75"/>
                  </a:lnTo>
                  <a:lnTo>
                    <a:pt x="195" y="64"/>
                  </a:lnTo>
                  <a:lnTo>
                    <a:pt x="207" y="53"/>
                  </a:lnTo>
                  <a:lnTo>
                    <a:pt x="220" y="44"/>
                  </a:lnTo>
                  <a:lnTo>
                    <a:pt x="234" y="35"/>
                  </a:lnTo>
                  <a:lnTo>
                    <a:pt x="248" y="27"/>
                  </a:lnTo>
                  <a:lnTo>
                    <a:pt x="264" y="19"/>
                  </a:lnTo>
                  <a:lnTo>
                    <a:pt x="280" y="13"/>
                  </a:lnTo>
                  <a:lnTo>
                    <a:pt x="297" y="9"/>
                  </a:lnTo>
                  <a:lnTo>
                    <a:pt x="315" y="5"/>
                  </a:lnTo>
                  <a:lnTo>
                    <a:pt x="334" y="2"/>
                  </a:lnTo>
                  <a:lnTo>
                    <a:pt x="353" y="1"/>
                  </a:lnTo>
                  <a:lnTo>
                    <a:pt x="372" y="0"/>
                  </a:lnTo>
                  <a:lnTo>
                    <a:pt x="388" y="0"/>
                  </a:lnTo>
                  <a:lnTo>
                    <a:pt x="404" y="2"/>
                  </a:lnTo>
                  <a:lnTo>
                    <a:pt x="419" y="3"/>
                  </a:lnTo>
                  <a:lnTo>
                    <a:pt x="434" y="6"/>
                  </a:lnTo>
                  <a:lnTo>
                    <a:pt x="449" y="9"/>
                  </a:lnTo>
                  <a:lnTo>
                    <a:pt x="463" y="14"/>
                  </a:lnTo>
                  <a:lnTo>
                    <a:pt x="477" y="18"/>
                  </a:lnTo>
                  <a:lnTo>
                    <a:pt x="490" y="25"/>
                  </a:lnTo>
                  <a:lnTo>
                    <a:pt x="503" y="31"/>
                  </a:lnTo>
                  <a:lnTo>
                    <a:pt x="516" y="39"/>
                  </a:lnTo>
                  <a:lnTo>
                    <a:pt x="528" y="46"/>
                  </a:lnTo>
                  <a:lnTo>
                    <a:pt x="540" y="55"/>
                  </a:lnTo>
                  <a:lnTo>
                    <a:pt x="552" y="65"/>
                  </a:lnTo>
                  <a:lnTo>
                    <a:pt x="563" y="75"/>
                  </a:lnTo>
                  <a:lnTo>
                    <a:pt x="574" y="86"/>
                  </a:lnTo>
                  <a:lnTo>
                    <a:pt x="584" y="97"/>
                  </a:lnTo>
                  <a:lnTo>
                    <a:pt x="594" y="109"/>
                  </a:lnTo>
                  <a:lnTo>
                    <a:pt x="603" y="122"/>
                  </a:lnTo>
                  <a:lnTo>
                    <a:pt x="612" y="135"/>
                  </a:lnTo>
                  <a:lnTo>
                    <a:pt x="620" y="149"/>
                  </a:lnTo>
                  <a:lnTo>
                    <a:pt x="627" y="163"/>
                  </a:lnTo>
                  <a:lnTo>
                    <a:pt x="634" y="178"/>
                  </a:lnTo>
                  <a:lnTo>
                    <a:pt x="640" y="193"/>
                  </a:lnTo>
                  <a:lnTo>
                    <a:pt x="645" y="208"/>
                  </a:lnTo>
                  <a:lnTo>
                    <a:pt x="650" y="224"/>
                  </a:lnTo>
                  <a:lnTo>
                    <a:pt x="654" y="242"/>
                  </a:lnTo>
                  <a:lnTo>
                    <a:pt x="657" y="259"/>
                  </a:lnTo>
                  <a:lnTo>
                    <a:pt x="660" y="276"/>
                  </a:lnTo>
                  <a:lnTo>
                    <a:pt x="662" y="294"/>
                  </a:lnTo>
                  <a:lnTo>
                    <a:pt x="664" y="312"/>
                  </a:lnTo>
                  <a:lnTo>
                    <a:pt x="665" y="331"/>
                  </a:lnTo>
                  <a:lnTo>
                    <a:pt x="665" y="350"/>
                  </a:lnTo>
                  <a:lnTo>
                    <a:pt x="665" y="371"/>
                  </a:lnTo>
                  <a:lnTo>
                    <a:pt x="664" y="390"/>
                  </a:lnTo>
                  <a:lnTo>
                    <a:pt x="663" y="410"/>
                  </a:lnTo>
                  <a:lnTo>
                    <a:pt x="660" y="428"/>
                  </a:lnTo>
                  <a:lnTo>
                    <a:pt x="658" y="446"/>
                  </a:lnTo>
                  <a:lnTo>
                    <a:pt x="654" y="465"/>
                  </a:lnTo>
                  <a:lnTo>
                    <a:pt x="650" y="482"/>
                  </a:lnTo>
                  <a:lnTo>
                    <a:pt x="645" y="499"/>
                  </a:lnTo>
                  <a:lnTo>
                    <a:pt x="640" y="514"/>
                  </a:lnTo>
                  <a:lnTo>
                    <a:pt x="634" y="530"/>
                  </a:lnTo>
                  <a:lnTo>
                    <a:pt x="628" y="545"/>
                  </a:lnTo>
                  <a:lnTo>
                    <a:pt x="621" y="559"/>
                  </a:lnTo>
                  <a:lnTo>
                    <a:pt x="613" y="573"/>
                  </a:lnTo>
                  <a:lnTo>
                    <a:pt x="604" y="586"/>
                  </a:lnTo>
                  <a:lnTo>
                    <a:pt x="595" y="599"/>
                  </a:lnTo>
                  <a:lnTo>
                    <a:pt x="586" y="611"/>
                  </a:lnTo>
                  <a:lnTo>
                    <a:pt x="575" y="622"/>
                  </a:lnTo>
                  <a:lnTo>
                    <a:pt x="565" y="633"/>
                  </a:lnTo>
                  <a:lnTo>
                    <a:pt x="554" y="643"/>
                  </a:lnTo>
                  <a:lnTo>
                    <a:pt x="541" y="652"/>
                  </a:lnTo>
                  <a:lnTo>
                    <a:pt x="529" y="661"/>
                  </a:lnTo>
                  <a:lnTo>
                    <a:pt x="517" y="669"/>
                  </a:lnTo>
                  <a:lnTo>
                    <a:pt x="504" y="676"/>
                  </a:lnTo>
                  <a:lnTo>
                    <a:pt x="490" y="683"/>
                  </a:lnTo>
                  <a:lnTo>
                    <a:pt x="477" y="688"/>
                  </a:lnTo>
                  <a:lnTo>
                    <a:pt x="462" y="693"/>
                  </a:lnTo>
                  <a:lnTo>
                    <a:pt x="447" y="697"/>
                  </a:lnTo>
                  <a:lnTo>
                    <a:pt x="432" y="700"/>
                  </a:lnTo>
                  <a:lnTo>
                    <a:pt x="417" y="703"/>
                  </a:lnTo>
                  <a:lnTo>
                    <a:pt x="400" y="705"/>
                  </a:lnTo>
                  <a:lnTo>
                    <a:pt x="384" y="706"/>
                  </a:lnTo>
                  <a:lnTo>
                    <a:pt x="367" y="706"/>
                  </a:lnTo>
                  <a:lnTo>
                    <a:pt x="350" y="706"/>
                  </a:lnTo>
                  <a:lnTo>
                    <a:pt x="333" y="705"/>
                  </a:lnTo>
                  <a:lnTo>
                    <a:pt x="317" y="703"/>
                  </a:lnTo>
                  <a:lnTo>
                    <a:pt x="302" y="699"/>
                  </a:lnTo>
                  <a:lnTo>
                    <a:pt x="286" y="696"/>
                  </a:lnTo>
                  <a:lnTo>
                    <a:pt x="271" y="691"/>
                  </a:lnTo>
                  <a:lnTo>
                    <a:pt x="257" y="685"/>
                  </a:lnTo>
                  <a:lnTo>
                    <a:pt x="243" y="679"/>
                  </a:lnTo>
                  <a:lnTo>
                    <a:pt x="230" y="672"/>
                  </a:lnTo>
                  <a:lnTo>
                    <a:pt x="217" y="662"/>
                  </a:lnTo>
                  <a:lnTo>
                    <a:pt x="205" y="653"/>
                  </a:lnTo>
                  <a:lnTo>
                    <a:pt x="193" y="643"/>
                  </a:lnTo>
                  <a:lnTo>
                    <a:pt x="182" y="632"/>
                  </a:lnTo>
                  <a:lnTo>
                    <a:pt x="171" y="620"/>
                  </a:lnTo>
                  <a:lnTo>
                    <a:pt x="160" y="608"/>
                  </a:lnTo>
                  <a:lnTo>
                    <a:pt x="150" y="594"/>
                  </a:lnTo>
                  <a:lnTo>
                    <a:pt x="150" y="988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 noEditPoints="1"/>
            </p:cNvSpPr>
            <p:nvPr userDrawn="1"/>
          </p:nvSpPr>
          <p:spPr bwMode="auto">
            <a:xfrm>
              <a:off x="5369" y="3007"/>
              <a:ext cx="39" cy="41"/>
            </a:xfrm>
            <a:custGeom>
              <a:avLst/>
              <a:gdLst>
                <a:gd name="T0" fmla="*/ 505 w 666"/>
                <a:gd name="T1" fmla="*/ 608 h 706"/>
                <a:gd name="T2" fmla="*/ 460 w 666"/>
                <a:gd name="T3" fmla="*/ 653 h 706"/>
                <a:gd name="T4" fmla="*/ 408 w 666"/>
                <a:gd name="T5" fmla="*/ 685 h 706"/>
                <a:gd name="T6" fmla="*/ 348 w 666"/>
                <a:gd name="T7" fmla="*/ 703 h 706"/>
                <a:gd name="T8" fmla="*/ 281 w 666"/>
                <a:gd name="T9" fmla="*/ 706 h 706"/>
                <a:gd name="T10" fmla="*/ 218 w 666"/>
                <a:gd name="T11" fmla="*/ 697 h 706"/>
                <a:gd name="T12" fmla="*/ 161 w 666"/>
                <a:gd name="T13" fmla="*/ 676 h 706"/>
                <a:gd name="T14" fmla="*/ 111 w 666"/>
                <a:gd name="T15" fmla="*/ 643 h 706"/>
                <a:gd name="T16" fmla="*/ 70 w 666"/>
                <a:gd name="T17" fmla="*/ 599 h 706"/>
                <a:gd name="T18" fmla="*/ 37 w 666"/>
                <a:gd name="T19" fmla="*/ 545 h 706"/>
                <a:gd name="T20" fmla="*/ 15 w 666"/>
                <a:gd name="T21" fmla="*/ 482 h 706"/>
                <a:gd name="T22" fmla="*/ 3 w 666"/>
                <a:gd name="T23" fmla="*/ 410 h 706"/>
                <a:gd name="T24" fmla="*/ 0 w 666"/>
                <a:gd name="T25" fmla="*/ 331 h 706"/>
                <a:gd name="T26" fmla="*/ 8 w 666"/>
                <a:gd name="T27" fmla="*/ 259 h 706"/>
                <a:gd name="T28" fmla="*/ 25 w 666"/>
                <a:gd name="T29" fmla="*/ 193 h 706"/>
                <a:gd name="T30" fmla="*/ 53 w 666"/>
                <a:gd name="T31" fmla="*/ 135 h 706"/>
                <a:gd name="T32" fmla="*/ 91 w 666"/>
                <a:gd name="T33" fmla="*/ 86 h 706"/>
                <a:gd name="T34" fmla="*/ 137 w 666"/>
                <a:gd name="T35" fmla="*/ 46 h 706"/>
                <a:gd name="T36" fmla="*/ 189 w 666"/>
                <a:gd name="T37" fmla="*/ 18 h 706"/>
                <a:gd name="T38" fmla="*/ 247 w 666"/>
                <a:gd name="T39" fmla="*/ 3 h 706"/>
                <a:gd name="T40" fmla="*/ 314 w 666"/>
                <a:gd name="T41" fmla="*/ 1 h 706"/>
                <a:gd name="T42" fmla="*/ 385 w 666"/>
                <a:gd name="T43" fmla="*/ 13 h 706"/>
                <a:gd name="T44" fmla="*/ 446 w 666"/>
                <a:gd name="T45" fmla="*/ 43 h 706"/>
                <a:gd name="T46" fmla="*/ 491 w 666"/>
                <a:gd name="T47" fmla="*/ 87 h 706"/>
                <a:gd name="T48" fmla="*/ 515 w 666"/>
                <a:gd name="T49" fmla="*/ 24 h 706"/>
                <a:gd name="T50" fmla="*/ 519 w 666"/>
                <a:gd name="T51" fmla="*/ 324 h 706"/>
                <a:gd name="T52" fmla="*/ 501 w 666"/>
                <a:gd name="T53" fmla="*/ 240 h 706"/>
                <a:gd name="T54" fmla="*/ 478 w 666"/>
                <a:gd name="T55" fmla="*/ 198 h 706"/>
                <a:gd name="T56" fmla="*/ 453 w 666"/>
                <a:gd name="T57" fmla="*/ 171 h 706"/>
                <a:gd name="T58" fmla="*/ 424 w 666"/>
                <a:gd name="T59" fmla="*/ 152 h 706"/>
                <a:gd name="T60" fmla="*/ 388 w 666"/>
                <a:gd name="T61" fmla="*/ 139 h 706"/>
                <a:gd name="T62" fmla="*/ 319 w 666"/>
                <a:gd name="T63" fmla="*/ 135 h 706"/>
                <a:gd name="T64" fmla="*/ 272 w 666"/>
                <a:gd name="T65" fmla="*/ 145 h 706"/>
                <a:gd name="T66" fmla="*/ 240 w 666"/>
                <a:gd name="T67" fmla="*/ 161 h 706"/>
                <a:gd name="T68" fmla="*/ 212 w 666"/>
                <a:gd name="T69" fmla="*/ 185 h 706"/>
                <a:gd name="T70" fmla="*/ 189 w 666"/>
                <a:gd name="T71" fmla="*/ 215 h 706"/>
                <a:gd name="T72" fmla="*/ 164 w 666"/>
                <a:gd name="T73" fmla="*/ 283 h 706"/>
                <a:gd name="T74" fmla="*/ 157 w 666"/>
                <a:gd name="T75" fmla="*/ 380 h 706"/>
                <a:gd name="T76" fmla="*/ 176 w 666"/>
                <a:gd name="T77" fmla="*/ 467 h 706"/>
                <a:gd name="T78" fmla="*/ 198 w 666"/>
                <a:gd name="T79" fmla="*/ 509 h 706"/>
                <a:gd name="T80" fmla="*/ 223 w 666"/>
                <a:gd name="T81" fmla="*/ 535 h 706"/>
                <a:gd name="T82" fmla="*/ 252 w 666"/>
                <a:gd name="T83" fmla="*/ 555 h 706"/>
                <a:gd name="T84" fmla="*/ 287 w 666"/>
                <a:gd name="T85" fmla="*/ 567 h 706"/>
                <a:gd name="T86" fmla="*/ 346 w 666"/>
                <a:gd name="T87" fmla="*/ 573 h 706"/>
                <a:gd name="T88" fmla="*/ 384 w 666"/>
                <a:gd name="T89" fmla="*/ 567 h 706"/>
                <a:gd name="T90" fmla="*/ 419 w 666"/>
                <a:gd name="T91" fmla="*/ 553 h 706"/>
                <a:gd name="T92" fmla="*/ 449 w 666"/>
                <a:gd name="T93" fmla="*/ 532 h 706"/>
                <a:gd name="T94" fmla="*/ 480 w 666"/>
                <a:gd name="T95" fmla="*/ 496 h 706"/>
                <a:gd name="T96" fmla="*/ 512 w 666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6" h="706">
                  <a:moveTo>
                    <a:pt x="666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8" y="662"/>
                  </a:lnTo>
                  <a:lnTo>
                    <a:pt x="435" y="672"/>
                  </a:lnTo>
                  <a:lnTo>
                    <a:pt x="422" y="679"/>
                  </a:lnTo>
                  <a:lnTo>
                    <a:pt x="408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9" y="703"/>
                  </a:lnTo>
                  <a:lnTo>
                    <a:pt x="233" y="700"/>
                  </a:lnTo>
                  <a:lnTo>
                    <a:pt x="218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5" y="683"/>
                  </a:lnTo>
                  <a:lnTo>
                    <a:pt x="161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90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5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8" y="446"/>
                  </a:lnTo>
                  <a:lnTo>
                    <a:pt x="5" y="428"/>
                  </a:lnTo>
                  <a:lnTo>
                    <a:pt x="3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3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3" y="31"/>
                  </a:lnTo>
                  <a:lnTo>
                    <a:pt x="176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9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8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9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6" y="24"/>
                  </a:lnTo>
                  <a:lnTo>
                    <a:pt x="666" y="680"/>
                  </a:lnTo>
                  <a:close/>
                  <a:moveTo>
                    <a:pt x="519" y="349"/>
                  </a:moveTo>
                  <a:lnTo>
                    <a:pt x="519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4" y="152"/>
                  </a:lnTo>
                  <a:lnTo>
                    <a:pt x="415" y="148"/>
                  </a:lnTo>
                  <a:lnTo>
                    <a:pt x="407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9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9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5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6" y="243"/>
                  </a:lnTo>
                  <a:lnTo>
                    <a:pt x="169" y="263"/>
                  </a:lnTo>
                  <a:lnTo>
                    <a:pt x="164" y="283"/>
                  </a:lnTo>
                  <a:lnTo>
                    <a:pt x="160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60" y="404"/>
                  </a:lnTo>
                  <a:lnTo>
                    <a:pt x="164" y="426"/>
                  </a:lnTo>
                  <a:lnTo>
                    <a:pt x="169" y="447"/>
                  </a:lnTo>
                  <a:lnTo>
                    <a:pt x="176" y="467"/>
                  </a:lnTo>
                  <a:lnTo>
                    <a:pt x="184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6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11" y="557"/>
                  </a:lnTo>
                  <a:lnTo>
                    <a:pt x="419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9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9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7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9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 userDrawn="1"/>
          </p:nvSpPr>
          <p:spPr bwMode="auto">
            <a:xfrm>
              <a:off x="5426" y="3007"/>
              <a:ext cx="38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30 w 632"/>
                <a:gd name="T21" fmla="*/ 2 h 680"/>
                <a:gd name="T22" fmla="*/ 463 w 632"/>
                <a:gd name="T23" fmla="*/ 6 h 680"/>
                <a:gd name="T24" fmla="*/ 493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7 w 632"/>
                <a:gd name="T59" fmla="*/ 156 h 680"/>
                <a:gd name="T60" fmla="*/ 420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6 w 632"/>
                <a:gd name="T81" fmla="*/ 193 h 680"/>
                <a:gd name="T82" fmla="*/ 172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7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30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7" y="156"/>
                  </a:lnTo>
                  <a:lnTo>
                    <a:pt x="431" y="152"/>
                  </a:lnTo>
                  <a:lnTo>
                    <a:pt x="420" y="145"/>
                  </a:lnTo>
                  <a:lnTo>
                    <a:pt x="406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2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 noEditPoints="1"/>
            </p:cNvSpPr>
            <p:nvPr userDrawn="1"/>
          </p:nvSpPr>
          <p:spPr bwMode="auto">
            <a:xfrm>
              <a:off x="5481" y="2986"/>
              <a:ext cx="11" cy="61"/>
            </a:xfrm>
            <a:custGeom>
              <a:avLst/>
              <a:gdLst>
                <a:gd name="T0" fmla="*/ 0 w 187"/>
                <a:gd name="T1" fmla="*/ 83 h 1033"/>
                <a:gd name="T2" fmla="*/ 4 w 187"/>
                <a:gd name="T3" fmla="*/ 66 h 1033"/>
                <a:gd name="T4" fmla="*/ 11 w 187"/>
                <a:gd name="T5" fmla="*/ 49 h 1033"/>
                <a:gd name="T6" fmla="*/ 21 w 187"/>
                <a:gd name="T7" fmla="*/ 34 h 1033"/>
                <a:gd name="T8" fmla="*/ 35 w 187"/>
                <a:gd name="T9" fmla="*/ 21 h 1033"/>
                <a:gd name="T10" fmla="*/ 50 w 187"/>
                <a:gd name="T11" fmla="*/ 10 h 1033"/>
                <a:gd name="T12" fmla="*/ 67 w 187"/>
                <a:gd name="T13" fmla="*/ 3 h 1033"/>
                <a:gd name="T14" fmla="*/ 85 w 187"/>
                <a:gd name="T15" fmla="*/ 0 h 1033"/>
                <a:gd name="T16" fmla="*/ 104 w 187"/>
                <a:gd name="T17" fmla="*/ 0 h 1033"/>
                <a:gd name="T18" fmla="*/ 122 w 187"/>
                <a:gd name="T19" fmla="*/ 3 h 1033"/>
                <a:gd name="T20" fmla="*/ 139 w 187"/>
                <a:gd name="T21" fmla="*/ 10 h 1033"/>
                <a:gd name="T22" fmla="*/ 154 w 187"/>
                <a:gd name="T23" fmla="*/ 20 h 1033"/>
                <a:gd name="T24" fmla="*/ 167 w 187"/>
                <a:gd name="T25" fmla="*/ 33 h 1033"/>
                <a:gd name="T26" fmla="*/ 177 w 187"/>
                <a:gd name="T27" fmla="*/ 48 h 1033"/>
                <a:gd name="T28" fmla="*/ 183 w 187"/>
                <a:gd name="T29" fmla="*/ 65 h 1033"/>
                <a:gd name="T30" fmla="*/ 187 w 187"/>
                <a:gd name="T31" fmla="*/ 83 h 1033"/>
                <a:gd name="T32" fmla="*/ 187 w 187"/>
                <a:gd name="T33" fmla="*/ 102 h 1033"/>
                <a:gd name="T34" fmla="*/ 183 w 187"/>
                <a:gd name="T35" fmla="*/ 121 h 1033"/>
                <a:gd name="T36" fmla="*/ 177 w 187"/>
                <a:gd name="T37" fmla="*/ 138 h 1033"/>
                <a:gd name="T38" fmla="*/ 167 w 187"/>
                <a:gd name="T39" fmla="*/ 153 h 1033"/>
                <a:gd name="T40" fmla="*/ 153 w 187"/>
                <a:gd name="T41" fmla="*/ 167 h 1033"/>
                <a:gd name="T42" fmla="*/ 138 w 187"/>
                <a:gd name="T43" fmla="*/ 177 h 1033"/>
                <a:gd name="T44" fmla="*/ 122 w 187"/>
                <a:gd name="T45" fmla="*/ 184 h 1033"/>
                <a:gd name="T46" fmla="*/ 104 w 187"/>
                <a:gd name="T47" fmla="*/ 188 h 1033"/>
                <a:gd name="T48" fmla="*/ 85 w 187"/>
                <a:gd name="T49" fmla="*/ 188 h 1033"/>
                <a:gd name="T50" fmla="*/ 67 w 187"/>
                <a:gd name="T51" fmla="*/ 184 h 1033"/>
                <a:gd name="T52" fmla="*/ 50 w 187"/>
                <a:gd name="T53" fmla="*/ 177 h 1033"/>
                <a:gd name="T54" fmla="*/ 35 w 187"/>
                <a:gd name="T55" fmla="*/ 167 h 1033"/>
                <a:gd name="T56" fmla="*/ 21 w 187"/>
                <a:gd name="T57" fmla="*/ 152 h 1033"/>
                <a:gd name="T58" fmla="*/ 11 w 187"/>
                <a:gd name="T59" fmla="*/ 137 h 1033"/>
                <a:gd name="T60" fmla="*/ 4 w 187"/>
                <a:gd name="T61" fmla="*/ 120 h 1033"/>
                <a:gd name="T62" fmla="*/ 0 w 187"/>
                <a:gd name="T63" fmla="*/ 102 h 1033"/>
                <a:gd name="T64" fmla="*/ 19 w 187"/>
                <a:gd name="T65" fmla="*/ 1033 h 1033"/>
                <a:gd name="T66" fmla="*/ 169 w 187"/>
                <a:gd name="T67" fmla="*/ 377 h 1033"/>
                <a:gd name="T68" fmla="*/ 19 w 187"/>
                <a:gd name="T6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" h="1033">
                  <a:moveTo>
                    <a:pt x="0" y="93"/>
                  </a:moveTo>
                  <a:lnTo>
                    <a:pt x="0" y="83"/>
                  </a:lnTo>
                  <a:lnTo>
                    <a:pt x="1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1" y="34"/>
                  </a:lnTo>
                  <a:lnTo>
                    <a:pt x="28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3" y="1"/>
                  </a:lnTo>
                  <a:lnTo>
                    <a:pt x="122" y="3"/>
                  </a:lnTo>
                  <a:lnTo>
                    <a:pt x="131" y="6"/>
                  </a:lnTo>
                  <a:lnTo>
                    <a:pt x="139" y="10"/>
                  </a:lnTo>
                  <a:lnTo>
                    <a:pt x="146" y="15"/>
                  </a:lnTo>
                  <a:lnTo>
                    <a:pt x="154" y="20"/>
                  </a:lnTo>
                  <a:lnTo>
                    <a:pt x="161" y="26"/>
                  </a:lnTo>
                  <a:lnTo>
                    <a:pt x="167" y="33"/>
                  </a:lnTo>
                  <a:lnTo>
                    <a:pt x="172" y="40"/>
                  </a:lnTo>
                  <a:lnTo>
                    <a:pt x="177" y="48"/>
                  </a:lnTo>
                  <a:lnTo>
                    <a:pt x="180" y="56"/>
                  </a:lnTo>
                  <a:lnTo>
                    <a:pt x="183" y="65"/>
                  </a:lnTo>
                  <a:lnTo>
                    <a:pt x="185" y="73"/>
                  </a:lnTo>
                  <a:lnTo>
                    <a:pt x="187" y="83"/>
                  </a:lnTo>
                  <a:lnTo>
                    <a:pt x="187" y="93"/>
                  </a:lnTo>
                  <a:lnTo>
                    <a:pt x="187" y="102"/>
                  </a:lnTo>
                  <a:lnTo>
                    <a:pt x="185" y="112"/>
                  </a:lnTo>
                  <a:lnTo>
                    <a:pt x="183" y="121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2" y="145"/>
                  </a:lnTo>
                  <a:lnTo>
                    <a:pt x="167" y="153"/>
                  </a:lnTo>
                  <a:lnTo>
                    <a:pt x="160" y="161"/>
                  </a:lnTo>
                  <a:lnTo>
                    <a:pt x="153" y="167"/>
                  </a:lnTo>
                  <a:lnTo>
                    <a:pt x="146" y="173"/>
                  </a:lnTo>
                  <a:lnTo>
                    <a:pt x="138" y="177"/>
                  </a:lnTo>
                  <a:lnTo>
                    <a:pt x="130" y="181"/>
                  </a:lnTo>
                  <a:lnTo>
                    <a:pt x="122" y="184"/>
                  </a:lnTo>
                  <a:lnTo>
                    <a:pt x="113" y="186"/>
                  </a:lnTo>
                  <a:lnTo>
                    <a:pt x="104" y="188"/>
                  </a:lnTo>
                  <a:lnTo>
                    <a:pt x="94" y="188"/>
                  </a:lnTo>
                  <a:lnTo>
                    <a:pt x="85" y="188"/>
                  </a:lnTo>
                  <a:lnTo>
                    <a:pt x="75" y="186"/>
                  </a:lnTo>
                  <a:lnTo>
                    <a:pt x="67" y="184"/>
                  </a:lnTo>
                  <a:lnTo>
                    <a:pt x="58" y="181"/>
                  </a:lnTo>
                  <a:lnTo>
                    <a:pt x="50" y="177"/>
                  </a:lnTo>
                  <a:lnTo>
                    <a:pt x="42" y="172"/>
                  </a:lnTo>
                  <a:lnTo>
                    <a:pt x="35" y="167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1" y="137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1" y="111"/>
                  </a:lnTo>
                  <a:lnTo>
                    <a:pt x="0" y="102"/>
                  </a:lnTo>
                  <a:lnTo>
                    <a:pt x="0" y="93"/>
                  </a:lnTo>
                  <a:close/>
                  <a:moveTo>
                    <a:pt x="19" y="1033"/>
                  </a:moveTo>
                  <a:lnTo>
                    <a:pt x="19" y="377"/>
                  </a:lnTo>
                  <a:lnTo>
                    <a:pt x="169" y="377"/>
                  </a:lnTo>
                  <a:lnTo>
                    <a:pt x="169" y="1033"/>
                  </a:lnTo>
                  <a:lnTo>
                    <a:pt x="19" y="103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/>
            <p:cNvSpPr>
              <a:spLocks noEditPoints="1"/>
            </p:cNvSpPr>
            <p:nvPr userDrawn="1"/>
          </p:nvSpPr>
          <p:spPr bwMode="auto">
            <a:xfrm>
              <a:off x="5507" y="3007"/>
              <a:ext cx="40" cy="41"/>
            </a:xfrm>
            <a:custGeom>
              <a:avLst/>
              <a:gdLst>
                <a:gd name="T0" fmla="*/ 159 w 680"/>
                <a:gd name="T1" fmla="*/ 395 h 706"/>
                <a:gd name="T2" fmla="*/ 173 w 680"/>
                <a:gd name="T3" fmla="*/ 456 h 706"/>
                <a:gd name="T4" fmla="*/ 200 w 680"/>
                <a:gd name="T5" fmla="*/ 504 h 706"/>
                <a:gd name="T6" fmla="*/ 237 w 680"/>
                <a:gd name="T7" fmla="*/ 540 h 706"/>
                <a:gd name="T8" fmla="*/ 286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5 w 680"/>
                <a:gd name="T17" fmla="*/ 530 h 706"/>
                <a:gd name="T18" fmla="*/ 508 w 680"/>
                <a:gd name="T19" fmla="*/ 499 h 706"/>
                <a:gd name="T20" fmla="*/ 539 w 680"/>
                <a:gd name="T21" fmla="*/ 457 h 706"/>
                <a:gd name="T22" fmla="*/ 659 w 680"/>
                <a:gd name="T23" fmla="*/ 534 h 706"/>
                <a:gd name="T24" fmla="*/ 612 w 680"/>
                <a:gd name="T25" fmla="*/ 596 h 706"/>
                <a:gd name="T26" fmla="*/ 557 w 680"/>
                <a:gd name="T27" fmla="*/ 644 h 706"/>
                <a:gd name="T28" fmla="*/ 494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9 w 680"/>
                <a:gd name="T35" fmla="*/ 703 h 706"/>
                <a:gd name="T36" fmla="*/ 236 w 680"/>
                <a:gd name="T37" fmla="*/ 693 h 706"/>
                <a:gd name="T38" fmla="*/ 188 w 680"/>
                <a:gd name="T39" fmla="*/ 676 h 706"/>
                <a:gd name="T40" fmla="*/ 145 w 680"/>
                <a:gd name="T41" fmla="*/ 652 h 706"/>
                <a:gd name="T42" fmla="*/ 106 w 680"/>
                <a:gd name="T43" fmla="*/ 621 h 706"/>
                <a:gd name="T44" fmla="*/ 73 w 680"/>
                <a:gd name="T45" fmla="*/ 585 h 706"/>
                <a:gd name="T46" fmla="*/ 45 w 680"/>
                <a:gd name="T47" fmla="*/ 544 h 706"/>
                <a:gd name="T48" fmla="*/ 24 w 680"/>
                <a:gd name="T49" fmla="*/ 498 h 706"/>
                <a:gd name="T50" fmla="*/ 10 w 680"/>
                <a:gd name="T51" fmla="*/ 447 h 706"/>
                <a:gd name="T52" fmla="*/ 2 w 680"/>
                <a:gd name="T53" fmla="*/ 392 h 706"/>
                <a:gd name="T54" fmla="*/ 1 w 680"/>
                <a:gd name="T55" fmla="*/ 334 h 706"/>
                <a:gd name="T56" fmla="*/ 6 w 680"/>
                <a:gd name="T57" fmla="*/ 280 h 706"/>
                <a:gd name="T58" fmla="*/ 19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8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7 w 680"/>
                <a:gd name="T75" fmla="*/ 0 h 706"/>
                <a:gd name="T76" fmla="*/ 384 w 680"/>
                <a:gd name="T77" fmla="*/ 1 h 706"/>
                <a:gd name="T78" fmla="*/ 437 w 680"/>
                <a:gd name="T79" fmla="*/ 9 h 706"/>
                <a:gd name="T80" fmla="*/ 486 w 680"/>
                <a:gd name="T81" fmla="*/ 24 h 706"/>
                <a:gd name="T82" fmla="*/ 529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1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2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7" y="373"/>
                  </a:lnTo>
                  <a:lnTo>
                    <a:pt x="159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200" y="504"/>
                  </a:lnTo>
                  <a:lnTo>
                    <a:pt x="211" y="517"/>
                  </a:lnTo>
                  <a:lnTo>
                    <a:pt x="224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6" y="561"/>
                  </a:lnTo>
                  <a:lnTo>
                    <a:pt x="304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9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3" y="538"/>
                  </a:lnTo>
                  <a:lnTo>
                    <a:pt x="475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8" y="499"/>
                  </a:lnTo>
                  <a:lnTo>
                    <a:pt x="518" y="486"/>
                  </a:lnTo>
                  <a:lnTo>
                    <a:pt x="528" y="472"/>
                  </a:lnTo>
                  <a:lnTo>
                    <a:pt x="539" y="457"/>
                  </a:lnTo>
                  <a:lnTo>
                    <a:pt x="548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2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4" y="679"/>
                  </a:lnTo>
                  <a:lnTo>
                    <a:pt x="471" y="688"/>
                  </a:lnTo>
                  <a:lnTo>
                    <a:pt x="448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9" y="703"/>
                  </a:lnTo>
                  <a:lnTo>
                    <a:pt x="270" y="700"/>
                  </a:lnTo>
                  <a:lnTo>
                    <a:pt x="252" y="697"/>
                  </a:lnTo>
                  <a:lnTo>
                    <a:pt x="236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9" y="660"/>
                  </a:lnTo>
                  <a:lnTo>
                    <a:pt x="145" y="652"/>
                  </a:lnTo>
                  <a:lnTo>
                    <a:pt x="131" y="642"/>
                  </a:lnTo>
                  <a:lnTo>
                    <a:pt x="119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3" y="585"/>
                  </a:lnTo>
                  <a:lnTo>
                    <a:pt x="63" y="572"/>
                  </a:lnTo>
                  <a:lnTo>
                    <a:pt x="54" y="558"/>
                  </a:lnTo>
                  <a:lnTo>
                    <a:pt x="45" y="544"/>
                  </a:lnTo>
                  <a:lnTo>
                    <a:pt x="38" y="529"/>
                  </a:lnTo>
                  <a:lnTo>
                    <a:pt x="30" y="514"/>
                  </a:lnTo>
                  <a:lnTo>
                    <a:pt x="24" y="498"/>
                  </a:lnTo>
                  <a:lnTo>
                    <a:pt x="18" y="482"/>
                  </a:lnTo>
                  <a:lnTo>
                    <a:pt x="14" y="465"/>
                  </a:lnTo>
                  <a:lnTo>
                    <a:pt x="10" y="447"/>
                  </a:lnTo>
                  <a:lnTo>
                    <a:pt x="6" y="429"/>
                  </a:lnTo>
                  <a:lnTo>
                    <a:pt x="4" y="411"/>
                  </a:lnTo>
                  <a:lnTo>
                    <a:pt x="2" y="392"/>
                  </a:lnTo>
                  <a:lnTo>
                    <a:pt x="1" y="373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6"/>
                  </a:lnTo>
                  <a:lnTo>
                    <a:pt x="4" y="298"/>
                  </a:lnTo>
                  <a:lnTo>
                    <a:pt x="6" y="280"/>
                  </a:lnTo>
                  <a:lnTo>
                    <a:pt x="10" y="263"/>
                  </a:lnTo>
                  <a:lnTo>
                    <a:pt x="14" y="246"/>
                  </a:lnTo>
                  <a:lnTo>
                    <a:pt x="19" y="228"/>
                  </a:lnTo>
                  <a:lnTo>
                    <a:pt x="24" y="212"/>
                  </a:lnTo>
                  <a:lnTo>
                    <a:pt x="31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8" y="100"/>
                  </a:lnTo>
                  <a:lnTo>
                    <a:pt x="110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1" y="4"/>
                  </a:lnTo>
                  <a:lnTo>
                    <a:pt x="308" y="2"/>
                  </a:lnTo>
                  <a:lnTo>
                    <a:pt x="327" y="0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84" y="1"/>
                  </a:lnTo>
                  <a:lnTo>
                    <a:pt x="402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4" y="13"/>
                  </a:lnTo>
                  <a:lnTo>
                    <a:pt x="470" y="17"/>
                  </a:lnTo>
                  <a:lnTo>
                    <a:pt x="486" y="24"/>
                  </a:lnTo>
                  <a:lnTo>
                    <a:pt x="501" y="30"/>
                  </a:lnTo>
                  <a:lnTo>
                    <a:pt x="515" y="36"/>
                  </a:lnTo>
                  <a:lnTo>
                    <a:pt x="529" y="44"/>
                  </a:lnTo>
                  <a:lnTo>
                    <a:pt x="544" y="52"/>
                  </a:lnTo>
                  <a:lnTo>
                    <a:pt x="557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1" y="141"/>
                  </a:lnTo>
                  <a:lnTo>
                    <a:pt x="639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2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4" y="273"/>
                  </a:moveTo>
                  <a:lnTo>
                    <a:pt x="521" y="256"/>
                  </a:lnTo>
                  <a:lnTo>
                    <a:pt x="518" y="240"/>
                  </a:lnTo>
                  <a:lnTo>
                    <a:pt x="513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1" y="185"/>
                  </a:lnTo>
                  <a:lnTo>
                    <a:pt x="481" y="175"/>
                  </a:lnTo>
                  <a:lnTo>
                    <a:pt x="471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8" y="137"/>
                  </a:lnTo>
                  <a:lnTo>
                    <a:pt x="402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9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4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/>
            </p:cNvSpPr>
            <p:nvPr userDrawn="1"/>
          </p:nvSpPr>
          <p:spPr bwMode="auto">
            <a:xfrm>
              <a:off x="5558" y="3007"/>
              <a:ext cx="31" cy="41"/>
            </a:xfrm>
            <a:custGeom>
              <a:avLst/>
              <a:gdLst>
                <a:gd name="T0" fmla="*/ 133 w 527"/>
                <a:gd name="T1" fmla="*/ 516 h 707"/>
                <a:gd name="T2" fmla="*/ 159 w 527"/>
                <a:gd name="T3" fmla="*/ 554 h 707"/>
                <a:gd name="T4" fmla="*/ 196 w 527"/>
                <a:gd name="T5" fmla="*/ 579 h 707"/>
                <a:gd name="T6" fmla="*/ 244 w 527"/>
                <a:gd name="T7" fmla="*/ 592 h 707"/>
                <a:gd name="T8" fmla="*/ 296 w 527"/>
                <a:gd name="T9" fmla="*/ 592 h 707"/>
                <a:gd name="T10" fmla="*/ 335 w 527"/>
                <a:gd name="T11" fmla="*/ 581 h 707"/>
                <a:gd name="T12" fmla="*/ 363 w 527"/>
                <a:gd name="T13" fmla="*/ 558 h 707"/>
                <a:gd name="T14" fmla="*/ 378 w 527"/>
                <a:gd name="T15" fmla="*/ 526 h 707"/>
                <a:gd name="T16" fmla="*/ 378 w 527"/>
                <a:gd name="T17" fmla="*/ 494 h 707"/>
                <a:gd name="T18" fmla="*/ 365 w 527"/>
                <a:gd name="T19" fmla="*/ 470 h 707"/>
                <a:gd name="T20" fmla="*/ 340 w 527"/>
                <a:gd name="T21" fmla="*/ 446 h 707"/>
                <a:gd name="T22" fmla="*/ 278 w 527"/>
                <a:gd name="T23" fmla="*/ 415 h 707"/>
                <a:gd name="T24" fmla="*/ 225 w 527"/>
                <a:gd name="T25" fmla="*/ 395 h 707"/>
                <a:gd name="T26" fmla="*/ 135 w 527"/>
                <a:gd name="T27" fmla="*/ 351 h 707"/>
                <a:gd name="T28" fmla="*/ 77 w 527"/>
                <a:gd name="T29" fmla="*/ 307 h 707"/>
                <a:gd name="T30" fmla="*/ 46 w 527"/>
                <a:gd name="T31" fmla="*/ 257 h 707"/>
                <a:gd name="T32" fmla="*/ 36 w 527"/>
                <a:gd name="T33" fmla="*/ 197 h 707"/>
                <a:gd name="T34" fmla="*/ 40 w 527"/>
                <a:gd name="T35" fmla="*/ 155 h 707"/>
                <a:gd name="T36" fmla="*/ 53 w 527"/>
                <a:gd name="T37" fmla="*/ 118 h 707"/>
                <a:gd name="T38" fmla="*/ 74 w 527"/>
                <a:gd name="T39" fmla="*/ 84 h 707"/>
                <a:gd name="T40" fmla="*/ 104 w 527"/>
                <a:gd name="T41" fmla="*/ 55 h 707"/>
                <a:gd name="T42" fmla="*/ 141 w 527"/>
                <a:gd name="T43" fmla="*/ 31 h 707"/>
                <a:gd name="T44" fmla="*/ 185 w 527"/>
                <a:gd name="T45" fmla="*/ 13 h 707"/>
                <a:gd name="T46" fmla="*/ 286 w 527"/>
                <a:gd name="T47" fmla="*/ 0 h 707"/>
                <a:gd name="T48" fmla="*/ 357 w 527"/>
                <a:gd name="T49" fmla="*/ 7 h 707"/>
                <a:gd name="T50" fmla="*/ 417 w 527"/>
                <a:gd name="T51" fmla="*/ 29 h 707"/>
                <a:gd name="T52" fmla="*/ 464 w 527"/>
                <a:gd name="T53" fmla="*/ 62 h 707"/>
                <a:gd name="T54" fmla="*/ 496 w 527"/>
                <a:gd name="T55" fmla="*/ 108 h 707"/>
                <a:gd name="T56" fmla="*/ 378 w 527"/>
                <a:gd name="T57" fmla="*/ 160 h 707"/>
                <a:gd name="T58" fmla="*/ 355 w 527"/>
                <a:gd name="T59" fmla="*/ 137 h 707"/>
                <a:gd name="T60" fmla="*/ 325 w 527"/>
                <a:gd name="T61" fmla="*/ 121 h 707"/>
                <a:gd name="T62" fmla="*/ 290 w 527"/>
                <a:gd name="T63" fmla="*/ 114 h 707"/>
                <a:gd name="T64" fmla="*/ 251 w 527"/>
                <a:gd name="T65" fmla="*/ 116 h 707"/>
                <a:gd name="T66" fmla="*/ 219 w 527"/>
                <a:gd name="T67" fmla="*/ 129 h 707"/>
                <a:gd name="T68" fmla="*/ 196 w 527"/>
                <a:gd name="T69" fmla="*/ 151 h 707"/>
                <a:gd name="T70" fmla="*/ 187 w 527"/>
                <a:gd name="T71" fmla="*/ 180 h 707"/>
                <a:gd name="T72" fmla="*/ 190 w 527"/>
                <a:gd name="T73" fmla="*/ 207 h 707"/>
                <a:gd name="T74" fmla="*/ 208 w 527"/>
                <a:gd name="T75" fmla="*/ 231 h 707"/>
                <a:gd name="T76" fmla="*/ 241 w 527"/>
                <a:gd name="T77" fmla="*/ 255 h 707"/>
                <a:gd name="T78" fmla="*/ 319 w 527"/>
                <a:gd name="T79" fmla="*/ 288 h 707"/>
                <a:gd name="T80" fmla="*/ 380 w 527"/>
                <a:gd name="T81" fmla="*/ 312 h 707"/>
                <a:gd name="T82" fmla="*/ 452 w 527"/>
                <a:gd name="T83" fmla="*/ 352 h 707"/>
                <a:gd name="T84" fmla="*/ 497 w 527"/>
                <a:gd name="T85" fmla="*/ 396 h 707"/>
                <a:gd name="T86" fmla="*/ 522 w 527"/>
                <a:gd name="T87" fmla="*/ 449 h 707"/>
                <a:gd name="T88" fmla="*/ 527 w 527"/>
                <a:gd name="T89" fmla="*/ 510 h 707"/>
                <a:gd name="T90" fmla="*/ 520 w 527"/>
                <a:gd name="T91" fmla="*/ 555 h 707"/>
                <a:gd name="T92" fmla="*/ 505 w 527"/>
                <a:gd name="T93" fmla="*/ 594 h 707"/>
                <a:gd name="T94" fmla="*/ 480 w 527"/>
                <a:gd name="T95" fmla="*/ 629 h 707"/>
                <a:gd name="T96" fmla="*/ 447 w 527"/>
                <a:gd name="T97" fmla="*/ 658 h 707"/>
                <a:gd name="T98" fmla="*/ 406 w 527"/>
                <a:gd name="T99" fmla="*/ 681 h 707"/>
                <a:gd name="T100" fmla="*/ 358 w 527"/>
                <a:gd name="T101" fmla="*/ 697 h 707"/>
                <a:gd name="T102" fmla="*/ 290 w 527"/>
                <a:gd name="T103" fmla="*/ 706 h 707"/>
                <a:gd name="T104" fmla="*/ 192 w 527"/>
                <a:gd name="T105" fmla="*/ 702 h 707"/>
                <a:gd name="T106" fmla="*/ 116 w 527"/>
                <a:gd name="T107" fmla="*/ 680 h 707"/>
                <a:gd name="T108" fmla="*/ 56 w 527"/>
                <a:gd name="T109" fmla="*/ 638 h 707"/>
                <a:gd name="T110" fmla="*/ 10 w 527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7" h="707">
                  <a:moveTo>
                    <a:pt x="0" y="561"/>
                  </a:moveTo>
                  <a:lnTo>
                    <a:pt x="124" y="493"/>
                  </a:lnTo>
                  <a:lnTo>
                    <a:pt x="128" y="505"/>
                  </a:lnTo>
                  <a:lnTo>
                    <a:pt x="133" y="516"/>
                  </a:lnTo>
                  <a:lnTo>
                    <a:pt x="138" y="527"/>
                  </a:lnTo>
                  <a:lnTo>
                    <a:pt x="144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8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9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4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6" y="585"/>
                  </a:lnTo>
                  <a:lnTo>
                    <a:pt x="335" y="581"/>
                  </a:lnTo>
                  <a:lnTo>
                    <a:pt x="343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3" y="558"/>
                  </a:lnTo>
                  <a:lnTo>
                    <a:pt x="368" y="551"/>
                  </a:lnTo>
                  <a:lnTo>
                    <a:pt x="372" y="543"/>
                  </a:lnTo>
                  <a:lnTo>
                    <a:pt x="375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79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69" y="476"/>
                  </a:lnTo>
                  <a:lnTo>
                    <a:pt x="365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7" y="451"/>
                  </a:lnTo>
                  <a:lnTo>
                    <a:pt x="340" y="446"/>
                  </a:lnTo>
                  <a:lnTo>
                    <a:pt x="331" y="441"/>
                  </a:lnTo>
                  <a:lnTo>
                    <a:pt x="322" y="435"/>
                  </a:lnTo>
                  <a:lnTo>
                    <a:pt x="301" y="425"/>
                  </a:lnTo>
                  <a:lnTo>
                    <a:pt x="278" y="415"/>
                  </a:lnTo>
                  <a:lnTo>
                    <a:pt x="261" y="409"/>
                  </a:lnTo>
                  <a:lnTo>
                    <a:pt x="247" y="404"/>
                  </a:lnTo>
                  <a:lnTo>
                    <a:pt x="235" y="399"/>
                  </a:lnTo>
                  <a:lnTo>
                    <a:pt x="225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7" y="340"/>
                  </a:lnTo>
                  <a:lnTo>
                    <a:pt x="102" y="329"/>
                  </a:lnTo>
                  <a:lnTo>
                    <a:pt x="89" y="318"/>
                  </a:lnTo>
                  <a:lnTo>
                    <a:pt x="77" y="307"/>
                  </a:lnTo>
                  <a:lnTo>
                    <a:pt x="67" y="295"/>
                  </a:lnTo>
                  <a:lnTo>
                    <a:pt x="59" y="283"/>
                  </a:lnTo>
                  <a:lnTo>
                    <a:pt x="52" y="270"/>
                  </a:lnTo>
                  <a:lnTo>
                    <a:pt x="46" y="257"/>
                  </a:lnTo>
                  <a:lnTo>
                    <a:pt x="41" y="243"/>
                  </a:lnTo>
                  <a:lnTo>
                    <a:pt x="38" y="228"/>
                  </a:lnTo>
                  <a:lnTo>
                    <a:pt x="36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8" y="165"/>
                  </a:lnTo>
                  <a:lnTo>
                    <a:pt x="40" y="155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7" y="109"/>
                  </a:lnTo>
                  <a:lnTo>
                    <a:pt x="62" y="101"/>
                  </a:lnTo>
                  <a:lnTo>
                    <a:pt x="68" y="92"/>
                  </a:lnTo>
                  <a:lnTo>
                    <a:pt x="74" y="84"/>
                  </a:lnTo>
                  <a:lnTo>
                    <a:pt x="81" y="77"/>
                  </a:lnTo>
                  <a:lnTo>
                    <a:pt x="88" y="69"/>
                  </a:lnTo>
                  <a:lnTo>
                    <a:pt x="96" y="62"/>
                  </a:lnTo>
                  <a:lnTo>
                    <a:pt x="104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1" y="37"/>
                  </a:lnTo>
                  <a:lnTo>
                    <a:pt x="141" y="31"/>
                  </a:lnTo>
                  <a:lnTo>
                    <a:pt x="151" y="26"/>
                  </a:lnTo>
                  <a:lnTo>
                    <a:pt x="163" y="21"/>
                  </a:lnTo>
                  <a:lnTo>
                    <a:pt x="174" y="17"/>
                  </a:lnTo>
                  <a:lnTo>
                    <a:pt x="185" y="13"/>
                  </a:lnTo>
                  <a:lnTo>
                    <a:pt x="208" y="7"/>
                  </a:lnTo>
                  <a:lnTo>
                    <a:pt x="233" y="3"/>
                  </a:lnTo>
                  <a:lnTo>
                    <a:pt x="259" y="1"/>
                  </a:lnTo>
                  <a:lnTo>
                    <a:pt x="286" y="0"/>
                  </a:lnTo>
                  <a:lnTo>
                    <a:pt x="305" y="0"/>
                  </a:lnTo>
                  <a:lnTo>
                    <a:pt x="323" y="1"/>
                  </a:lnTo>
                  <a:lnTo>
                    <a:pt x="340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2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4" y="53"/>
                  </a:lnTo>
                  <a:lnTo>
                    <a:pt x="464" y="62"/>
                  </a:lnTo>
                  <a:lnTo>
                    <a:pt x="473" y="73"/>
                  </a:lnTo>
                  <a:lnTo>
                    <a:pt x="482" y="84"/>
                  </a:lnTo>
                  <a:lnTo>
                    <a:pt x="489" y="96"/>
                  </a:lnTo>
                  <a:lnTo>
                    <a:pt x="496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2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5" y="137"/>
                  </a:lnTo>
                  <a:lnTo>
                    <a:pt x="348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299" y="115"/>
                  </a:lnTo>
                  <a:lnTo>
                    <a:pt x="290" y="114"/>
                  </a:lnTo>
                  <a:lnTo>
                    <a:pt x="280" y="113"/>
                  </a:lnTo>
                  <a:lnTo>
                    <a:pt x="270" y="114"/>
                  </a:lnTo>
                  <a:lnTo>
                    <a:pt x="260" y="115"/>
                  </a:lnTo>
                  <a:lnTo>
                    <a:pt x="251" y="116"/>
                  </a:lnTo>
                  <a:lnTo>
                    <a:pt x="242" y="119"/>
                  </a:lnTo>
                  <a:lnTo>
                    <a:pt x="234" y="121"/>
                  </a:lnTo>
                  <a:lnTo>
                    <a:pt x="226" y="125"/>
                  </a:lnTo>
                  <a:lnTo>
                    <a:pt x="219" y="129"/>
                  </a:lnTo>
                  <a:lnTo>
                    <a:pt x="212" y="134"/>
                  </a:lnTo>
                  <a:lnTo>
                    <a:pt x="206" y="139"/>
                  </a:lnTo>
                  <a:lnTo>
                    <a:pt x="201" y="145"/>
                  </a:lnTo>
                  <a:lnTo>
                    <a:pt x="196" y="151"/>
                  </a:lnTo>
                  <a:lnTo>
                    <a:pt x="193" y="158"/>
                  </a:lnTo>
                  <a:lnTo>
                    <a:pt x="190" y="164"/>
                  </a:lnTo>
                  <a:lnTo>
                    <a:pt x="188" y="172"/>
                  </a:lnTo>
                  <a:lnTo>
                    <a:pt x="187" y="180"/>
                  </a:lnTo>
                  <a:lnTo>
                    <a:pt x="186" y="188"/>
                  </a:lnTo>
                  <a:lnTo>
                    <a:pt x="187" y="194"/>
                  </a:lnTo>
                  <a:lnTo>
                    <a:pt x="188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3" y="243"/>
                  </a:lnTo>
                  <a:lnTo>
                    <a:pt x="231" y="249"/>
                  </a:lnTo>
                  <a:lnTo>
                    <a:pt x="241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7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2" y="352"/>
                  </a:lnTo>
                  <a:lnTo>
                    <a:pt x="465" y="362"/>
                  </a:lnTo>
                  <a:lnTo>
                    <a:pt x="478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5" y="408"/>
                  </a:lnTo>
                  <a:lnTo>
                    <a:pt x="512" y="421"/>
                  </a:lnTo>
                  <a:lnTo>
                    <a:pt x="517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6" y="481"/>
                  </a:lnTo>
                  <a:lnTo>
                    <a:pt x="527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4" y="533"/>
                  </a:lnTo>
                  <a:lnTo>
                    <a:pt x="523" y="544"/>
                  </a:lnTo>
                  <a:lnTo>
                    <a:pt x="520" y="555"/>
                  </a:lnTo>
                  <a:lnTo>
                    <a:pt x="517" y="565"/>
                  </a:lnTo>
                  <a:lnTo>
                    <a:pt x="513" y="575"/>
                  </a:lnTo>
                  <a:lnTo>
                    <a:pt x="509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3" y="636"/>
                  </a:lnTo>
                  <a:lnTo>
                    <a:pt x="465" y="644"/>
                  </a:lnTo>
                  <a:lnTo>
                    <a:pt x="456" y="651"/>
                  </a:lnTo>
                  <a:lnTo>
                    <a:pt x="447" y="658"/>
                  </a:lnTo>
                  <a:lnTo>
                    <a:pt x="437" y="664"/>
                  </a:lnTo>
                  <a:lnTo>
                    <a:pt x="428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4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8" y="697"/>
                  </a:lnTo>
                  <a:lnTo>
                    <a:pt x="345" y="700"/>
                  </a:lnTo>
                  <a:lnTo>
                    <a:pt x="332" y="702"/>
                  </a:lnTo>
                  <a:lnTo>
                    <a:pt x="318" y="704"/>
                  </a:lnTo>
                  <a:lnTo>
                    <a:pt x="290" y="706"/>
                  </a:lnTo>
                  <a:lnTo>
                    <a:pt x="259" y="707"/>
                  </a:lnTo>
                  <a:lnTo>
                    <a:pt x="236" y="707"/>
                  </a:lnTo>
                  <a:lnTo>
                    <a:pt x="214" y="705"/>
                  </a:lnTo>
                  <a:lnTo>
                    <a:pt x="192" y="702"/>
                  </a:lnTo>
                  <a:lnTo>
                    <a:pt x="172" y="698"/>
                  </a:lnTo>
                  <a:lnTo>
                    <a:pt x="152" y="693"/>
                  </a:lnTo>
                  <a:lnTo>
                    <a:pt x="133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4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3" y="625"/>
                  </a:lnTo>
                  <a:lnTo>
                    <a:pt x="31" y="611"/>
                  </a:lnTo>
                  <a:lnTo>
                    <a:pt x="20" y="596"/>
                  </a:lnTo>
                  <a:lnTo>
                    <a:pt x="1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554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gray">
          <a:xfrm>
            <a:off x="3" y="0"/>
            <a:ext cx="6634159" cy="5156975"/>
          </a:xfrm>
          <a:custGeom>
            <a:avLst/>
            <a:gdLst>
              <a:gd name="T0" fmla="*/ 6428 w 6428"/>
              <a:gd name="T1" fmla="*/ 5177 h 5177"/>
              <a:gd name="T2" fmla="*/ 0 w 6428"/>
              <a:gd name="T3" fmla="*/ 5177 h 5177"/>
              <a:gd name="T4" fmla="*/ 0 w 6428"/>
              <a:gd name="T5" fmla="*/ 0 h 5177"/>
              <a:gd name="T6" fmla="*/ 3494 w 6428"/>
              <a:gd name="T7" fmla="*/ 0 h 5177"/>
              <a:gd name="T8" fmla="*/ 6428 w 6428"/>
              <a:gd name="T9" fmla="*/ 5177 h 5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8" h="5177">
                <a:moveTo>
                  <a:pt x="6428" y="5177"/>
                </a:moveTo>
                <a:lnTo>
                  <a:pt x="0" y="5177"/>
                </a:lnTo>
                <a:lnTo>
                  <a:pt x="0" y="0"/>
                </a:lnTo>
                <a:lnTo>
                  <a:pt x="3494" y="0"/>
                </a:lnTo>
                <a:lnTo>
                  <a:pt x="6428" y="5177"/>
                </a:lnTo>
                <a:close/>
              </a:path>
            </a:pathLst>
          </a:custGeom>
          <a:solidFill>
            <a:srgbClr val="0098DB">
              <a:alpha val="89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latin typeface="Bebas Neue" panose="020B0506020202020201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12737" y="955357"/>
            <a:ext cx="4986337" cy="3658683"/>
          </a:xfrm>
          <a:prstGeom prst="rect">
            <a:avLst/>
          </a:prstGeom>
        </p:spPr>
        <p:txBody>
          <a:bodyPr anchor="b" anchorCtr="0"/>
          <a:lstStyle>
            <a:lvl1pPr marL="0" indent="0">
              <a:spcAft>
                <a:spcPts val="1200"/>
              </a:spcAft>
              <a:buNone/>
              <a:defRPr lang="en-US" sz="4000" b="1" kern="1200" cap="all" baseline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292100" indent="-292100">
              <a:lnSpc>
                <a:spcPct val="80000"/>
              </a:lnSpc>
              <a:spcAft>
                <a:spcPts val="9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defRPr sz="32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Roboto Condensed" panose="02000000000000000000" pitchFamily="2" charset="0"/>
              </a:defRPr>
            </a:lvl2pPr>
            <a:lvl3pPr marL="292100" indent="-292100">
              <a:lnSpc>
                <a:spcPct val="80000"/>
              </a:lnSpc>
              <a:spcAft>
                <a:spcPts val="900"/>
              </a:spcAft>
              <a:buSzPct val="70000"/>
              <a:buFont typeface="Wingdings" panose="05000000000000000000" pitchFamily="2" charset="2"/>
              <a:buChar char="§"/>
              <a:defRPr lang="en-US" sz="3200" i="0" kern="1200" dirty="0" smtClean="0">
                <a:solidFill>
                  <a:srgbClr val="154E75"/>
                </a:solidFill>
                <a:effectLst/>
                <a:latin typeface="+mn-lt"/>
                <a:ea typeface="Roboto Condensed" panose="02000000000000000000" pitchFamily="2" charset="0"/>
                <a:cs typeface="Roboto Condensed Regular"/>
              </a:defRPr>
            </a:lvl3pPr>
            <a:lvl4pPr>
              <a:defRPr sz="1050">
                <a:latin typeface="+mn-lt"/>
                <a:ea typeface="Roboto Condensed" panose="02000000000000000000" pitchFamily="2" charset="0"/>
              </a:defRPr>
            </a:lvl4pPr>
            <a:lvl5pPr>
              <a:defRPr sz="105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7372350" y="4243388"/>
            <a:ext cx="1500188" cy="622300"/>
            <a:chOff x="4644" y="2673"/>
            <a:chExt cx="945" cy="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4935" y="2673"/>
              <a:ext cx="115" cy="115"/>
            </a:xfrm>
            <a:custGeom>
              <a:avLst/>
              <a:gdLst>
                <a:gd name="T0" fmla="*/ 1948 w 1953"/>
                <a:gd name="T1" fmla="*/ 1077 h 1955"/>
                <a:gd name="T2" fmla="*/ 1923 w 1953"/>
                <a:gd name="T3" fmla="*/ 1222 h 1955"/>
                <a:gd name="T4" fmla="*/ 1877 w 1953"/>
                <a:gd name="T5" fmla="*/ 1357 h 1955"/>
                <a:gd name="T6" fmla="*/ 1811 w 1953"/>
                <a:gd name="T7" fmla="*/ 1484 h 1955"/>
                <a:gd name="T8" fmla="*/ 1730 w 1953"/>
                <a:gd name="T9" fmla="*/ 1598 h 1955"/>
                <a:gd name="T10" fmla="*/ 1634 w 1953"/>
                <a:gd name="T11" fmla="*/ 1701 h 1955"/>
                <a:gd name="T12" fmla="*/ 1522 w 1953"/>
                <a:gd name="T13" fmla="*/ 1787 h 1955"/>
                <a:gd name="T14" fmla="*/ 1400 w 1953"/>
                <a:gd name="T15" fmla="*/ 1859 h 1955"/>
                <a:gd name="T16" fmla="*/ 1267 w 1953"/>
                <a:gd name="T17" fmla="*/ 1911 h 1955"/>
                <a:gd name="T18" fmla="*/ 1126 w 1953"/>
                <a:gd name="T19" fmla="*/ 1943 h 1955"/>
                <a:gd name="T20" fmla="*/ 977 w 1953"/>
                <a:gd name="T21" fmla="*/ 1955 h 1955"/>
                <a:gd name="T22" fmla="*/ 827 w 1953"/>
                <a:gd name="T23" fmla="*/ 1943 h 1955"/>
                <a:gd name="T24" fmla="*/ 686 w 1953"/>
                <a:gd name="T25" fmla="*/ 1911 h 1955"/>
                <a:gd name="T26" fmla="*/ 553 w 1953"/>
                <a:gd name="T27" fmla="*/ 1859 h 1955"/>
                <a:gd name="T28" fmla="*/ 431 w 1953"/>
                <a:gd name="T29" fmla="*/ 1787 h 1955"/>
                <a:gd name="T30" fmla="*/ 320 w 1953"/>
                <a:gd name="T31" fmla="*/ 1701 h 1955"/>
                <a:gd name="T32" fmla="*/ 223 w 1953"/>
                <a:gd name="T33" fmla="*/ 1598 h 1955"/>
                <a:gd name="T34" fmla="*/ 142 w 1953"/>
                <a:gd name="T35" fmla="*/ 1484 h 1955"/>
                <a:gd name="T36" fmla="*/ 76 w 1953"/>
                <a:gd name="T37" fmla="*/ 1357 h 1955"/>
                <a:gd name="T38" fmla="*/ 31 w 1953"/>
                <a:gd name="T39" fmla="*/ 1222 h 1955"/>
                <a:gd name="T40" fmla="*/ 5 w 1953"/>
                <a:gd name="T41" fmla="*/ 1077 h 1955"/>
                <a:gd name="T42" fmla="*/ 1 w 1953"/>
                <a:gd name="T43" fmla="*/ 926 h 1955"/>
                <a:gd name="T44" fmla="*/ 20 w 1953"/>
                <a:gd name="T45" fmla="*/ 780 h 1955"/>
                <a:gd name="T46" fmla="*/ 59 w 1953"/>
                <a:gd name="T47" fmla="*/ 641 h 1955"/>
                <a:gd name="T48" fmla="*/ 117 w 1953"/>
                <a:gd name="T49" fmla="*/ 511 h 1955"/>
                <a:gd name="T50" fmla="*/ 194 w 1953"/>
                <a:gd name="T51" fmla="*/ 393 h 1955"/>
                <a:gd name="T52" fmla="*/ 286 w 1953"/>
                <a:gd name="T53" fmla="*/ 286 h 1955"/>
                <a:gd name="T54" fmla="*/ 393 w 1953"/>
                <a:gd name="T55" fmla="*/ 194 h 1955"/>
                <a:gd name="T56" fmla="*/ 511 w 1953"/>
                <a:gd name="T57" fmla="*/ 118 h 1955"/>
                <a:gd name="T58" fmla="*/ 641 w 1953"/>
                <a:gd name="T59" fmla="*/ 59 h 1955"/>
                <a:gd name="T60" fmla="*/ 780 w 1953"/>
                <a:gd name="T61" fmla="*/ 20 h 1955"/>
                <a:gd name="T62" fmla="*/ 927 w 1953"/>
                <a:gd name="T63" fmla="*/ 1 h 1955"/>
                <a:gd name="T64" fmla="*/ 1076 w 1953"/>
                <a:gd name="T65" fmla="*/ 5 h 1955"/>
                <a:gd name="T66" fmla="*/ 1221 w 1953"/>
                <a:gd name="T67" fmla="*/ 31 h 1955"/>
                <a:gd name="T68" fmla="*/ 1356 w 1953"/>
                <a:gd name="T69" fmla="*/ 76 h 1955"/>
                <a:gd name="T70" fmla="*/ 1483 w 1953"/>
                <a:gd name="T71" fmla="*/ 142 h 1955"/>
                <a:gd name="T72" fmla="*/ 1597 w 1953"/>
                <a:gd name="T73" fmla="*/ 223 h 1955"/>
                <a:gd name="T74" fmla="*/ 1700 w 1953"/>
                <a:gd name="T75" fmla="*/ 320 h 1955"/>
                <a:gd name="T76" fmla="*/ 1786 w 1953"/>
                <a:gd name="T77" fmla="*/ 431 h 1955"/>
                <a:gd name="T78" fmla="*/ 1857 w 1953"/>
                <a:gd name="T79" fmla="*/ 554 h 1955"/>
                <a:gd name="T80" fmla="*/ 1910 w 1953"/>
                <a:gd name="T81" fmla="*/ 686 h 1955"/>
                <a:gd name="T82" fmla="*/ 1942 w 1953"/>
                <a:gd name="T83" fmla="*/ 828 h 1955"/>
                <a:gd name="T84" fmla="*/ 1953 w 1953"/>
                <a:gd name="T85" fmla="*/ 978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5">
                  <a:moveTo>
                    <a:pt x="1953" y="978"/>
                  </a:moveTo>
                  <a:lnTo>
                    <a:pt x="1952" y="1028"/>
                  </a:lnTo>
                  <a:lnTo>
                    <a:pt x="1948" y="1077"/>
                  </a:lnTo>
                  <a:lnTo>
                    <a:pt x="1942" y="1126"/>
                  </a:lnTo>
                  <a:lnTo>
                    <a:pt x="1933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1" y="1484"/>
                  </a:lnTo>
                  <a:lnTo>
                    <a:pt x="1786" y="1524"/>
                  </a:lnTo>
                  <a:lnTo>
                    <a:pt x="1759" y="1562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7" y="1669"/>
                  </a:lnTo>
                  <a:lnTo>
                    <a:pt x="1634" y="1701"/>
                  </a:lnTo>
                  <a:lnTo>
                    <a:pt x="1597" y="1731"/>
                  </a:lnTo>
                  <a:lnTo>
                    <a:pt x="1561" y="1760"/>
                  </a:lnTo>
                  <a:lnTo>
                    <a:pt x="1522" y="1787"/>
                  </a:lnTo>
                  <a:lnTo>
                    <a:pt x="1483" y="1813"/>
                  </a:lnTo>
                  <a:lnTo>
                    <a:pt x="1442" y="1837"/>
                  </a:lnTo>
                  <a:lnTo>
                    <a:pt x="1400" y="1859"/>
                  </a:lnTo>
                  <a:lnTo>
                    <a:pt x="1356" y="1878"/>
                  </a:lnTo>
                  <a:lnTo>
                    <a:pt x="1312" y="1896"/>
                  </a:lnTo>
                  <a:lnTo>
                    <a:pt x="1267" y="1911"/>
                  </a:lnTo>
                  <a:lnTo>
                    <a:pt x="1221" y="1924"/>
                  </a:lnTo>
                  <a:lnTo>
                    <a:pt x="1174" y="1935"/>
                  </a:lnTo>
                  <a:lnTo>
                    <a:pt x="1126" y="1943"/>
                  </a:lnTo>
                  <a:lnTo>
                    <a:pt x="1076" y="1950"/>
                  </a:lnTo>
                  <a:lnTo>
                    <a:pt x="1027" y="1953"/>
                  </a:lnTo>
                  <a:lnTo>
                    <a:pt x="977" y="1955"/>
                  </a:lnTo>
                  <a:lnTo>
                    <a:pt x="927" y="1953"/>
                  </a:lnTo>
                  <a:lnTo>
                    <a:pt x="877" y="1950"/>
                  </a:lnTo>
                  <a:lnTo>
                    <a:pt x="827" y="1943"/>
                  </a:lnTo>
                  <a:lnTo>
                    <a:pt x="780" y="1935"/>
                  </a:lnTo>
                  <a:lnTo>
                    <a:pt x="733" y="1924"/>
                  </a:lnTo>
                  <a:lnTo>
                    <a:pt x="686" y="1911"/>
                  </a:lnTo>
                  <a:lnTo>
                    <a:pt x="641" y="1896"/>
                  </a:lnTo>
                  <a:lnTo>
                    <a:pt x="596" y="1878"/>
                  </a:lnTo>
                  <a:lnTo>
                    <a:pt x="553" y="1859"/>
                  </a:lnTo>
                  <a:lnTo>
                    <a:pt x="511" y="1837"/>
                  </a:lnTo>
                  <a:lnTo>
                    <a:pt x="470" y="1813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9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4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1" y="1028"/>
                  </a:lnTo>
                  <a:lnTo>
                    <a:pt x="0" y="978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6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7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2" y="59"/>
                  </a:lnTo>
                  <a:lnTo>
                    <a:pt x="1356" y="76"/>
                  </a:lnTo>
                  <a:lnTo>
                    <a:pt x="1400" y="96"/>
                  </a:lnTo>
                  <a:lnTo>
                    <a:pt x="1442" y="118"/>
                  </a:lnTo>
                  <a:lnTo>
                    <a:pt x="1483" y="142"/>
                  </a:lnTo>
                  <a:lnTo>
                    <a:pt x="1522" y="167"/>
                  </a:lnTo>
                  <a:lnTo>
                    <a:pt x="1561" y="194"/>
                  </a:lnTo>
                  <a:lnTo>
                    <a:pt x="1597" y="223"/>
                  </a:lnTo>
                  <a:lnTo>
                    <a:pt x="1634" y="254"/>
                  </a:lnTo>
                  <a:lnTo>
                    <a:pt x="1667" y="286"/>
                  </a:lnTo>
                  <a:lnTo>
                    <a:pt x="1700" y="320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1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4789" y="2673"/>
              <a:ext cx="115" cy="115"/>
            </a:xfrm>
            <a:custGeom>
              <a:avLst/>
              <a:gdLst>
                <a:gd name="T0" fmla="*/ 1949 w 1954"/>
                <a:gd name="T1" fmla="*/ 1077 h 1954"/>
                <a:gd name="T2" fmla="*/ 1923 w 1954"/>
                <a:gd name="T3" fmla="*/ 1222 h 1954"/>
                <a:gd name="T4" fmla="*/ 1877 w 1954"/>
                <a:gd name="T5" fmla="*/ 1357 h 1954"/>
                <a:gd name="T6" fmla="*/ 1812 w 1954"/>
                <a:gd name="T7" fmla="*/ 1484 h 1954"/>
                <a:gd name="T8" fmla="*/ 1731 w 1954"/>
                <a:gd name="T9" fmla="*/ 1598 h 1954"/>
                <a:gd name="T10" fmla="*/ 1634 w 1954"/>
                <a:gd name="T11" fmla="*/ 1700 h 1954"/>
                <a:gd name="T12" fmla="*/ 1523 w 1954"/>
                <a:gd name="T13" fmla="*/ 1787 h 1954"/>
                <a:gd name="T14" fmla="*/ 1401 w 1954"/>
                <a:gd name="T15" fmla="*/ 1858 h 1954"/>
                <a:gd name="T16" fmla="*/ 1267 w 1954"/>
                <a:gd name="T17" fmla="*/ 1910 h 1954"/>
                <a:gd name="T18" fmla="*/ 1126 w 1954"/>
                <a:gd name="T19" fmla="*/ 1943 h 1954"/>
                <a:gd name="T20" fmla="*/ 977 w 1954"/>
                <a:gd name="T21" fmla="*/ 1954 h 1954"/>
                <a:gd name="T22" fmla="*/ 828 w 1954"/>
                <a:gd name="T23" fmla="*/ 1943 h 1954"/>
                <a:gd name="T24" fmla="*/ 687 w 1954"/>
                <a:gd name="T25" fmla="*/ 1910 h 1954"/>
                <a:gd name="T26" fmla="*/ 553 w 1954"/>
                <a:gd name="T27" fmla="*/ 1858 h 1954"/>
                <a:gd name="T28" fmla="*/ 431 w 1954"/>
                <a:gd name="T29" fmla="*/ 1787 h 1954"/>
                <a:gd name="T30" fmla="*/ 320 w 1954"/>
                <a:gd name="T31" fmla="*/ 1700 h 1954"/>
                <a:gd name="T32" fmla="*/ 223 w 1954"/>
                <a:gd name="T33" fmla="*/ 1598 h 1954"/>
                <a:gd name="T34" fmla="*/ 142 w 1954"/>
                <a:gd name="T35" fmla="*/ 1484 h 1954"/>
                <a:gd name="T36" fmla="*/ 77 w 1954"/>
                <a:gd name="T37" fmla="*/ 1357 h 1954"/>
                <a:gd name="T38" fmla="*/ 31 w 1954"/>
                <a:gd name="T39" fmla="*/ 1222 h 1954"/>
                <a:gd name="T40" fmla="*/ 5 w 1954"/>
                <a:gd name="T41" fmla="*/ 1077 h 1954"/>
                <a:gd name="T42" fmla="*/ 2 w 1954"/>
                <a:gd name="T43" fmla="*/ 927 h 1954"/>
                <a:gd name="T44" fmla="*/ 20 w 1954"/>
                <a:gd name="T45" fmla="*/ 781 h 1954"/>
                <a:gd name="T46" fmla="*/ 59 w 1954"/>
                <a:gd name="T47" fmla="*/ 641 h 1954"/>
                <a:gd name="T48" fmla="*/ 118 w 1954"/>
                <a:gd name="T49" fmla="*/ 511 h 1954"/>
                <a:gd name="T50" fmla="*/ 194 w 1954"/>
                <a:gd name="T51" fmla="*/ 393 h 1954"/>
                <a:gd name="T52" fmla="*/ 286 w 1954"/>
                <a:gd name="T53" fmla="*/ 286 h 1954"/>
                <a:gd name="T54" fmla="*/ 393 w 1954"/>
                <a:gd name="T55" fmla="*/ 194 h 1954"/>
                <a:gd name="T56" fmla="*/ 511 w 1954"/>
                <a:gd name="T57" fmla="*/ 118 h 1954"/>
                <a:gd name="T58" fmla="*/ 641 w 1954"/>
                <a:gd name="T59" fmla="*/ 59 h 1954"/>
                <a:gd name="T60" fmla="*/ 780 w 1954"/>
                <a:gd name="T61" fmla="*/ 20 h 1954"/>
                <a:gd name="T62" fmla="*/ 927 w 1954"/>
                <a:gd name="T63" fmla="*/ 1 h 1954"/>
                <a:gd name="T64" fmla="*/ 1076 w 1954"/>
                <a:gd name="T65" fmla="*/ 5 h 1954"/>
                <a:gd name="T66" fmla="*/ 1221 w 1954"/>
                <a:gd name="T67" fmla="*/ 31 h 1954"/>
                <a:gd name="T68" fmla="*/ 1357 w 1954"/>
                <a:gd name="T69" fmla="*/ 77 h 1954"/>
                <a:gd name="T70" fmla="*/ 1483 w 1954"/>
                <a:gd name="T71" fmla="*/ 142 h 1954"/>
                <a:gd name="T72" fmla="*/ 1598 w 1954"/>
                <a:gd name="T73" fmla="*/ 223 h 1954"/>
                <a:gd name="T74" fmla="*/ 1700 w 1954"/>
                <a:gd name="T75" fmla="*/ 320 h 1954"/>
                <a:gd name="T76" fmla="*/ 1787 w 1954"/>
                <a:gd name="T77" fmla="*/ 431 h 1954"/>
                <a:gd name="T78" fmla="*/ 1858 w 1954"/>
                <a:gd name="T79" fmla="*/ 554 h 1954"/>
                <a:gd name="T80" fmla="*/ 1910 w 1954"/>
                <a:gd name="T81" fmla="*/ 686 h 1954"/>
                <a:gd name="T82" fmla="*/ 1943 w 1954"/>
                <a:gd name="T83" fmla="*/ 828 h 1954"/>
                <a:gd name="T84" fmla="*/ 1954 w 1954"/>
                <a:gd name="T85" fmla="*/ 97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4" h="1954">
                  <a:moveTo>
                    <a:pt x="1954" y="978"/>
                  </a:moveTo>
                  <a:lnTo>
                    <a:pt x="1953" y="1028"/>
                  </a:lnTo>
                  <a:lnTo>
                    <a:pt x="1949" y="1077"/>
                  </a:lnTo>
                  <a:lnTo>
                    <a:pt x="1943" y="1126"/>
                  </a:lnTo>
                  <a:lnTo>
                    <a:pt x="1934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5" y="1313"/>
                  </a:lnTo>
                  <a:lnTo>
                    <a:pt x="1877" y="1357"/>
                  </a:lnTo>
                  <a:lnTo>
                    <a:pt x="1858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7" y="1523"/>
                  </a:lnTo>
                  <a:lnTo>
                    <a:pt x="1760" y="1562"/>
                  </a:lnTo>
                  <a:lnTo>
                    <a:pt x="1731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0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3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6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7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3"/>
                  </a:lnTo>
                  <a:lnTo>
                    <a:pt x="687" y="1910"/>
                  </a:lnTo>
                  <a:lnTo>
                    <a:pt x="641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0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0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8" y="1443"/>
                  </a:lnTo>
                  <a:lnTo>
                    <a:pt x="96" y="1401"/>
                  </a:lnTo>
                  <a:lnTo>
                    <a:pt x="77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2" y="1028"/>
                  </a:lnTo>
                  <a:lnTo>
                    <a:pt x="0" y="978"/>
                  </a:lnTo>
                  <a:lnTo>
                    <a:pt x="2" y="927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1"/>
                  </a:lnTo>
                  <a:lnTo>
                    <a:pt x="31" y="733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7" y="597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7"/>
                  </a:lnTo>
                  <a:lnTo>
                    <a:pt x="641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7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0"/>
                  </a:lnTo>
                  <a:lnTo>
                    <a:pt x="1731" y="356"/>
                  </a:lnTo>
                  <a:lnTo>
                    <a:pt x="1760" y="393"/>
                  </a:lnTo>
                  <a:lnTo>
                    <a:pt x="1787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8" y="554"/>
                  </a:lnTo>
                  <a:lnTo>
                    <a:pt x="1877" y="597"/>
                  </a:lnTo>
                  <a:lnTo>
                    <a:pt x="1895" y="641"/>
                  </a:lnTo>
                  <a:lnTo>
                    <a:pt x="1910" y="686"/>
                  </a:lnTo>
                  <a:lnTo>
                    <a:pt x="1923" y="733"/>
                  </a:lnTo>
                  <a:lnTo>
                    <a:pt x="1934" y="781"/>
                  </a:lnTo>
                  <a:lnTo>
                    <a:pt x="1943" y="828"/>
                  </a:lnTo>
                  <a:lnTo>
                    <a:pt x="1949" y="877"/>
                  </a:lnTo>
                  <a:lnTo>
                    <a:pt x="1953" y="927"/>
                  </a:lnTo>
                  <a:lnTo>
                    <a:pt x="1954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4644" y="2674"/>
              <a:ext cx="115" cy="114"/>
            </a:xfrm>
            <a:custGeom>
              <a:avLst/>
              <a:gdLst>
                <a:gd name="T0" fmla="*/ 1948 w 1953"/>
                <a:gd name="T1" fmla="*/ 1077 h 1954"/>
                <a:gd name="T2" fmla="*/ 1923 w 1953"/>
                <a:gd name="T3" fmla="*/ 1221 h 1954"/>
                <a:gd name="T4" fmla="*/ 1877 w 1953"/>
                <a:gd name="T5" fmla="*/ 1357 h 1954"/>
                <a:gd name="T6" fmla="*/ 1812 w 1953"/>
                <a:gd name="T7" fmla="*/ 1484 h 1954"/>
                <a:gd name="T8" fmla="*/ 1730 w 1953"/>
                <a:gd name="T9" fmla="*/ 1598 h 1954"/>
                <a:gd name="T10" fmla="*/ 1634 w 1953"/>
                <a:gd name="T11" fmla="*/ 1701 h 1954"/>
                <a:gd name="T12" fmla="*/ 1523 w 1953"/>
                <a:gd name="T13" fmla="*/ 1787 h 1954"/>
                <a:gd name="T14" fmla="*/ 1401 w 1953"/>
                <a:gd name="T15" fmla="*/ 1858 h 1954"/>
                <a:gd name="T16" fmla="*/ 1267 w 1953"/>
                <a:gd name="T17" fmla="*/ 1910 h 1954"/>
                <a:gd name="T18" fmla="*/ 1126 w 1953"/>
                <a:gd name="T19" fmla="*/ 1943 h 1954"/>
                <a:gd name="T20" fmla="*/ 977 w 1953"/>
                <a:gd name="T21" fmla="*/ 1954 h 1954"/>
                <a:gd name="T22" fmla="*/ 828 w 1953"/>
                <a:gd name="T23" fmla="*/ 1943 h 1954"/>
                <a:gd name="T24" fmla="*/ 687 w 1953"/>
                <a:gd name="T25" fmla="*/ 1910 h 1954"/>
                <a:gd name="T26" fmla="*/ 553 w 1953"/>
                <a:gd name="T27" fmla="*/ 1858 h 1954"/>
                <a:gd name="T28" fmla="*/ 431 w 1953"/>
                <a:gd name="T29" fmla="*/ 1787 h 1954"/>
                <a:gd name="T30" fmla="*/ 320 w 1953"/>
                <a:gd name="T31" fmla="*/ 1701 h 1954"/>
                <a:gd name="T32" fmla="*/ 223 w 1953"/>
                <a:gd name="T33" fmla="*/ 1598 h 1954"/>
                <a:gd name="T34" fmla="*/ 142 w 1953"/>
                <a:gd name="T35" fmla="*/ 1484 h 1954"/>
                <a:gd name="T36" fmla="*/ 76 w 1953"/>
                <a:gd name="T37" fmla="*/ 1357 h 1954"/>
                <a:gd name="T38" fmla="*/ 31 w 1953"/>
                <a:gd name="T39" fmla="*/ 1221 h 1954"/>
                <a:gd name="T40" fmla="*/ 5 w 1953"/>
                <a:gd name="T41" fmla="*/ 1077 h 1954"/>
                <a:gd name="T42" fmla="*/ 1 w 1953"/>
                <a:gd name="T43" fmla="*/ 926 h 1954"/>
                <a:gd name="T44" fmla="*/ 20 w 1953"/>
                <a:gd name="T45" fmla="*/ 780 h 1954"/>
                <a:gd name="T46" fmla="*/ 59 w 1953"/>
                <a:gd name="T47" fmla="*/ 641 h 1954"/>
                <a:gd name="T48" fmla="*/ 117 w 1953"/>
                <a:gd name="T49" fmla="*/ 511 h 1954"/>
                <a:gd name="T50" fmla="*/ 194 w 1953"/>
                <a:gd name="T51" fmla="*/ 393 h 1954"/>
                <a:gd name="T52" fmla="*/ 286 w 1953"/>
                <a:gd name="T53" fmla="*/ 286 h 1954"/>
                <a:gd name="T54" fmla="*/ 393 w 1953"/>
                <a:gd name="T55" fmla="*/ 194 h 1954"/>
                <a:gd name="T56" fmla="*/ 511 w 1953"/>
                <a:gd name="T57" fmla="*/ 118 h 1954"/>
                <a:gd name="T58" fmla="*/ 642 w 1953"/>
                <a:gd name="T59" fmla="*/ 59 h 1954"/>
                <a:gd name="T60" fmla="*/ 780 w 1953"/>
                <a:gd name="T61" fmla="*/ 20 h 1954"/>
                <a:gd name="T62" fmla="*/ 927 w 1953"/>
                <a:gd name="T63" fmla="*/ 1 h 1954"/>
                <a:gd name="T64" fmla="*/ 1077 w 1953"/>
                <a:gd name="T65" fmla="*/ 5 h 1954"/>
                <a:gd name="T66" fmla="*/ 1221 w 1953"/>
                <a:gd name="T67" fmla="*/ 31 h 1954"/>
                <a:gd name="T68" fmla="*/ 1357 w 1953"/>
                <a:gd name="T69" fmla="*/ 76 h 1954"/>
                <a:gd name="T70" fmla="*/ 1483 w 1953"/>
                <a:gd name="T71" fmla="*/ 142 h 1954"/>
                <a:gd name="T72" fmla="*/ 1598 w 1953"/>
                <a:gd name="T73" fmla="*/ 223 h 1954"/>
                <a:gd name="T74" fmla="*/ 1700 w 1953"/>
                <a:gd name="T75" fmla="*/ 321 h 1954"/>
                <a:gd name="T76" fmla="*/ 1786 w 1953"/>
                <a:gd name="T77" fmla="*/ 431 h 1954"/>
                <a:gd name="T78" fmla="*/ 1857 w 1953"/>
                <a:gd name="T79" fmla="*/ 554 h 1954"/>
                <a:gd name="T80" fmla="*/ 1910 w 1953"/>
                <a:gd name="T81" fmla="*/ 686 h 1954"/>
                <a:gd name="T82" fmla="*/ 1942 w 1953"/>
                <a:gd name="T83" fmla="*/ 828 h 1954"/>
                <a:gd name="T84" fmla="*/ 1953 w 1953"/>
                <a:gd name="T85" fmla="*/ 977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4">
                  <a:moveTo>
                    <a:pt x="1953" y="977"/>
                  </a:moveTo>
                  <a:lnTo>
                    <a:pt x="1952" y="1027"/>
                  </a:lnTo>
                  <a:lnTo>
                    <a:pt x="1948" y="1077"/>
                  </a:lnTo>
                  <a:lnTo>
                    <a:pt x="1942" y="1125"/>
                  </a:lnTo>
                  <a:lnTo>
                    <a:pt x="1933" y="1174"/>
                  </a:lnTo>
                  <a:lnTo>
                    <a:pt x="1923" y="1221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6" y="1523"/>
                  </a:lnTo>
                  <a:lnTo>
                    <a:pt x="1759" y="1561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1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4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7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8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4"/>
                  </a:lnTo>
                  <a:lnTo>
                    <a:pt x="687" y="1910"/>
                  </a:lnTo>
                  <a:lnTo>
                    <a:pt x="642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1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1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1"/>
                  </a:lnTo>
                  <a:lnTo>
                    <a:pt x="20" y="1174"/>
                  </a:lnTo>
                  <a:lnTo>
                    <a:pt x="11" y="1125"/>
                  </a:lnTo>
                  <a:lnTo>
                    <a:pt x="5" y="1077"/>
                  </a:lnTo>
                  <a:lnTo>
                    <a:pt x="1" y="1027"/>
                  </a:lnTo>
                  <a:lnTo>
                    <a:pt x="0" y="977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1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1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8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7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6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1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4673" y="2819"/>
              <a:ext cx="49" cy="13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4826" y="2819"/>
              <a:ext cx="204" cy="136"/>
            </a:xfrm>
            <a:custGeom>
              <a:avLst/>
              <a:gdLst>
                <a:gd name="T0" fmla="*/ 624 w 3471"/>
                <a:gd name="T1" fmla="*/ 2313 h 2313"/>
                <a:gd name="T2" fmla="*/ 0 w 3471"/>
                <a:gd name="T3" fmla="*/ 2 h 2313"/>
                <a:gd name="T4" fmla="*/ 809 w 3471"/>
                <a:gd name="T5" fmla="*/ 2 h 2313"/>
                <a:gd name="T6" fmla="*/ 1089 w 3471"/>
                <a:gd name="T7" fmla="*/ 1645 h 2313"/>
                <a:gd name="T8" fmla="*/ 1417 w 3471"/>
                <a:gd name="T9" fmla="*/ 2 h 2313"/>
                <a:gd name="T10" fmla="*/ 2105 w 3471"/>
                <a:gd name="T11" fmla="*/ 2 h 2313"/>
                <a:gd name="T12" fmla="*/ 2413 w 3471"/>
                <a:gd name="T13" fmla="*/ 1672 h 2313"/>
                <a:gd name="T14" fmla="*/ 2690 w 3471"/>
                <a:gd name="T15" fmla="*/ 0 h 2313"/>
                <a:gd name="T16" fmla="*/ 3471 w 3471"/>
                <a:gd name="T17" fmla="*/ 0 h 2313"/>
                <a:gd name="T18" fmla="*/ 2860 w 3471"/>
                <a:gd name="T19" fmla="*/ 2313 h 2313"/>
                <a:gd name="T20" fmla="*/ 2041 w 3471"/>
                <a:gd name="T21" fmla="*/ 2313 h 2313"/>
                <a:gd name="T22" fmla="*/ 1748 w 3471"/>
                <a:gd name="T23" fmla="*/ 928 h 2313"/>
                <a:gd name="T24" fmla="*/ 1460 w 3471"/>
                <a:gd name="T25" fmla="*/ 2313 h 2313"/>
                <a:gd name="T26" fmla="*/ 624 w 3471"/>
                <a:gd name="T27" fmla="*/ 2313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1" h="2313">
                  <a:moveTo>
                    <a:pt x="624" y="2313"/>
                  </a:moveTo>
                  <a:lnTo>
                    <a:pt x="0" y="2"/>
                  </a:lnTo>
                  <a:lnTo>
                    <a:pt x="809" y="2"/>
                  </a:lnTo>
                  <a:lnTo>
                    <a:pt x="1089" y="1645"/>
                  </a:lnTo>
                  <a:lnTo>
                    <a:pt x="1417" y="2"/>
                  </a:lnTo>
                  <a:lnTo>
                    <a:pt x="2105" y="2"/>
                  </a:lnTo>
                  <a:lnTo>
                    <a:pt x="2413" y="1672"/>
                  </a:lnTo>
                  <a:lnTo>
                    <a:pt x="2690" y="0"/>
                  </a:lnTo>
                  <a:lnTo>
                    <a:pt x="3471" y="0"/>
                  </a:lnTo>
                  <a:lnTo>
                    <a:pt x="2860" y="2313"/>
                  </a:lnTo>
                  <a:lnTo>
                    <a:pt x="2041" y="2313"/>
                  </a:lnTo>
                  <a:lnTo>
                    <a:pt x="1748" y="928"/>
                  </a:lnTo>
                  <a:lnTo>
                    <a:pt x="1460" y="2313"/>
                  </a:lnTo>
                  <a:lnTo>
                    <a:pt x="624" y="23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4732" y="2818"/>
              <a:ext cx="148" cy="141"/>
            </a:xfrm>
            <a:custGeom>
              <a:avLst/>
              <a:gdLst>
                <a:gd name="T0" fmla="*/ 1969 w 2509"/>
                <a:gd name="T1" fmla="*/ 2264 h 2389"/>
                <a:gd name="T2" fmla="*/ 1786 w 2509"/>
                <a:gd name="T3" fmla="*/ 2329 h 2389"/>
                <a:gd name="T4" fmla="*/ 1581 w 2509"/>
                <a:gd name="T5" fmla="*/ 2372 h 2389"/>
                <a:gd name="T6" fmla="*/ 1355 w 2509"/>
                <a:gd name="T7" fmla="*/ 2389 h 2389"/>
                <a:gd name="T8" fmla="*/ 1159 w 2509"/>
                <a:gd name="T9" fmla="*/ 2385 h 2389"/>
                <a:gd name="T10" fmla="*/ 985 w 2509"/>
                <a:gd name="T11" fmla="*/ 2363 h 2389"/>
                <a:gd name="T12" fmla="*/ 823 w 2509"/>
                <a:gd name="T13" fmla="*/ 2328 h 2389"/>
                <a:gd name="T14" fmla="*/ 675 w 2509"/>
                <a:gd name="T15" fmla="*/ 2276 h 2389"/>
                <a:gd name="T16" fmla="*/ 538 w 2509"/>
                <a:gd name="T17" fmla="*/ 2210 h 2389"/>
                <a:gd name="T18" fmla="*/ 416 w 2509"/>
                <a:gd name="T19" fmla="*/ 2127 h 2389"/>
                <a:gd name="T20" fmla="*/ 305 w 2509"/>
                <a:gd name="T21" fmla="*/ 2029 h 2389"/>
                <a:gd name="T22" fmla="*/ 212 w 2509"/>
                <a:gd name="T23" fmla="*/ 1918 h 2389"/>
                <a:gd name="T24" fmla="*/ 135 w 2509"/>
                <a:gd name="T25" fmla="*/ 1797 h 2389"/>
                <a:gd name="T26" fmla="*/ 75 w 2509"/>
                <a:gd name="T27" fmla="*/ 1663 h 2389"/>
                <a:gd name="T28" fmla="*/ 33 w 2509"/>
                <a:gd name="T29" fmla="*/ 1519 h 2389"/>
                <a:gd name="T30" fmla="*/ 8 w 2509"/>
                <a:gd name="T31" fmla="*/ 1362 h 2389"/>
                <a:gd name="T32" fmla="*/ 0 w 2509"/>
                <a:gd name="T33" fmla="*/ 1193 h 2389"/>
                <a:gd name="T34" fmla="*/ 8 w 2509"/>
                <a:gd name="T35" fmla="*/ 1026 h 2389"/>
                <a:gd name="T36" fmla="*/ 33 w 2509"/>
                <a:gd name="T37" fmla="*/ 871 h 2389"/>
                <a:gd name="T38" fmla="*/ 75 w 2509"/>
                <a:gd name="T39" fmla="*/ 726 h 2389"/>
                <a:gd name="T40" fmla="*/ 134 w 2509"/>
                <a:gd name="T41" fmla="*/ 593 h 2389"/>
                <a:gd name="T42" fmla="*/ 210 w 2509"/>
                <a:gd name="T43" fmla="*/ 472 h 2389"/>
                <a:gd name="T44" fmla="*/ 302 w 2509"/>
                <a:gd name="T45" fmla="*/ 360 h 2389"/>
                <a:gd name="T46" fmla="*/ 412 w 2509"/>
                <a:gd name="T47" fmla="*/ 262 h 2389"/>
                <a:gd name="T48" fmla="*/ 533 w 2509"/>
                <a:gd name="T49" fmla="*/ 179 h 2389"/>
                <a:gd name="T50" fmla="*/ 668 w 2509"/>
                <a:gd name="T51" fmla="*/ 112 h 2389"/>
                <a:gd name="T52" fmla="*/ 814 w 2509"/>
                <a:gd name="T53" fmla="*/ 61 h 2389"/>
                <a:gd name="T54" fmla="*/ 973 w 2509"/>
                <a:gd name="T55" fmla="*/ 26 h 2389"/>
                <a:gd name="T56" fmla="*/ 1144 w 2509"/>
                <a:gd name="T57" fmla="*/ 6 h 2389"/>
                <a:gd name="T58" fmla="*/ 1305 w 2509"/>
                <a:gd name="T59" fmla="*/ 0 h 2389"/>
                <a:gd name="T60" fmla="*/ 1497 w 2509"/>
                <a:gd name="T61" fmla="*/ 596 h 2389"/>
                <a:gd name="T62" fmla="*/ 1362 w 2509"/>
                <a:gd name="T63" fmla="*/ 569 h 2389"/>
                <a:gd name="T64" fmla="*/ 1213 w 2509"/>
                <a:gd name="T65" fmla="*/ 572 h 2389"/>
                <a:gd name="T66" fmla="*/ 1089 w 2509"/>
                <a:gd name="T67" fmla="*/ 604 h 2389"/>
                <a:gd name="T68" fmla="*/ 988 w 2509"/>
                <a:gd name="T69" fmla="*/ 668 h 2389"/>
                <a:gd name="T70" fmla="*/ 910 w 2509"/>
                <a:gd name="T71" fmla="*/ 763 h 2389"/>
                <a:gd name="T72" fmla="*/ 857 w 2509"/>
                <a:gd name="T73" fmla="*/ 890 h 2389"/>
                <a:gd name="T74" fmla="*/ 826 w 2509"/>
                <a:gd name="T75" fmla="*/ 1045 h 2389"/>
                <a:gd name="T76" fmla="*/ 819 w 2509"/>
                <a:gd name="T77" fmla="*/ 1231 h 2389"/>
                <a:gd name="T78" fmla="*/ 837 w 2509"/>
                <a:gd name="T79" fmla="*/ 1405 h 2389"/>
                <a:gd name="T80" fmla="*/ 880 w 2509"/>
                <a:gd name="T81" fmla="*/ 1548 h 2389"/>
                <a:gd name="T82" fmla="*/ 945 w 2509"/>
                <a:gd name="T83" fmla="*/ 1662 h 2389"/>
                <a:gd name="T84" fmla="*/ 1037 w 2509"/>
                <a:gd name="T85" fmla="*/ 1745 h 2389"/>
                <a:gd name="T86" fmla="*/ 1152 w 2509"/>
                <a:gd name="T87" fmla="*/ 1798 h 2389"/>
                <a:gd name="T88" fmla="*/ 1290 w 2509"/>
                <a:gd name="T89" fmla="*/ 1820 h 2389"/>
                <a:gd name="T90" fmla="*/ 1410 w 2509"/>
                <a:gd name="T91" fmla="*/ 1814 h 2389"/>
                <a:gd name="T92" fmla="*/ 1508 w 2509"/>
                <a:gd name="T93" fmla="*/ 1790 h 2389"/>
                <a:gd name="T94" fmla="*/ 1592 w 2509"/>
                <a:gd name="T95" fmla="*/ 1746 h 2389"/>
                <a:gd name="T96" fmla="*/ 1659 w 2509"/>
                <a:gd name="T97" fmla="*/ 1684 h 2389"/>
                <a:gd name="T98" fmla="*/ 1707 w 2509"/>
                <a:gd name="T99" fmla="*/ 1608 h 2389"/>
                <a:gd name="T100" fmla="*/ 1739 w 2509"/>
                <a:gd name="T101" fmla="*/ 1517 h 2389"/>
                <a:gd name="T102" fmla="*/ 2258 w 2509"/>
                <a:gd name="T103" fmla="*/ 331 h 2389"/>
                <a:gd name="T104" fmla="*/ 2377 w 2509"/>
                <a:gd name="T105" fmla="*/ 485 h 2389"/>
                <a:gd name="T106" fmla="*/ 2459 w 2509"/>
                <a:gd name="T107" fmla="*/ 665 h 2389"/>
                <a:gd name="T108" fmla="*/ 2504 w 2509"/>
                <a:gd name="T109" fmla="*/ 872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9" h="2389">
                  <a:moveTo>
                    <a:pt x="2469" y="1447"/>
                  </a:moveTo>
                  <a:lnTo>
                    <a:pt x="2477" y="1447"/>
                  </a:lnTo>
                  <a:lnTo>
                    <a:pt x="2473" y="1465"/>
                  </a:lnTo>
                  <a:lnTo>
                    <a:pt x="2469" y="1447"/>
                  </a:lnTo>
                  <a:close/>
                  <a:moveTo>
                    <a:pt x="1969" y="2264"/>
                  </a:moveTo>
                  <a:lnTo>
                    <a:pt x="1934" y="2279"/>
                  </a:lnTo>
                  <a:lnTo>
                    <a:pt x="1899" y="2293"/>
                  </a:lnTo>
                  <a:lnTo>
                    <a:pt x="1862" y="2306"/>
                  </a:lnTo>
                  <a:lnTo>
                    <a:pt x="1824" y="2318"/>
                  </a:lnTo>
                  <a:lnTo>
                    <a:pt x="1786" y="2329"/>
                  </a:lnTo>
                  <a:lnTo>
                    <a:pt x="1747" y="2339"/>
                  </a:lnTo>
                  <a:lnTo>
                    <a:pt x="1707" y="2349"/>
                  </a:lnTo>
                  <a:lnTo>
                    <a:pt x="1666" y="2357"/>
                  </a:lnTo>
                  <a:lnTo>
                    <a:pt x="1624" y="2364"/>
                  </a:lnTo>
                  <a:lnTo>
                    <a:pt x="1581" y="2372"/>
                  </a:lnTo>
                  <a:lnTo>
                    <a:pt x="1537" y="2377"/>
                  </a:lnTo>
                  <a:lnTo>
                    <a:pt x="1493" y="2382"/>
                  </a:lnTo>
                  <a:lnTo>
                    <a:pt x="1448" y="2385"/>
                  </a:lnTo>
                  <a:lnTo>
                    <a:pt x="1402" y="2387"/>
                  </a:lnTo>
                  <a:lnTo>
                    <a:pt x="1355" y="2389"/>
                  </a:lnTo>
                  <a:lnTo>
                    <a:pt x="1306" y="2389"/>
                  </a:lnTo>
                  <a:lnTo>
                    <a:pt x="1269" y="2389"/>
                  </a:lnTo>
                  <a:lnTo>
                    <a:pt x="1232" y="2388"/>
                  </a:lnTo>
                  <a:lnTo>
                    <a:pt x="1195" y="2387"/>
                  </a:lnTo>
                  <a:lnTo>
                    <a:pt x="1159" y="2385"/>
                  </a:lnTo>
                  <a:lnTo>
                    <a:pt x="1124" y="2382"/>
                  </a:lnTo>
                  <a:lnTo>
                    <a:pt x="1087" y="2378"/>
                  </a:lnTo>
                  <a:lnTo>
                    <a:pt x="1053" y="2374"/>
                  </a:lnTo>
                  <a:lnTo>
                    <a:pt x="1019" y="2370"/>
                  </a:lnTo>
                  <a:lnTo>
                    <a:pt x="985" y="2363"/>
                  </a:lnTo>
                  <a:lnTo>
                    <a:pt x="952" y="2357"/>
                  </a:lnTo>
                  <a:lnTo>
                    <a:pt x="919" y="2351"/>
                  </a:lnTo>
                  <a:lnTo>
                    <a:pt x="887" y="2344"/>
                  </a:lnTo>
                  <a:lnTo>
                    <a:pt x="855" y="2336"/>
                  </a:lnTo>
                  <a:lnTo>
                    <a:pt x="823" y="2328"/>
                  </a:lnTo>
                  <a:lnTo>
                    <a:pt x="793" y="2319"/>
                  </a:lnTo>
                  <a:lnTo>
                    <a:pt x="762" y="2309"/>
                  </a:lnTo>
                  <a:lnTo>
                    <a:pt x="733" y="2299"/>
                  </a:lnTo>
                  <a:lnTo>
                    <a:pt x="704" y="2288"/>
                  </a:lnTo>
                  <a:lnTo>
                    <a:pt x="675" y="2276"/>
                  </a:lnTo>
                  <a:lnTo>
                    <a:pt x="647" y="2264"/>
                  </a:lnTo>
                  <a:lnTo>
                    <a:pt x="619" y="2252"/>
                  </a:lnTo>
                  <a:lnTo>
                    <a:pt x="591" y="2238"/>
                  </a:lnTo>
                  <a:lnTo>
                    <a:pt x="565" y="2224"/>
                  </a:lnTo>
                  <a:lnTo>
                    <a:pt x="538" y="2210"/>
                  </a:lnTo>
                  <a:lnTo>
                    <a:pt x="513" y="2195"/>
                  </a:lnTo>
                  <a:lnTo>
                    <a:pt x="488" y="2179"/>
                  </a:lnTo>
                  <a:lnTo>
                    <a:pt x="463" y="2162"/>
                  </a:lnTo>
                  <a:lnTo>
                    <a:pt x="439" y="2144"/>
                  </a:lnTo>
                  <a:lnTo>
                    <a:pt x="416" y="2127"/>
                  </a:lnTo>
                  <a:lnTo>
                    <a:pt x="393" y="2109"/>
                  </a:lnTo>
                  <a:lnTo>
                    <a:pt x="370" y="2090"/>
                  </a:lnTo>
                  <a:lnTo>
                    <a:pt x="347" y="2070"/>
                  </a:lnTo>
                  <a:lnTo>
                    <a:pt x="326" y="2050"/>
                  </a:lnTo>
                  <a:lnTo>
                    <a:pt x="305" y="2029"/>
                  </a:lnTo>
                  <a:lnTo>
                    <a:pt x="285" y="2008"/>
                  </a:lnTo>
                  <a:lnTo>
                    <a:pt x="266" y="1987"/>
                  </a:lnTo>
                  <a:lnTo>
                    <a:pt x="247" y="1965"/>
                  </a:lnTo>
                  <a:lnTo>
                    <a:pt x="229" y="1942"/>
                  </a:lnTo>
                  <a:lnTo>
                    <a:pt x="212" y="1918"/>
                  </a:lnTo>
                  <a:lnTo>
                    <a:pt x="195" y="1895"/>
                  </a:lnTo>
                  <a:lnTo>
                    <a:pt x="179" y="1871"/>
                  </a:lnTo>
                  <a:lnTo>
                    <a:pt x="164" y="1847"/>
                  </a:lnTo>
                  <a:lnTo>
                    <a:pt x="149" y="1822"/>
                  </a:lnTo>
                  <a:lnTo>
                    <a:pt x="135" y="1797"/>
                  </a:lnTo>
                  <a:lnTo>
                    <a:pt x="122" y="1771"/>
                  </a:lnTo>
                  <a:lnTo>
                    <a:pt x="110" y="1745"/>
                  </a:lnTo>
                  <a:lnTo>
                    <a:pt x="97" y="1718"/>
                  </a:lnTo>
                  <a:lnTo>
                    <a:pt x="86" y="1691"/>
                  </a:lnTo>
                  <a:lnTo>
                    <a:pt x="75" y="1663"/>
                  </a:lnTo>
                  <a:lnTo>
                    <a:pt x="66" y="1635"/>
                  </a:lnTo>
                  <a:lnTo>
                    <a:pt x="56" y="1607"/>
                  </a:lnTo>
                  <a:lnTo>
                    <a:pt x="48" y="1578"/>
                  </a:lnTo>
                  <a:lnTo>
                    <a:pt x="40" y="1549"/>
                  </a:lnTo>
                  <a:lnTo>
                    <a:pt x="33" y="1519"/>
                  </a:lnTo>
                  <a:lnTo>
                    <a:pt x="27" y="1488"/>
                  </a:lnTo>
                  <a:lnTo>
                    <a:pt x="21" y="1457"/>
                  </a:lnTo>
                  <a:lnTo>
                    <a:pt x="16" y="1426"/>
                  </a:lnTo>
                  <a:lnTo>
                    <a:pt x="12" y="1394"/>
                  </a:lnTo>
                  <a:lnTo>
                    <a:pt x="8" y="1362"/>
                  </a:lnTo>
                  <a:lnTo>
                    <a:pt x="5" y="1329"/>
                  </a:lnTo>
                  <a:lnTo>
                    <a:pt x="3" y="1296"/>
                  </a:lnTo>
                  <a:lnTo>
                    <a:pt x="1" y="1262"/>
                  </a:lnTo>
                  <a:lnTo>
                    <a:pt x="0" y="1228"/>
                  </a:lnTo>
                  <a:lnTo>
                    <a:pt x="0" y="1193"/>
                  </a:lnTo>
                  <a:lnTo>
                    <a:pt x="0" y="1159"/>
                  </a:lnTo>
                  <a:lnTo>
                    <a:pt x="1" y="1125"/>
                  </a:lnTo>
                  <a:lnTo>
                    <a:pt x="3" y="1092"/>
                  </a:lnTo>
                  <a:lnTo>
                    <a:pt x="5" y="1058"/>
                  </a:lnTo>
                  <a:lnTo>
                    <a:pt x="8" y="1026"/>
                  </a:lnTo>
                  <a:lnTo>
                    <a:pt x="12" y="994"/>
                  </a:lnTo>
                  <a:lnTo>
                    <a:pt x="16" y="962"/>
                  </a:lnTo>
                  <a:lnTo>
                    <a:pt x="21" y="932"/>
                  </a:lnTo>
                  <a:lnTo>
                    <a:pt x="27" y="901"/>
                  </a:lnTo>
                  <a:lnTo>
                    <a:pt x="33" y="871"/>
                  </a:lnTo>
                  <a:lnTo>
                    <a:pt x="40" y="840"/>
                  </a:lnTo>
                  <a:lnTo>
                    <a:pt x="48" y="811"/>
                  </a:lnTo>
                  <a:lnTo>
                    <a:pt x="56" y="782"/>
                  </a:lnTo>
                  <a:lnTo>
                    <a:pt x="65" y="754"/>
                  </a:lnTo>
                  <a:lnTo>
                    <a:pt x="75" y="726"/>
                  </a:lnTo>
                  <a:lnTo>
                    <a:pt x="85" y="699"/>
                  </a:lnTo>
                  <a:lnTo>
                    <a:pt x="96" y="672"/>
                  </a:lnTo>
                  <a:lnTo>
                    <a:pt x="109" y="645"/>
                  </a:lnTo>
                  <a:lnTo>
                    <a:pt x="121" y="619"/>
                  </a:lnTo>
                  <a:lnTo>
                    <a:pt x="134" y="593"/>
                  </a:lnTo>
                  <a:lnTo>
                    <a:pt x="148" y="568"/>
                  </a:lnTo>
                  <a:lnTo>
                    <a:pt x="163" y="543"/>
                  </a:lnTo>
                  <a:lnTo>
                    <a:pt x="178" y="519"/>
                  </a:lnTo>
                  <a:lnTo>
                    <a:pt x="193" y="495"/>
                  </a:lnTo>
                  <a:lnTo>
                    <a:pt x="210" y="472"/>
                  </a:lnTo>
                  <a:lnTo>
                    <a:pt x="227" y="449"/>
                  </a:lnTo>
                  <a:lnTo>
                    <a:pt x="244" y="425"/>
                  </a:lnTo>
                  <a:lnTo>
                    <a:pt x="263" y="403"/>
                  </a:lnTo>
                  <a:lnTo>
                    <a:pt x="282" y="382"/>
                  </a:lnTo>
                  <a:lnTo>
                    <a:pt x="302" y="360"/>
                  </a:lnTo>
                  <a:lnTo>
                    <a:pt x="322" y="340"/>
                  </a:lnTo>
                  <a:lnTo>
                    <a:pt x="343" y="319"/>
                  </a:lnTo>
                  <a:lnTo>
                    <a:pt x="366" y="300"/>
                  </a:lnTo>
                  <a:lnTo>
                    <a:pt x="389" y="281"/>
                  </a:lnTo>
                  <a:lnTo>
                    <a:pt x="412" y="262"/>
                  </a:lnTo>
                  <a:lnTo>
                    <a:pt x="435" y="244"/>
                  </a:lnTo>
                  <a:lnTo>
                    <a:pt x="459" y="227"/>
                  </a:lnTo>
                  <a:lnTo>
                    <a:pt x="483" y="210"/>
                  </a:lnTo>
                  <a:lnTo>
                    <a:pt x="508" y="194"/>
                  </a:lnTo>
                  <a:lnTo>
                    <a:pt x="533" y="179"/>
                  </a:lnTo>
                  <a:lnTo>
                    <a:pt x="559" y="164"/>
                  </a:lnTo>
                  <a:lnTo>
                    <a:pt x="586" y="150"/>
                  </a:lnTo>
                  <a:lnTo>
                    <a:pt x="613" y="137"/>
                  </a:lnTo>
                  <a:lnTo>
                    <a:pt x="641" y="124"/>
                  </a:lnTo>
                  <a:lnTo>
                    <a:pt x="668" y="112"/>
                  </a:lnTo>
                  <a:lnTo>
                    <a:pt x="696" y="101"/>
                  </a:lnTo>
                  <a:lnTo>
                    <a:pt x="725" y="90"/>
                  </a:lnTo>
                  <a:lnTo>
                    <a:pt x="754" y="80"/>
                  </a:lnTo>
                  <a:lnTo>
                    <a:pt x="784" y="70"/>
                  </a:lnTo>
                  <a:lnTo>
                    <a:pt x="814" y="61"/>
                  </a:lnTo>
                  <a:lnTo>
                    <a:pt x="845" y="53"/>
                  </a:lnTo>
                  <a:lnTo>
                    <a:pt x="877" y="45"/>
                  </a:lnTo>
                  <a:lnTo>
                    <a:pt x="908" y="38"/>
                  </a:lnTo>
                  <a:lnTo>
                    <a:pt x="940" y="32"/>
                  </a:lnTo>
                  <a:lnTo>
                    <a:pt x="973" y="26"/>
                  </a:lnTo>
                  <a:lnTo>
                    <a:pt x="1006" y="21"/>
                  </a:lnTo>
                  <a:lnTo>
                    <a:pt x="1039" y="16"/>
                  </a:lnTo>
                  <a:lnTo>
                    <a:pt x="1073" y="12"/>
                  </a:lnTo>
                  <a:lnTo>
                    <a:pt x="1109" y="9"/>
                  </a:lnTo>
                  <a:lnTo>
                    <a:pt x="1144" y="6"/>
                  </a:lnTo>
                  <a:lnTo>
                    <a:pt x="1179" y="3"/>
                  </a:lnTo>
                  <a:lnTo>
                    <a:pt x="1215" y="2"/>
                  </a:lnTo>
                  <a:lnTo>
                    <a:pt x="1251" y="1"/>
                  </a:lnTo>
                  <a:lnTo>
                    <a:pt x="1288" y="0"/>
                  </a:lnTo>
                  <a:lnTo>
                    <a:pt x="1305" y="0"/>
                  </a:lnTo>
                  <a:lnTo>
                    <a:pt x="1322" y="0"/>
                  </a:lnTo>
                  <a:lnTo>
                    <a:pt x="1340" y="0"/>
                  </a:lnTo>
                  <a:lnTo>
                    <a:pt x="1357" y="0"/>
                  </a:lnTo>
                  <a:lnTo>
                    <a:pt x="1521" y="606"/>
                  </a:lnTo>
                  <a:lnTo>
                    <a:pt x="1497" y="596"/>
                  </a:lnTo>
                  <a:lnTo>
                    <a:pt x="1473" y="587"/>
                  </a:lnTo>
                  <a:lnTo>
                    <a:pt x="1447" y="581"/>
                  </a:lnTo>
                  <a:lnTo>
                    <a:pt x="1420" y="575"/>
                  </a:lnTo>
                  <a:lnTo>
                    <a:pt x="1392" y="571"/>
                  </a:lnTo>
                  <a:lnTo>
                    <a:pt x="1362" y="569"/>
                  </a:lnTo>
                  <a:lnTo>
                    <a:pt x="1331" y="567"/>
                  </a:lnTo>
                  <a:lnTo>
                    <a:pt x="1299" y="567"/>
                  </a:lnTo>
                  <a:lnTo>
                    <a:pt x="1270" y="567"/>
                  </a:lnTo>
                  <a:lnTo>
                    <a:pt x="1241" y="569"/>
                  </a:lnTo>
                  <a:lnTo>
                    <a:pt x="1213" y="572"/>
                  </a:lnTo>
                  <a:lnTo>
                    <a:pt x="1187" y="576"/>
                  </a:lnTo>
                  <a:lnTo>
                    <a:pt x="1161" y="581"/>
                  </a:lnTo>
                  <a:lnTo>
                    <a:pt x="1136" y="588"/>
                  </a:lnTo>
                  <a:lnTo>
                    <a:pt x="1112" y="596"/>
                  </a:lnTo>
                  <a:lnTo>
                    <a:pt x="1089" y="604"/>
                  </a:lnTo>
                  <a:lnTo>
                    <a:pt x="1067" y="615"/>
                  </a:lnTo>
                  <a:lnTo>
                    <a:pt x="1046" y="626"/>
                  </a:lnTo>
                  <a:lnTo>
                    <a:pt x="1025" y="639"/>
                  </a:lnTo>
                  <a:lnTo>
                    <a:pt x="1006" y="653"/>
                  </a:lnTo>
                  <a:lnTo>
                    <a:pt x="988" y="668"/>
                  </a:lnTo>
                  <a:lnTo>
                    <a:pt x="970" y="685"/>
                  </a:lnTo>
                  <a:lnTo>
                    <a:pt x="954" y="702"/>
                  </a:lnTo>
                  <a:lnTo>
                    <a:pt x="938" y="721"/>
                  </a:lnTo>
                  <a:lnTo>
                    <a:pt x="924" y="742"/>
                  </a:lnTo>
                  <a:lnTo>
                    <a:pt x="910" y="763"/>
                  </a:lnTo>
                  <a:lnTo>
                    <a:pt x="898" y="786"/>
                  </a:lnTo>
                  <a:lnTo>
                    <a:pt x="886" y="810"/>
                  </a:lnTo>
                  <a:lnTo>
                    <a:pt x="876" y="835"/>
                  </a:lnTo>
                  <a:lnTo>
                    <a:pt x="866" y="861"/>
                  </a:lnTo>
                  <a:lnTo>
                    <a:pt x="857" y="890"/>
                  </a:lnTo>
                  <a:lnTo>
                    <a:pt x="849" y="918"/>
                  </a:lnTo>
                  <a:lnTo>
                    <a:pt x="841" y="948"/>
                  </a:lnTo>
                  <a:lnTo>
                    <a:pt x="835" y="979"/>
                  </a:lnTo>
                  <a:lnTo>
                    <a:pt x="830" y="1011"/>
                  </a:lnTo>
                  <a:lnTo>
                    <a:pt x="826" y="1045"/>
                  </a:lnTo>
                  <a:lnTo>
                    <a:pt x="823" y="1081"/>
                  </a:lnTo>
                  <a:lnTo>
                    <a:pt x="821" y="1117"/>
                  </a:lnTo>
                  <a:lnTo>
                    <a:pt x="819" y="1154"/>
                  </a:lnTo>
                  <a:lnTo>
                    <a:pt x="819" y="1193"/>
                  </a:lnTo>
                  <a:lnTo>
                    <a:pt x="819" y="1231"/>
                  </a:lnTo>
                  <a:lnTo>
                    <a:pt x="821" y="1268"/>
                  </a:lnTo>
                  <a:lnTo>
                    <a:pt x="823" y="1305"/>
                  </a:lnTo>
                  <a:lnTo>
                    <a:pt x="827" y="1339"/>
                  </a:lnTo>
                  <a:lnTo>
                    <a:pt x="831" y="1373"/>
                  </a:lnTo>
                  <a:lnTo>
                    <a:pt x="837" y="1405"/>
                  </a:lnTo>
                  <a:lnTo>
                    <a:pt x="843" y="1436"/>
                  </a:lnTo>
                  <a:lnTo>
                    <a:pt x="852" y="1465"/>
                  </a:lnTo>
                  <a:lnTo>
                    <a:pt x="860" y="1494"/>
                  </a:lnTo>
                  <a:lnTo>
                    <a:pt x="869" y="1522"/>
                  </a:lnTo>
                  <a:lnTo>
                    <a:pt x="880" y="1548"/>
                  </a:lnTo>
                  <a:lnTo>
                    <a:pt x="891" y="1574"/>
                  </a:lnTo>
                  <a:lnTo>
                    <a:pt x="903" y="1597"/>
                  </a:lnTo>
                  <a:lnTo>
                    <a:pt x="916" y="1620"/>
                  </a:lnTo>
                  <a:lnTo>
                    <a:pt x="930" y="1642"/>
                  </a:lnTo>
                  <a:lnTo>
                    <a:pt x="945" y="1662"/>
                  </a:lnTo>
                  <a:lnTo>
                    <a:pt x="962" y="1681"/>
                  </a:lnTo>
                  <a:lnTo>
                    <a:pt x="979" y="1699"/>
                  </a:lnTo>
                  <a:lnTo>
                    <a:pt x="997" y="1715"/>
                  </a:lnTo>
                  <a:lnTo>
                    <a:pt x="1017" y="1731"/>
                  </a:lnTo>
                  <a:lnTo>
                    <a:pt x="1037" y="1745"/>
                  </a:lnTo>
                  <a:lnTo>
                    <a:pt x="1058" y="1758"/>
                  </a:lnTo>
                  <a:lnTo>
                    <a:pt x="1080" y="1770"/>
                  </a:lnTo>
                  <a:lnTo>
                    <a:pt x="1104" y="1780"/>
                  </a:lnTo>
                  <a:lnTo>
                    <a:pt x="1128" y="1790"/>
                  </a:lnTo>
                  <a:lnTo>
                    <a:pt x="1152" y="1798"/>
                  </a:lnTo>
                  <a:lnTo>
                    <a:pt x="1178" y="1805"/>
                  </a:lnTo>
                  <a:lnTo>
                    <a:pt x="1205" y="1810"/>
                  </a:lnTo>
                  <a:lnTo>
                    <a:pt x="1232" y="1814"/>
                  </a:lnTo>
                  <a:lnTo>
                    <a:pt x="1261" y="1818"/>
                  </a:lnTo>
                  <a:lnTo>
                    <a:pt x="1290" y="1820"/>
                  </a:lnTo>
                  <a:lnTo>
                    <a:pt x="1320" y="1820"/>
                  </a:lnTo>
                  <a:lnTo>
                    <a:pt x="1345" y="1820"/>
                  </a:lnTo>
                  <a:lnTo>
                    <a:pt x="1367" y="1819"/>
                  </a:lnTo>
                  <a:lnTo>
                    <a:pt x="1389" y="1817"/>
                  </a:lnTo>
                  <a:lnTo>
                    <a:pt x="1410" y="1814"/>
                  </a:lnTo>
                  <a:lnTo>
                    <a:pt x="1431" y="1811"/>
                  </a:lnTo>
                  <a:lnTo>
                    <a:pt x="1451" y="1807"/>
                  </a:lnTo>
                  <a:lnTo>
                    <a:pt x="1471" y="1802"/>
                  </a:lnTo>
                  <a:lnTo>
                    <a:pt x="1490" y="1796"/>
                  </a:lnTo>
                  <a:lnTo>
                    <a:pt x="1508" y="1790"/>
                  </a:lnTo>
                  <a:lnTo>
                    <a:pt x="1526" y="1783"/>
                  </a:lnTo>
                  <a:lnTo>
                    <a:pt x="1543" y="1775"/>
                  </a:lnTo>
                  <a:lnTo>
                    <a:pt x="1560" y="1766"/>
                  </a:lnTo>
                  <a:lnTo>
                    <a:pt x="1576" y="1757"/>
                  </a:lnTo>
                  <a:lnTo>
                    <a:pt x="1592" y="1746"/>
                  </a:lnTo>
                  <a:lnTo>
                    <a:pt x="1607" y="1735"/>
                  </a:lnTo>
                  <a:lnTo>
                    <a:pt x="1622" y="1723"/>
                  </a:lnTo>
                  <a:lnTo>
                    <a:pt x="1635" y="1710"/>
                  </a:lnTo>
                  <a:lnTo>
                    <a:pt x="1647" y="1697"/>
                  </a:lnTo>
                  <a:lnTo>
                    <a:pt x="1659" y="1684"/>
                  </a:lnTo>
                  <a:lnTo>
                    <a:pt x="1670" y="1670"/>
                  </a:lnTo>
                  <a:lnTo>
                    <a:pt x="1680" y="1655"/>
                  </a:lnTo>
                  <a:lnTo>
                    <a:pt x="1690" y="1640"/>
                  </a:lnTo>
                  <a:lnTo>
                    <a:pt x="1699" y="1624"/>
                  </a:lnTo>
                  <a:lnTo>
                    <a:pt x="1707" y="1608"/>
                  </a:lnTo>
                  <a:lnTo>
                    <a:pt x="1715" y="1591"/>
                  </a:lnTo>
                  <a:lnTo>
                    <a:pt x="1722" y="1573"/>
                  </a:lnTo>
                  <a:lnTo>
                    <a:pt x="1728" y="1555"/>
                  </a:lnTo>
                  <a:lnTo>
                    <a:pt x="1734" y="1536"/>
                  </a:lnTo>
                  <a:lnTo>
                    <a:pt x="1739" y="1517"/>
                  </a:lnTo>
                  <a:lnTo>
                    <a:pt x="1743" y="1496"/>
                  </a:lnTo>
                  <a:lnTo>
                    <a:pt x="1747" y="1476"/>
                  </a:lnTo>
                  <a:lnTo>
                    <a:pt x="1750" y="1454"/>
                  </a:lnTo>
                  <a:lnTo>
                    <a:pt x="1969" y="2264"/>
                  </a:lnTo>
                  <a:close/>
                  <a:moveTo>
                    <a:pt x="2258" y="331"/>
                  </a:moveTo>
                  <a:lnTo>
                    <a:pt x="2285" y="359"/>
                  </a:lnTo>
                  <a:lnTo>
                    <a:pt x="2310" y="389"/>
                  </a:lnTo>
                  <a:lnTo>
                    <a:pt x="2335" y="419"/>
                  </a:lnTo>
                  <a:lnTo>
                    <a:pt x="2357" y="452"/>
                  </a:lnTo>
                  <a:lnTo>
                    <a:pt x="2377" y="485"/>
                  </a:lnTo>
                  <a:lnTo>
                    <a:pt x="2397" y="518"/>
                  </a:lnTo>
                  <a:lnTo>
                    <a:pt x="2414" y="553"/>
                  </a:lnTo>
                  <a:lnTo>
                    <a:pt x="2431" y="589"/>
                  </a:lnTo>
                  <a:lnTo>
                    <a:pt x="2445" y="626"/>
                  </a:lnTo>
                  <a:lnTo>
                    <a:pt x="2459" y="665"/>
                  </a:lnTo>
                  <a:lnTo>
                    <a:pt x="2471" y="704"/>
                  </a:lnTo>
                  <a:lnTo>
                    <a:pt x="2481" y="744"/>
                  </a:lnTo>
                  <a:lnTo>
                    <a:pt x="2490" y="785"/>
                  </a:lnTo>
                  <a:lnTo>
                    <a:pt x="2498" y="828"/>
                  </a:lnTo>
                  <a:lnTo>
                    <a:pt x="2504" y="872"/>
                  </a:lnTo>
                  <a:lnTo>
                    <a:pt x="2509" y="917"/>
                  </a:lnTo>
                  <a:lnTo>
                    <a:pt x="2370" y="917"/>
                  </a:lnTo>
                  <a:lnTo>
                    <a:pt x="2258" y="3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027" y="2819"/>
              <a:ext cx="132" cy="139"/>
            </a:xfrm>
            <a:custGeom>
              <a:avLst/>
              <a:gdLst>
                <a:gd name="T0" fmla="*/ 2254 w 2259"/>
                <a:gd name="T1" fmla="*/ 1400 h 2367"/>
                <a:gd name="T2" fmla="*/ 2238 w 2259"/>
                <a:gd name="T3" fmla="*/ 1530 h 2367"/>
                <a:gd name="T4" fmla="*/ 2207 w 2259"/>
                <a:gd name="T5" fmla="*/ 1655 h 2367"/>
                <a:gd name="T6" fmla="*/ 2160 w 2259"/>
                <a:gd name="T7" fmla="*/ 1776 h 2367"/>
                <a:gd name="T8" fmla="*/ 2093 w 2259"/>
                <a:gd name="T9" fmla="*/ 1892 h 2367"/>
                <a:gd name="T10" fmla="*/ 2002 w 2259"/>
                <a:gd name="T11" fmla="*/ 2007 h 2367"/>
                <a:gd name="T12" fmla="*/ 1894 w 2259"/>
                <a:gd name="T13" fmla="*/ 2109 h 2367"/>
                <a:gd name="T14" fmla="*/ 1772 w 2259"/>
                <a:gd name="T15" fmla="*/ 2197 h 2367"/>
                <a:gd name="T16" fmla="*/ 1641 w 2259"/>
                <a:gd name="T17" fmla="*/ 2266 h 2367"/>
                <a:gd name="T18" fmla="*/ 1500 w 2259"/>
                <a:gd name="T19" fmla="*/ 2318 h 2367"/>
                <a:gd name="T20" fmla="*/ 1355 w 2259"/>
                <a:gd name="T21" fmla="*/ 2351 h 2367"/>
                <a:gd name="T22" fmla="*/ 1206 w 2259"/>
                <a:gd name="T23" fmla="*/ 2366 h 2367"/>
                <a:gd name="T24" fmla="*/ 941 w 2259"/>
                <a:gd name="T25" fmla="*/ 2342 h 2367"/>
                <a:gd name="T26" fmla="*/ 670 w 2259"/>
                <a:gd name="T27" fmla="*/ 2249 h 2367"/>
                <a:gd name="T28" fmla="*/ 431 w 2259"/>
                <a:gd name="T29" fmla="*/ 2095 h 2367"/>
                <a:gd name="T30" fmla="*/ 236 w 2259"/>
                <a:gd name="T31" fmla="*/ 1890 h 2367"/>
                <a:gd name="T32" fmla="*/ 94 w 2259"/>
                <a:gd name="T33" fmla="*/ 1644 h 2367"/>
                <a:gd name="T34" fmla="*/ 14 w 2259"/>
                <a:gd name="T35" fmla="*/ 1367 h 2367"/>
                <a:gd name="T36" fmla="*/ 6 w 2259"/>
                <a:gd name="T37" fmla="*/ 1067 h 2367"/>
                <a:gd name="T38" fmla="*/ 73 w 2259"/>
                <a:gd name="T39" fmla="*/ 781 h 2367"/>
                <a:gd name="T40" fmla="*/ 204 w 2259"/>
                <a:gd name="T41" fmla="*/ 525 h 2367"/>
                <a:gd name="T42" fmla="*/ 391 w 2259"/>
                <a:gd name="T43" fmla="*/ 309 h 2367"/>
                <a:gd name="T44" fmla="*/ 624 w 2259"/>
                <a:gd name="T45" fmla="*/ 144 h 2367"/>
                <a:gd name="T46" fmla="*/ 894 w 2259"/>
                <a:gd name="T47" fmla="*/ 38 h 2367"/>
                <a:gd name="T48" fmla="*/ 1192 w 2259"/>
                <a:gd name="T49" fmla="*/ 0 h 2367"/>
                <a:gd name="T50" fmla="*/ 1374 w 2259"/>
                <a:gd name="T51" fmla="*/ 13 h 2367"/>
                <a:gd name="T52" fmla="*/ 1545 w 2259"/>
                <a:gd name="T53" fmla="*/ 51 h 2367"/>
                <a:gd name="T54" fmla="*/ 1704 w 2259"/>
                <a:gd name="T55" fmla="*/ 114 h 2367"/>
                <a:gd name="T56" fmla="*/ 1852 w 2259"/>
                <a:gd name="T57" fmla="*/ 199 h 2367"/>
                <a:gd name="T58" fmla="*/ 1988 w 2259"/>
                <a:gd name="T59" fmla="*/ 308 h 2367"/>
                <a:gd name="T60" fmla="*/ 2113 w 2259"/>
                <a:gd name="T61" fmla="*/ 437 h 2367"/>
                <a:gd name="T62" fmla="*/ 1937 w 2259"/>
                <a:gd name="T63" fmla="*/ 618 h 2367"/>
                <a:gd name="T64" fmla="*/ 1839 w 2259"/>
                <a:gd name="T65" fmla="*/ 507 h 2367"/>
                <a:gd name="T66" fmla="*/ 1730 w 2259"/>
                <a:gd name="T67" fmla="*/ 412 h 2367"/>
                <a:gd name="T68" fmla="*/ 1612 w 2259"/>
                <a:gd name="T69" fmla="*/ 337 h 2367"/>
                <a:gd name="T70" fmla="*/ 1481 w 2259"/>
                <a:gd name="T71" fmla="*/ 282 h 2367"/>
                <a:gd name="T72" fmla="*/ 1341 w 2259"/>
                <a:gd name="T73" fmla="*/ 248 h 2367"/>
                <a:gd name="T74" fmla="*/ 1189 w 2259"/>
                <a:gd name="T75" fmla="*/ 237 h 2367"/>
                <a:gd name="T76" fmla="*/ 953 w 2259"/>
                <a:gd name="T77" fmla="*/ 268 h 2367"/>
                <a:gd name="T78" fmla="*/ 741 w 2259"/>
                <a:gd name="T79" fmla="*/ 354 h 2367"/>
                <a:gd name="T80" fmla="*/ 559 w 2259"/>
                <a:gd name="T81" fmla="*/ 489 h 2367"/>
                <a:gd name="T82" fmla="*/ 413 w 2259"/>
                <a:gd name="T83" fmla="*/ 664 h 2367"/>
                <a:gd name="T84" fmla="*/ 311 w 2259"/>
                <a:gd name="T85" fmla="*/ 869 h 2367"/>
                <a:gd name="T86" fmla="*/ 259 w 2259"/>
                <a:gd name="T87" fmla="*/ 1097 h 2367"/>
                <a:gd name="T88" fmla="*/ 257 w 2259"/>
                <a:gd name="T89" fmla="*/ 1260 h 2367"/>
                <a:gd name="T90" fmla="*/ 272 w 2259"/>
                <a:gd name="T91" fmla="*/ 1371 h 2367"/>
                <a:gd name="T92" fmla="*/ 302 w 2259"/>
                <a:gd name="T93" fmla="*/ 1479 h 2367"/>
                <a:gd name="T94" fmla="*/ 343 w 2259"/>
                <a:gd name="T95" fmla="*/ 1582 h 2367"/>
                <a:gd name="T96" fmla="*/ 396 w 2259"/>
                <a:gd name="T97" fmla="*/ 1680 h 2367"/>
                <a:gd name="T98" fmla="*/ 461 w 2259"/>
                <a:gd name="T99" fmla="*/ 1771 h 2367"/>
                <a:gd name="T100" fmla="*/ 554 w 2259"/>
                <a:gd name="T101" fmla="*/ 1869 h 2367"/>
                <a:gd name="T102" fmla="*/ 737 w 2259"/>
                <a:gd name="T103" fmla="*/ 2004 h 2367"/>
                <a:gd name="T104" fmla="*/ 840 w 2259"/>
                <a:gd name="T105" fmla="*/ 2056 h 2367"/>
                <a:gd name="T106" fmla="*/ 947 w 2259"/>
                <a:gd name="T107" fmla="*/ 2096 h 2367"/>
                <a:gd name="T108" fmla="*/ 1059 w 2259"/>
                <a:gd name="T109" fmla="*/ 2121 h 2367"/>
                <a:gd name="T110" fmla="*/ 1171 w 2259"/>
                <a:gd name="T111" fmla="*/ 2129 h 2367"/>
                <a:gd name="T112" fmla="*/ 1357 w 2259"/>
                <a:gd name="T113" fmla="*/ 2109 h 2367"/>
                <a:gd name="T114" fmla="*/ 1536 w 2259"/>
                <a:gd name="T115" fmla="*/ 2049 h 2367"/>
                <a:gd name="T116" fmla="*/ 1698 w 2259"/>
                <a:gd name="T117" fmla="*/ 1954 h 2367"/>
                <a:gd name="T118" fmla="*/ 1833 w 2259"/>
                <a:gd name="T119" fmla="*/ 1827 h 2367"/>
                <a:gd name="T120" fmla="*/ 1931 w 2259"/>
                <a:gd name="T121" fmla="*/ 1671 h 2367"/>
                <a:gd name="T122" fmla="*/ 1981 w 2259"/>
                <a:gd name="T123" fmla="*/ 1491 h 2367"/>
                <a:gd name="T124" fmla="*/ 2259 w 2259"/>
                <a:gd name="T125" fmla="*/ 117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9" h="2367">
                  <a:moveTo>
                    <a:pt x="2259" y="1177"/>
                  </a:moveTo>
                  <a:lnTo>
                    <a:pt x="2259" y="1234"/>
                  </a:lnTo>
                  <a:lnTo>
                    <a:pt x="2259" y="1291"/>
                  </a:lnTo>
                  <a:lnTo>
                    <a:pt x="2257" y="1346"/>
                  </a:lnTo>
                  <a:lnTo>
                    <a:pt x="2254" y="1400"/>
                  </a:lnTo>
                  <a:lnTo>
                    <a:pt x="2251" y="1426"/>
                  </a:lnTo>
                  <a:lnTo>
                    <a:pt x="2249" y="1452"/>
                  </a:lnTo>
                  <a:lnTo>
                    <a:pt x="2246" y="1478"/>
                  </a:lnTo>
                  <a:lnTo>
                    <a:pt x="2242" y="1505"/>
                  </a:lnTo>
                  <a:lnTo>
                    <a:pt x="2238" y="1530"/>
                  </a:lnTo>
                  <a:lnTo>
                    <a:pt x="2233" y="1556"/>
                  </a:lnTo>
                  <a:lnTo>
                    <a:pt x="2227" y="1581"/>
                  </a:lnTo>
                  <a:lnTo>
                    <a:pt x="2221" y="1606"/>
                  </a:lnTo>
                  <a:lnTo>
                    <a:pt x="2215" y="1630"/>
                  </a:lnTo>
                  <a:lnTo>
                    <a:pt x="2207" y="1655"/>
                  </a:lnTo>
                  <a:lnTo>
                    <a:pt x="2200" y="1679"/>
                  </a:lnTo>
                  <a:lnTo>
                    <a:pt x="2191" y="1703"/>
                  </a:lnTo>
                  <a:lnTo>
                    <a:pt x="2181" y="1728"/>
                  </a:lnTo>
                  <a:lnTo>
                    <a:pt x="2171" y="1752"/>
                  </a:lnTo>
                  <a:lnTo>
                    <a:pt x="2160" y="1776"/>
                  </a:lnTo>
                  <a:lnTo>
                    <a:pt x="2149" y="1799"/>
                  </a:lnTo>
                  <a:lnTo>
                    <a:pt x="2136" y="1823"/>
                  </a:lnTo>
                  <a:lnTo>
                    <a:pt x="2123" y="1846"/>
                  </a:lnTo>
                  <a:lnTo>
                    <a:pt x="2108" y="1869"/>
                  </a:lnTo>
                  <a:lnTo>
                    <a:pt x="2093" y="1892"/>
                  </a:lnTo>
                  <a:lnTo>
                    <a:pt x="2077" y="1915"/>
                  </a:lnTo>
                  <a:lnTo>
                    <a:pt x="2060" y="1939"/>
                  </a:lnTo>
                  <a:lnTo>
                    <a:pt x="2042" y="1962"/>
                  </a:lnTo>
                  <a:lnTo>
                    <a:pt x="2022" y="1984"/>
                  </a:lnTo>
                  <a:lnTo>
                    <a:pt x="2002" y="2007"/>
                  </a:lnTo>
                  <a:lnTo>
                    <a:pt x="1982" y="2029"/>
                  </a:lnTo>
                  <a:lnTo>
                    <a:pt x="1961" y="2050"/>
                  </a:lnTo>
                  <a:lnTo>
                    <a:pt x="1939" y="2070"/>
                  </a:lnTo>
                  <a:lnTo>
                    <a:pt x="1917" y="2090"/>
                  </a:lnTo>
                  <a:lnTo>
                    <a:pt x="1894" y="2109"/>
                  </a:lnTo>
                  <a:lnTo>
                    <a:pt x="1871" y="2128"/>
                  </a:lnTo>
                  <a:lnTo>
                    <a:pt x="1847" y="2147"/>
                  </a:lnTo>
                  <a:lnTo>
                    <a:pt x="1823" y="2164"/>
                  </a:lnTo>
                  <a:lnTo>
                    <a:pt x="1798" y="2181"/>
                  </a:lnTo>
                  <a:lnTo>
                    <a:pt x="1772" y="2197"/>
                  </a:lnTo>
                  <a:lnTo>
                    <a:pt x="1747" y="2212"/>
                  </a:lnTo>
                  <a:lnTo>
                    <a:pt x="1721" y="2227"/>
                  </a:lnTo>
                  <a:lnTo>
                    <a:pt x="1694" y="2241"/>
                  </a:lnTo>
                  <a:lnTo>
                    <a:pt x="1668" y="2254"/>
                  </a:lnTo>
                  <a:lnTo>
                    <a:pt x="1641" y="2266"/>
                  </a:lnTo>
                  <a:lnTo>
                    <a:pt x="1613" y="2278"/>
                  </a:lnTo>
                  <a:lnTo>
                    <a:pt x="1586" y="2289"/>
                  </a:lnTo>
                  <a:lnTo>
                    <a:pt x="1558" y="2300"/>
                  </a:lnTo>
                  <a:lnTo>
                    <a:pt x="1530" y="2309"/>
                  </a:lnTo>
                  <a:lnTo>
                    <a:pt x="1500" y="2318"/>
                  </a:lnTo>
                  <a:lnTo>
                    <a:pt x="1472" y="2326"/>
                  </a:lnTo>
                  <a:lnTo>
                    <a:pt x="1443" y="2334"/>
                  </a:lnTo>
                  <a:lnTo>
                    <a:pt x="1414" y="2340"/>
                  </a:lnTo>
                  <a:lnTo>
                    <a:pt x="1385" y="2346"/>
                  </a:lnTo>
                  <a:lnTo>
                    <a:pt x="1355" y="2351"/>
                  </a:lnTo>
                  <a:lnTo>
                    <a:pt x="1326" y="2356"/>
                  </a:lnTo>
                  <a:lnTo>
                    <a:pt x="1296" y="2359"/>
                  </a:lnTo>
                  <a:lnTo>
                    <a:pt x="1266" y="2363"/>
                  </a:lnTo>
                  <a:lnTo>
                    <a:pt x="1236" y="2365"/>
                  </a:lnTo>
                  <a:lnTo>
                    <a:pt x="1206" y="2366"/>
                  </a:lnTo>
                  <a:lnTo>
                    <a:pt x="1177" y="2367"/>
                  </a:lnTo>
                  <a:lnTo>
                    <a:pt x="1117" y="2365"/>
                  </a:lnTo>
                  <a:lnTo>
                    <a:pt x="1058" y="2361"/>
                  </a:lnTo>
                  <a:lnTo>
                    <a:pt x="999" y="2352"/>
                  </a:lnTo>
                  <a:lnTo>
                    <a:pt x="941" y="2342"/>
                  </a:lnTo>
                  <a:lnTo>
                    <a:pt x="885" y="2329"/>
                  </a:lnTo>
                  <a:lnTo>
                    <a:pt x="830" y="2313"/>
                  </a:lnTo>
                  <a:lnTo>
                    <a:pt x="775" y="2294"/>
                  </a:lnTo>
                  <a:lnTo>
                    <a:pt x="721" y="2273"/>
                  </a:lnTo>
                  <a:lnTo>
                    <a:pt x="670" y="2249"/>
                  </a:lnTo>
                  <a:lnTo>
                    <a:pt x="619" y="2223"/>
                  </a:lnTo>
                  <a:lnTo>
                    <a:pt x="570" y="2195"/>
                  </a:lnTo>
                  <a:lnTo>
                    <a:pt x="522" y="2164"/>
                  </a:lnTo>
                  <a:lnTo>
                    <a:pt x="476" y="2130"/>
                  </a:lnTo>
                  <a:lnTo>
                    <a:pt x="431" y="2095"/>
                  </a:lnTo>
                  <a:lnTo>
                    <a:pt x="388" y="2058"/>
                  </a:lnTo>
                  <a:lnTo>
                    <a:pt x="348" y="2019"/>
                  </a:lnTo>
                  <a:lnTo>
                    <a:pt x="309" y="1978"/>
                  </a:lnTo>
                  <a:lnTo>
                    <a:pt x="271" y="1936"/>
                  </a:lnTo>
                  <a:lnTo>
                    <a:pt x="236" y="1890"/>
                  </a:lnTo>
                  <a:lnTo>
                    <a:pt x="203" y="1844"/>
                  </a:lnTo>
                  <a:lnTo>
                    <a:pt x="172" y="1797"/>
                  </a:lnTo>
                  <a:lnTo>
                    <a:pt x="144" y="1748"/>
                  </a:lnTo>
                  <a:lnTo>
                    <a:pt x="118" y="1696"/>
                  </a:lnTo>
                  <a:lnTo>
                    <a:pt x="94" y="1644"/>
                  </a:lnTo>
                  <a:lnTo>
                    <a:pt x="73" y="1591"/>
                  </a:lnTo>
                  <a:lnTo>
                    <a:pt x="54" y="1537"/>
                  </a:lnTo>
                  <a:lnTo>
                    <a:pt x="37" y="1481"/>
                  </a:lnTo>
                  <a:lnTo>
                    <a:pt x="24" y="1424"/>
                  </a:lnTo>
                  <a:lnTo>
                    <a:pt x="14" y="1367"/>
                  </a:lnTo>
                  <a:lnTo>
                    <a:pt x="6" y="1309"/>
                  </a:lnTo>
                  <a:lnTo>
                    <a:pt x="1" y="1249"/>
                  </a:lnTo>
                  <a:lnTo>
                    <a:pt x="0" y="1189"/>
                  </a:lnTo>
                  <a:lnTo>
                    <a:pt x="1" y="1128"/>
                  </a:lnTo>
                  <a:lnTo>
                    <a:pt x="6" y="1067"/>
                  </a:lnTo>
                  <a:lnTo>
                    <a:pt x="14" y="1008"/>
                  </a:lnTo>
                  <a:lnTo>
                    <a:pt x="24" y="950"/>
                  </a:lnTo>
                  <a:lnTo>
                    <a:pt x="37" y="893"/>
                  </a:lnTo>
                  <a:lnTo>
                    <a:pt x="54" y="836"/>
                  </a:lnTo>
                  <a:lnTo>
                    <a:pt x="73" y="781"/>
                  </a:lnTo>
                  <a:lnTo>
                    <a:pt x="94" y="727"/>
                  </a:lnTo>
                  <a:lnTo>
                    <a:pt x="118" y="675"/>
                  </a:lnTo>
                  <a:lnTo>
                    <a:pt x="144" y="623"/>
                  </a:lnTo>
                  <a:lnTo>
                    <a:pt x="173" y="573"/>
                  </a:lnTo>
                  <a:lnTo>
                    <a:pt x="204" y="525"/>
                  </a:lnTo>
                  <a:lnTo>
                    <a:pt x="237" y="479"/>
                  </a:lnTo>
                  <a:lnTo>
                    <a:pt x="272" y="434"/>
                  </a:lnTo>
                  <a:lnTo>
                    <a:pt x="310" y="390"/>
                  </a:lnTo>
                  <a:lnTo>
                    <a:pt x="350" y="349"/>
                  </a:lnTo>
                  <a:lnTo>
                    <a:pt x="391" y="309"/>
                  </a:lnTo>
                  <a:lnTo>
                    <a:pt x="434" y="272"/>
                  </a:lnTo>
                  <a:lnTo>
                    <a:pt x="479" y="237"/>
                  </a:lnTo>
                  <a:lnTo>
                    <a:pt x="525" y="203"/>
                  </a:lnTo>
                  <a:lnTo>
                    <a:pt x="574" y="172"/>
                  </a:lnTo>
                  <a:lnTo>
                    <a:pt x="624" y="144"/>
                  </a:lnTo>
                  <a:lnTo>
                    <a:pt x="675" y="117"/>
                  </a:lnTo>
                  <a:lnTo>
                    <a:pt x="728" y="94"/>
                  </a:lnTo>
                  <a:lnTo>
                    <a:pt x="782" y="72"/>
                  </a:lnTo>
                  <a:lnTo>
                    <a:pt x="838" y="54"/>
                  </a:lnTo>
                  <a:lnTo>
                    <a:pt x="894" y="38"/>
                  </a:lnTo>
                  <a:lnTo>
                    <a:pt x="952" y="24"/>
                  </a:lnTo>
                  <a:lnTo>
                    <a:pt x="1010" y="14"/>
                  </a:lnTo>
                  <a:lnTo>
                    <a:pt x="1070" y="7"/>
                  </a:lnTo>
                  <a:lnTo>
                    <a:pt x="1131" y="2"/>
                  </a:lnTo>
                  <a:lnTo>
                    <a:pt x="1192" y="0"/>
                  </a:lnTo>
                  <a:lnTo>
                    <a:pt x="1229" y="1"/>
                  </a:lnTo>
                  <a:lnTo>
                    <a:pt x="1266" y="2"/>
                  </a:lnTo>
                  <a:lnTo>
                    <a:pt x="1303" y="5"/>
                  </a:lnTo>
                  <a:lnTo>
                    <a:pt x="1339" y="9"/>
                  </a:lnTo>
                  <a:lnTo>
                    <a:pt x="1374" y="13"/>
                  </a:lnTo>
                  <a:lnTo>
                    <a:pt x="1409" y="19"/>
                  </a:lnTo>
                  <a:lnTo>
                    <a:pt x="1443" y="26"/>
                  </a:lnTo>
                  <a:lnTo>
                    <a:pt x="1477" y="33"/>
                  </a:lnTo>
                  <a:lnTo>
                    <a:pt x="1511" y="42"/>
                  </a:lnTo>
                  <a:lnTo>
                    <a:pt x="1545" y="51"/>
                  </a:lnTo>
                  <a:lnTo>
                    <a:pt x="1578" y="62"/>
                  </a:lnTo>
                  <a:lnTo>
                    <a:pt x="1610" y="73"/>
                  </a:lnTo>
                  <a:lnTo>
                    <a:pt x="1642" y="86"/>
                  </a:lnTo>
                  <a:lnTo>
                    <a:pt x="1673" y="99"/>
                  </a:lnTo>
                  <a:lnTo>
                    <a:pt x="1704" y="114"/>
                  </a:lnTo>
                  <a:lnTo>
                    <a:pt x="1734" y="129"/>
                  </a:lnTo>
                  <a:lnTo>
                    <a:pt x="1764" y="145"/>
                  </a:lnTo>
                  <a:lnTo>
                    <a:pt x="1795" y="162"/>
                  </a:lnTo>
                  <a:lnTo>
                    <a:pt x="1824" y="180"/>
                  </a:lnTo>
                  <a:lnTo>
                    <a:pt x="1852" y="199"/>
                  </a:lnTo>
                  <a:lnTo>
                    <a:pt x="1880" y="220"/>
                  </a:lnTo>
                  <a:lnTo>
                    <a:pt x="1908" y="240"/>
                  </a:lnTo>
                  <a:lnTo>
                    <a:pt x="1935" y="262"/>
                  </a:lnTo>
                  <a:lnTo>
                    <a:pt x="1962" y="284"/>
                  </a:lnTo>
                  <a:lnTo>
                    <a:pt x="1988" y="308"/>
                  </a:lnTo>
                  <a:lnTo>
                    <a:pt x="2014" y="332"/>
                  </a:lnTo>
                  <a:lnTo>
                    <a:pt x="2040" y="357"/>
                  </a:lnTo>
                  <a:lnTo>
                    <a:pt x="2065" y="382"/>
                  </a:lnTo>
                  <a:lnTo>
                    <a:pt x="2089" y="409"/>
                  </a:lnTo>
                  <a:lnTo>
                    <a:pt x="2113" y="437"/>
                  </a:lnTo>
                  <a:lnTo>
                    <a:pt x="2136" y="466"/>
                  </a:lnTo>
                  <a:lnTo>
                    <a:pt x="2159" y="495"/>
                  </a:lnTo>
                  <a:lnTo>
                    <a:pt x="1974" y="668"/>
                  </a:lnTo>
                  <a:lnTo>
                    <a:pt x="1956" y="643"/>
                  </a:lnTo>
                  <a:lnTo>
                    <a:pt x="1937" y="618"/>
                  </a:lnTo>
                  <a:lnTo>
                    <a:pt x="1919" y="594"/>
                  </a:lnTo>
                  <a:lnTo>
                    <a:pt x="1899" y="571"/>
                  </a:lnTo>
                  <a:lnTo>
                    <a:pt x="1880" y="549"/>
                  </a:lnTo>
                  <a:lnTo>
                    <a:pt x="1860" y="527"/>
                  </a:lnTo>
                  <a:lnTo>
                    <a:pt x="1839" y="507"/>
                  </a:lnTo>
                  <a:lnTo>
                    <a:pt x="1819" y="486"/>
                  </a:lnTo>
                  <a:lnTo>
                    <a:pt x="1797" y="467"/>
                  </a:lnTo>
                  <a:lnTo>
                    <a:pt x="1775" y="448"/>
                  </a:lnTo>
                  <a:lnTo>
                    <a:pt x="1753" y="430"/>
                  </a:lnTo>
                  <a:lnTo>
                    <a:pt x="1730" y="412"/>
                  </a:lnTo>
                  <a:lnTo>
                    <a:pt x="1707" y="395"/>
                  </a:lnTo>
                  <a:lnTo>
                    <a:pt x="1684" y="380"/>
                  </a:lnTo>
                  <a:lnTo>
                    <a:pt x="1660" y="365"/>
                  </a:lnTo>
                  <a:lnTo>
                    <a:pt x="1636" y="351"/>
                  </a:lnTo>
                  <a:lnTo>
                    <a:pt x="1612" y="337"/>
                  </a:lnTo>
                  <a:lnTo>
                    <a:pt x="1587" y="325"/>
                  </a:lnTo>
                  <a:lnTo>
                    <a:pt x="1561" y="313"/>
                  </a:lnTo>
                  <a:lnTo>
                    <a:pt x="1535" y="302"/>
                  </a:lnTo>
                  <a:lnTo>
                    <a:pt x="1508" y="292"/>
                  </a:lnTo>
                  <a:lnTo>
                    <a:pt x="1481" y="282"/>
                  </a:lnTo>
                  <a:lnTo>
                    <a:pt x="1454" y="274"/>
                  </a:lnTo>
                  <a:lnTo>
                    <a:pt x="1427" y="266"/>
                  </a:lnTo>
                  <a:lnTo>
                    <a:pt x="1399" y="259"/>
                  </a:lnTo>
                  <a:lnTo>
                    <a:pt x="1370" y="253"/>
                  </a:lnTo>
                  <a:lnTo>
                    <a:pt x="1341" y="248"/>
                  </a:lnTo>
                  <a:lnTo>
                    <a:pt x="1312" y="244"/>
                  </a:lnTo>
                  <a:lnTo>
                    <a:pt x="1281" y="241"/>
                  </a:lnTo>
                  <a:lnTo>
                    <a:pt x="1251" y="239"/>
                  </a:lnTo>
                  <a:lnTo>
                    <a:pt x="1220" y="237"/>
                  </a:lnTo>
                  <a:lnTo>
                    <a:pt x="1189" y="237"/>
                  </a:lnTo>
                  <a:lnTo>
                    <a:pt x="1140" y="238"/>
                  </a:lnTo>
                  <a:lnTo>
                    <a:pt x="1093" y="242"/>
                  </a:lnTo>
                  <a:lnTo>
                    <a:pt x="1046" y="248"/>
                  </a:lnTo>
                  <a:lnTo>
                    <a:pt x="999" y="257"/>
                  </a:lnTo>
                  <a:lnTo>
                    <a:pt x="953" y="268"/>
                  </a:lnTo>
                  <a:lnTo>
                    <a:pt x="909" y="281"/>
                  </a:lnTo>
                  <a:lnTo>
                    <a:pt x="866" y="296"/>
                  </a:lnTo>
                  <a:lnTo>
                    <a:pt x="823" y="313"/>
                  </a:lnTo>
                  <a:lnTo>
                    <a:pt x="781" y="333"/>
                  </a:lnTo>
                  <a:lnTo>
                    <a:pt x="741" y="354"/>
                  </a:lnTo>
                  <a:lnTo>
                    <a:pt x="702" y="377"/>
                  </a:lnTo>
                  <a:lnTo>
                    <a:pt x="664" y="403"/>
                  </a:lnTo>
                  <a:lnTo>
                    <a:pt x="628" y="430"/>
                  </a:lnTo>
                  <a:lnTo>
                    <a:pt x="593" y="459"/>
                  </a:lnTo>
                  <a:lnTo>
                    <a:pt x="559" y="489"/>
                  </a:lnTo>
                  <a:lnTo>
                    <a:pt x="526" y="521"/>
                  </a:lnTo>
                  <a:lnTo>
                    <a:pt x="495" y="554"/>
                  </a:lnTo>
                  <a:lnTo>
                    <a:pt x="466" y="589"/>
                  </a:lnTo>
                  <a:lnTo>
                    <a:pt x="439" y="625"/>
                  </a:lnTo>
                  <a:lnTo>
                    <a:pt x="413" y="664"/>
                  </a:lnTo>
                  <a:lnTo>
                    <a:pt x="389" y="702"/>
                  </a:lnTo>
                  <a:lnTo>
                    <a:pt x="367" y="742"/>
                  </a:lnTo>
                  <a:lnTo>
                    <a:pt x="346" y="783"/>
                  </a:lnTo>
                  <a:lnTo>
                    <a:pt x="328" y="825"/>
                  </a:lnTo>
                  <a:lnTo>
                    <a:pt x="311" y="869"/>
                  </a:lnTo>
                  <a:lnTo>
                    <a:pt x="297" y="913"/>
                  </a:lnTo>
                  <a:lnTo>
                    <a:pt x="284" y="958"/>
                  </a:lnTo>
                  <a:lnTo>
                    <a:pt x="273" y="1003"/>
                  </a:lnTo>
                  <a:lnTo>
                    <a:pt x="265" y="1049"/>
                  </a:lnTo>
                  <a:lnTo>
                    <a:pt x="259" y="1097"/>
                  </a:lnTo>
                  <a:lnTo>
                    <a:pt x="256" y="1144"/>
                  </a:lnTo>
                  <a:lnTo>
                    <a:pt x="255" y="1192"/>
                  </a:lnTo>
                  <a:lnTo>
                    <a:pt x="255" y="1215"/>
                  </a:lnTo>
                  <a:lnTo>
                    <a:pt x="256" y="1237"/>
                  </a:lnTo>
                  <a:lnTo>
                    <a:pt x="257" y="1260"/>
                  </a:lnTo>
                  <a:lnTo>
                    <a:pt x="259" y="1282"/>
                  </a:lnTo>
                  <a:lnTo>
                    <a:pt x="262" y="1305"/>
                  </a:lnTo>
                  <a:lnTo>
                    <a:pt x="265" y="1328"/>
                  </a:lnTo>
                  <a:lnTo>
                    <a:pt x="268" y="1350"/>
                  </a:lnTo>
                  <a:lnTo>
                    <a:pt x="272" y="1371"/>
                  </a:lnTo>
                  <a:lnTo>
                    <a:pt x="277" y="1393"/>
                  </a:lnTo>
                  <a:lnTo>
                    <a:pt x="282" y="1415"/>
                  </a:lnTo>
                  <a:lnTo>
                    <a:pt x="288" y="1436"/>
                  </a:lnTo>
                  <a:lnTo>
                    <a:pt x="295" y="1458"/>
                  </a:lnTo>
                  <a:lnTo>
                    <a:pt x="302" y="1479"/>
                  </a:lnTo>
                  <a:lnTo>
                    <a:pt x="309" y="1501"/>
                  </a:lnTo>
                  <a:lnTo>
                    <a:pt x="317" y="1521"/>
                  </a:lnTo>
                  <a:lnTo>
                    <a:pt x="325" y="1542"/>
                  </a:lnTo>
                  <a:lnTo>
                    <a:pt x="334" y="1562"/>
                  </a:lnTo>
                  <a:lnTo>
                    <a:pt x="343" y="1582"/>
                  </a:lnTo>
                  <a:lnTo>
                    <a:pt x="353" y="1602"/>
                  </a:lnTo>
                  <a:lnTo>
                    <a:pt x="363" y="1622"/>
                  </a:lnTo>
                  <a:lnTo>
                    <a:pt x="374" y="1641"/>
                  </a:lnTo>
                  <a:lnTo>
                    <a:pt x="385" y="1661"/>
                  </a:lnTo>
                  <a:lnTo>
                    <a:pt x="396" y="1680"/>
                  </a:lnTo>
                  <a:lnTo>
                    <a:pt x="408" y="1698"/>
                  </a:lnTo>
                  <a:lnTo>
                    <a:pt x="421" y="1718"/>
                  </a:lnTo>
                  <a:lnTo>
                    <a:pt x="434" y="1736"/>
                  </a:lnTo>
                  <a:lnTo>
                    <a:pt x="447" y="1754"/>
                  </a:lnTo>
                  <a:lnTo>
                    <a:pt x="461" y="1771"/>
                  </a:lnTo>
                  <a:lnTo>
                    <a:pt x="476" y="1789"/>
                  </a:lnTo>
                  <a:lnTo>
                    <a:pt x="490" y="1806"/>
                  </a:lnTo>
                  <a:lnTo>
                    <a:pt x="506" y="1822"/>
                  </a:lnTo>
                  <a:lnTo>
                    <a:pt x="521" y="1838"/>
                  </a:lnTo>
                  <a:lnTo>
                    <a:pt x="554" y="1869"/>
                  </a:lnTo>
                  <a:lnTo>
                    <a:pt x="588" y="1899"/>
                  </a:lnTo>
                  <a:lnTo>
                    <a:pt x="623" y="1927"/>
                  </a:lnTo>
                  <a:lnTo>
                    <a:pt x="660" y="1955"/>
                  </a:lnTo>
                  <a:lnTo>
                    <a:pt x="698" y="1980"/>
                  </a:lnTo>
                  <a:lnTo>
                    <a:pt x="737" y="2004"/>
                  </a:lnTo>
                  <a:lnTo>
                    <a:pt x="757" y="2015"/>
                  </a:lnTo>
                  <a:lnTo>
                    <a:pt x="777" y="2026"/>
                  </a:lnTo>
                  <a:lnTo>
                    <a:pt x="799" y="2037"/>
                  </a:lnTo>
                  <a:lnTo>
                    <a:pt x="819" y="2047"/>
                  </a:lnTo>
                  <a:lnTo>
                    <a:pt x="840" y="2056"/>
                  </a:lnTo>
                  <a:lnTo>
                    <a:pt x="861" y="2065"/>
                  </a:lnTo>
                  <a:lnTo>
                    <a:pt x="883" y="2074"/>
                  </a:lnTo>
                  <a:lnTo>
                    <a:pt x="904" y="2081"/>
                  </a:lnTo>
                  <a:lnTo>
                    <a:pt x="926" y="2089"/>
                  </a:lnTo>
                  <a:lnTo>
                    <a:pt x="947" y="2096"/>
                  </a:lnTo>
                  <a:lnTo>
                    <a:pt x="969" y="2102"/>
                  </a:lnTo>
                  <a:lnTo>
                    <a:pt x="991" y="2107"/>
                  </a:lnTo>
                  <a:lnTo>
                    <a:pt x="1013" y="2112"/>
                  </a:lnTo>
                  <a:lnTo>
                    <a:pt x="1037" y="2117"/>
                  </a:lnTo>
                  <a:lnTo>
                    <a:pt x="1059" y="2121"/>
                  </a:lnTo>
                  <a:lnTo>
                    <a:pt x="1081" y="2124"/>
                  </a:lnTo>
                  <a:lnTo>
                    <a:pt x="1103" y="2126"/>
                  </a:lnTo>
                  <a:lnTo>
                    <a:pt x="1126" y="2128"/>
                  </a:lnTo>
                  <a:lnTo>
                    <a:pt x="1148" y="2129"/>
                  </a:lnTo>
                  <a:lnTo>
                    <a:pt x="1171" y="2129"/>
                  </a:lnTo>
                  <a:lnTo>
                    <a:pt x="1208" y="2129"/>
                  </a:lnTo>
                  <a:lnTo>
                    <a:pt x="1245" y="2126"/>
                  </a:lnTo>
                  <a:lnTo>
                    <a:pt x="1283" y="2122"/>
                  </a:lnTo>
                  <a:lnTo>
                    <a:pt x="1320" y="2116"/>
                  </a:lnTo>
                  <a:lnTo>
                    <a:pt x="1357" y="2109"/>
                  </a:lnTo>
                  <a:lnTo>
                    <a:pt x="1393" y="2100"/>
                  </a:lnTo>
                  <a:lnTo>
                    <a:pt x="1430" y="2089"/>
                  </a:lnTo>
                  <a:lnTo>
                    <a:pt x="1465" y="2077"/>
                  </a:lnTo>
                  <a:lnTo>
                    <a:pt x="1501" y="2064"/>
                  </a:lnTo>
                  <a:lnTo>
                    <a:pt x="1536" y="2049"/>
                  </a:lnTo>
                  <a:lnTo>
                    <a:pt x="1570" y="2033"/>
                  </a:lnTo>
                  <a:lnTo>
                    <a:pt x="1603" y="2015"/>
                  </a:lnTo>
                  <a:lnTo>
                    <a:pt x="1636" y="1996"/>
                  </a:lnTo>
                  <a:lnTo>
                    <a:pt x="1667" y="1976"/>
                  </a:lnTo>
                  <a:lnTo>
                    <a:pt x="1698" y="1954"/>
                  </a:lnTo>
                  <a:lnTo>
                    <a:pt x="1727" y="1932"/>
                  </a:lnTo>
                  <a:lnTo>
                    <a:pt x="1755" y="1906"/>
                  </a:lnTo>
                  <a:lnTo>
                    <a:pt x="1783" y="1881"/>
                  </a:lnTo>
                  <a:lnTo>
                    <a:pt x="1809" y="1855"/>
                  </a:lnTo>
                  <a:lnTo>
                    <a:pt x="1833" y="1827"/>
                  </a:lnTo>
                  <a:lnTo>
                    <a:pt x="1856" y="1798"/>
                  </a:lnTo>
                  <a:lnTo>
                    <a:pt x="1877" y="1768"/>
                  </a:lnTo>
                  <a:lnTo>
                    <a:pt x="1897" y="1737"/>
                  </a:lnTo>
                  <a:lnTo>
                    <a:pt x="1915" y="1704"/>
                  </a:lnTo>
                  <a:lnTo>
                    <a:pt x="1931" y="1671"/>
                  </a:lnTo>
                  <a:lnTo>
                    <a:pt x="1945" y="1637"/>
                  </a:lnTo>
                  <a:lnTo>
                    <a:pt x="1957" y="1603"/>
                  </a:lnTo>
                  <a:lnTo>
                    <a:pt x="1967" y="1567"/>
                  </a:lnTo>
                  <a:lnTo>
                    <a:pt x="1975" y="1530"/>
                  </a:lnTo>
                  <a:lnTo>
                    <a:pt x="1981" y="1491"/>
                  </a:lnTo>
                  <a:lnTo>
                    <a:pt x="1985" y="1453"/>
                  </a:lnTo>
                  <a:lnTo>
                    <a:pt x="1986" y="1414"/>
                  </a:lnTo>
                  <a:lnTo>
                    <a:pt x="1308" y="1414"/>
                  </a:lnTo>
                  <a:lnTo>
                    <a:pt x="1308" y="1177"/>
                  </a:lnTo>
                  <a:lnTo>
                    <a:pt x="2259" y="11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173" y="2821"/>
              <a:ext cx="78" cy="135"/>
            </a:xfrm>
            <a:custGeom>
              <a:avLst/>
              <a:gdLst>
                <a:gd name="T0" fmla="*/ 0 w 1323"/>
                <a:gd name="T1" fmla="*/ 0 h 2287"/>
                <a:gd name="T2" fmla="*/ 412 w 1323"/>
                <a:gd name="T3" fmla="*/ 1 h 2287"/>
                <a:gd name="T4" fmla="*/ 531 w 1323"/>
                <a:gd name="T5" fmla="*/ 9 h 2287"/>
                <a:gd name="T6" fmla="*/ 645 w 1323"/>
                <a:gd name="T7" fmla="*/ 26 h 2287"/>
                <a:gd name="T8" fmla="*/ 752 w 1323"/>
                <a:gd name="T9" fmla="*/ 52 h 2287"/>
                <a:gd name="T10" fmla="*/ 852 w 1323"/>
                <a:gd name="T11" fmla="*/ 89 h 2287"/>
                <a:gd name="T12" fmla="*/ 940 w 1323"/>
                <a:gd name="T13" fmla="*/ 139 h 2287"/>
                <a:gd name="T14" fmla="*/ 1017 w 1323"/>
                <a:gd name="T15" fmla="*/ 204 h 2287"/>
                <a:gd name="T16" fmla="*/ 1081 w 1323"/>
                <a:gd name="T17" fmla="*/ 284 h 2287"/>
                <a:gd name="T18" fmla="*/ 1128 w 1323"/>
                <a:gd name="T19" fmla="*/ 380 h 2287"/>
                <a:gd name="T20" fmla="*/ 1158 w 1323"/>
                <a:gd name="T21" fmla="*/ 496 h 2287"/>
                <a:gd name="T22" fmla="*/ 1168 w 1323"/>
                <a:gd name="T23" fmla="*/ 631 h 2287"/>
                <a:gd name="T24" fmla="*/ 1162 w 1323"/>
                <a:gd name="T25" fmla="*/ 726 h 2287"/>
                <a:gd name="T26" fmla="*/ 1145 w 1323"/>
                <a:gd name="T27" fmla="*/ 817 h 2287"/>
                <a:gd name="T28" fmla="*/ 1118 w 1323"/>
                <a:gd name="T29" fmla="*/ 900 h 2287"/>
                <a:gd name="T30" fmla="*/ 1080 w 1323"/>
                <a:gd name="T31" fmla="*/ 977 h 2287"/>
                <a:gd name="T32" fmla="*/ 1032 w 1323"/>
                <a:gd name="T33" fmla="*/ 1046 h 2287"/>
                <a:gd name="T34" fmla="*/ 974 w 1323"/>
                <a:gd name="T35" fmla="*/ 1106 h 2287"/>
                <a:gd name="T36" fmla="*/ 908 w 1323"/>
                <a:gd name="T37" fmla="*/ 1157 h 2287"/>
                <a:gd name="T38" fmla="*/ 833 w 1323"/>
                <a:gd name="T39" fmla="*/ 1199 h 2287"/>
                <a:gd name="T40" fmla="*/ 749 w 1323"/>
                <a:gd name="T41" fmla="*/ 1231 h 2287"/>
                <a:gd name="T42" fmla="*/ 659 w 1323"/>
                <a:gd name="T43" fmla="*/ 1254 h 2287"/>
                <a:gd name="T44" fmla="*/ 1323 w 1323"/>
                <a:gd name="T45" fmla="*/ 2287 h 2287"/>
                <a:gd name="T46" fmla="*/ 255 w 1323"/>
                <a:gd name="T47" fmla="*/ 1283 h 2287"/>
                <a:gd name="T48" fmla="*/ 334 w 1323"/>
                <a:gd name="T49" fmla="*/ 1059 h 2287"/>
                <a:gd name="T50" fmla="*/ 468 w 1323"/>
                <a:gd name="T51" fmla="*/ 1054 h 2287"/>
                <a:gd name="T52" fmla="*/ 547 w 1323"/>
                <a:gd name="T53" fmla="*/ 1045 h 2287"/>
                <a:gd name="T54" fmla="*/ 620 w 1323"/>
                <a:gd name="T55" fmla="*/ 1028 h 2287"/>
                <a:gd name="T56" fmla="*/ 689 w 1323"/>
                <a:gd name="T57" fmla="*/ 1006 h 2287"/>
                <a:gd name="T58" fmla="*/ 751 w 1323"/>
                <a:gd name="T59" fmla="*/ 975 h 2287"/>
                <a:gd name="T60" fmla="*/ 806 w 1323"/>
                <a:gd name="T61" fmla="*/ 934 h 2287"/>
                <a:gd name="T62" fmla="*/ 851 w 1323"/>
                <a:gd name="T63" fmla="*/ 883 h 2287"/>
                <a:gd name="T64" fmla="*/ 885 w 1323"/>
                <a:gd name="T65" fmla="*/ 819 h 2287"/>
                <a:gd name="T66" fmla="*/ 906 w 1323"/>
                <a:gd name="T67" fmla="*/ 741 h 2287"/>
                <a:gd name="T68" fmla="*/ 913 w 1323"/>
                <a:gd name="T69" fmla="*/ 649 h 2287"/>
                <a:gd name="T70" fmla="*/ 906 w 1323"/>
                <a:gd name="T71" fmla="*/ 551 h 2287"/>
                <a:gd name="T72" fmla="*/ 886 w 1323"/>
                <a:gd name="T73" fmla="*/ 471 h 2287"/>
                <a:gd name="T74" fmla="*/ 853 w 1323"/>
                <a:gd name="T75" fmla="*/ 406 h 2287"/>
                <a:gd name="T76" fmla="*/ 810 w 1323"/>
                <a:gd name="T77" fmla="*/ 352 h 2287"/>
                <a:gd name="T78" fmla="*/ 756 w 1323"/>
                <a:gd name="T79" fmla="*/ 312 h 2287"/>
                <a:gd name="T80" fmla="*/ 695 w 1323"/>
                <a:gd name="T81" fmla="*/ 282 h 2287"/>
                <a:gd name="T82" fmla="*/ 626 w 1323"/>
                <a:gd name="T83" fmla="*/ 261 h 2287"/>
                <a:gd name="T84" fmla="*/ 552 w 1323"/>
                <a:gd name="T85" fmla="*/ 248 h 2287"/>
                <a:gd name="T86" fmla="*/ 471 w 1323"/>
                <a:gd name="T87" fmla="*/ 240 h 2287"/>
                <a:gd name="T88" fmla="*/ 331 w 1323"/>
                <a:gd name="T89" fmla="*/ 236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3" h="2287">
                  <a:moveTo>
                    <a:pt x="255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72" y="0"/>
                  </a:lnTo>
                  <a:lnTo>
                    <a:pt x="412" y="1"/>
                  </a:lnTo>
                  <a:lnTo>
                    <a:pt x="452" y="3"/>
                  </a:lnTo>
                  <a:lnTo>
                    <a:pt x="491" y="6"/>
                  </a:lnTo>
                  <a:lnTo>
                    <a:pt x="531" y="9"/>
                  </a:lnTo>
                  <a:lnTo>
                    <a:pt x="570" y="14"/>
                  </a:lnTo>
                  <a:lnTo>
                    <a:pt x="608" y="19"/>
                  </a:lnTo>
                  <a:lnTo>
                    <a:pt x="645" y="26"/>
                  </a:lnTo>
                  <a:lnTo>
                    <a:pt x="681" y="33"/>
                  </a:lnTo>
                  <a:lnTo>
                    <a:pt x="717" y="42"/>
                  </a:lnTo>
                  <a:lnTo>
                    <a:pt x="752" y="52"/>
                  </a:lnTo>
                  <a:lnTo>
                    <a:pt x="787" y="63"/>
                  </a:lnTo>
                  <a:lnTo>
                    <a:pt x="820" y="76"/>
                  </a:lnTo>
                  <a:lnTo>
                    <a:pt x="852" y="89"/>
                  </a:lnTo>
                  <a:lnTo>
                    <a:pt x="882" y="105"/>
                  </a:lnTo>
                  <a:lnTo>
                    <a:pt x="912" y="121"/>
                  </a:lnTo>
                  <a:lnTo>
                    <a:pt x="940" y="139"/>
                  </a:lnTo>
                  <a:lnTo>
                    <a:pt x="967" y="159"/>
                  </a:lnTo>
                  <a:lnTo>
                    <a:pt x="993" y="181"/>
                  </a:lnTo>
                  <a:lnTo>
                    <a:pt x="1017" y="204"/>
                  </a:lnTo>
                  <a:lnTo>
                    <a:pt x="1041" y="229"/>
                  </a:lnTo>
                  <a:lnTo>
                    <a:pt x="1062" y="256"/>
                  </a:lnTo>
                  <a:lnTo>
                    <a:pt x="1081" y="284"/>
                  </a:lnTo>
                  <a:lnTo>
                    <a:pt x="1098" y="314"/>
                  </a:lnTo>
                  <a:lnTo>
                    <a:pt x="1114" y="346"/>
                  </a:lnTo>
                  <a:lnTo>
                    <a:pt x="1128" y="380"/>
                  </a:lnTo>
                  <a:lnTo>
                    <a:pt x="1140" y="417"/>
                  </a:lnTo>
                  <a:lnTo>
                    <a:pt x="1150" y="455"/>
                  </a:lnTo>
                  <a:lnTo>
                    <a:pt x="1158" y="496"/>
                  </a:lnTo>
                  <a:lnTo>
                    <a:pt x="1163" y="538"/>
                  </a:lnTo>
                  <a:lnTo>
                    <a:pt x="1167" y="583"/>
                  </a:lnTo>
                  <a:lnTo>
                    <a:pt x="1168" y="631"/>
                  </a:lnTo>
                  <a:lnTo>
                    <a:pt x="1167" y="663"/>
                  </a:lnTo>
                  <a:lnTo>
                    <a:pt x="1165" y="695"/>
                  </a:lnTo>
                  <a:lnTo>
                    <a:pt x="1162" y="726"/>
                  </a:lnTo>
                  <a:lnTo>
                    <a:pt x="1158" y="757"/>
                  </a:lnTo>
                  <a:lnTo>
                    <a:pt x="1152" y="787"/>
                  </a:lnTo>
                  <a:lnTo>
                    <a:pt x="1145" y="817"/>
                  </a:lnTo>
                  <a:lnTo>
                    <a:pt x="1137" y="846"/>
                  </a:lnTo>
                  <a:lnTo>
                    <a:pt x="1128" y="873"/>
                  </a:lnTo>
                  <a:lnTo>
                    <a:pt x="1118" y="900"/>
                  </a:lnTo>
                  <a:lnTo>
                    <a:pt x="1106" y="927"/>
                  </a:lnTo>
                  <a:lnTo>
                    <a:pt x="1093" y="952"/>
                  </a:lnTo>
                  <a:lnTo>
                    <a:pt x="1080" y="977"/>
                  </a:lnTo>
                  <a:lnTo>
                    <a:pt x="1065" y="1000"/>
                  </a:lnTo>
                  <a:lnTo>
                    <a:pt x="1049" y="1023"/>
                  </a:lnTo>
                  <a:lnTo>
                    <a:pt x="1032" y="1046"/>
                  </a:lnTo>
                  <a:lnTo>
                    <a:pt x="1013" y="1067"/>
                  </a:lnTo>
                  <a:lnTo>
                    <a:pt x="994" y="1087"/>
                  </a:lnTo>
                  <a:lnTo>
                    <a:pt x="974" y="1106"/>
                  </a:lnTo>
                  <a:lnTo>
                    <a:pt x="953" y="1124"/>
                  </a:lnTo>
                  <a:lnTo>
                    <a:pt x="931" y="1141"/>
                  </a:lnTo>
                  <a:lnTo>
                    <a:pt x="908" y="1157"/>
                  </a:lnTo>
                  <a:lnTo>
                    <a:pt x="884" y="1172"/>
                  </a:lnTo>
                  <a:lnTo>
                    <a:pt x="859" y="1186"/>
                  </a:lnTo>
                  <a:lnTo>
                    <a:pt x="833" y="1199"/>
                  </a:lnTo>
                  <a:lnTo>
                    <a:pt x="806" y="1211"/>
                  </a:lnTo>
                  <a:lnTo>
                    <a:pt x="779" y="1222"/>
                  </a:lnTo>
                  <a:lnTo>
                    <a:pt x="749" y="1231"/>
                  </a:lnTo>
                  <a:lnTo>
                    <a:pt x="720" y="1240"/>
                  </a:lnTo>
                  <a:lnTo>
                    <a:pt x="690" y="1248"/>
                  </a:lnTo>
                  <a:lnTo>
                    <a:pt x="659" y="1254"/>
                  </a:lnTo>
                  <a:lnTo>
                    <a:pt x="628" y="1258"/>
                  </a:lnTo>
                  <a:lnTo>
                    <a:pt x="595" y="1262"/>
                  </a:lnTo>
                  <a:lnTo>
                    <a:pt x="1323" y="2287"/>
                  </a:lnTo>
                  <a:lnTo>
                    <a:pt x="1010" y="2287"/>
                  </a:lnTo>
                  <a:lnTo>
                    <a:pt x="319" y="1283"/>
                  </a:lnTo>
                  <a:lnTo>
                    <a:pt x="255" y="1283"/>
                  </a:lnTo>
                  <a:lnTo>
                    <a:pt x="255" y="2287"/>
                  </a:lnTo>
                  <a:close/>
                  <a:moveTo>
                    <a:pt x="255" y="1059"/>
                  </a:moveTo>
                  <a:lnTo>
                    <a:pt x="334" y="1059"/>
                  </a:lnTo>
                  <a:lnTo>
                    <a:pt x="388" y="1058"/>
                  </a:lnTo>
                  <a:lnTo>
                    <a:pt x="442" y="1056"/>
                  </a:lnTo>
                  <a:lnTo>
                    <a:pt x="468" y="1054"/>
                  </a:lnTo>
                  <a:lnTo>
                    <a:pt x="494" y="1051"/>
                  </a:lnTo>
                  <a:lnTo>
                    <a:pt x="520" y="1048"/>
                  </a:lnTo>
                  <a:lnTo>
                    <a:pt x="547" y="1045"/>
                  </a:lnTo>
                  <a:lnTo>
                    <a:pt x="572" y="1040"/>
                  </a:lnTo>
                  <a:lnTo>
                    <a:pt x="596" y="1035"/>
                  </a:lnTo>
                  <a:lnTo>
                    <a:pt x="620" y="1028"/>
                  </a:lnTo>
                  <a:lnTo>
                    <a:pt x="644" y="1022"/>
                  </a:lnTo>
                  <a:lnTo>
                    <a:pt x="667" y="1014"/>
                  </a:lnTo>
                  <a:lnTo>
                    <a:pt x="689" y="1006"/>
                  </a:lnTo>
                  <a:lnTo>
                    <a:pt x="711" y="997"/>
                  </a:lnTo>
                  <a:lnTo>
                    <a:pt x="731" y="986"/>
                  </a:lnTo>
                  <a:lnTo>
                    <a:pt x="751" y="975"/>
                  </a:lnTo>
                  <a:lnTo>
                    <a:pt x="770" y="963"/>
                  </a:lnTo>
                  <a:lnTo>
                    <a:pt x="789" y="949"/>
                  </a:lnTo>
                  <a:lnTo>
                    <a:pt x="806" y="934"/>
                  </a:lnTo>
                  <a:lnTo>
                    <a:pt x="822" y="918"/>
                  </a:lnTo>
                  <a:lnTo>
                    <a:pt x="837" y="901"/>
                  </a:lnTo>
                  <a:lnTo>
                    <a:pt x="851" y="883"/>
                  </a:lnTo>
                  <a:lnTo>
                    <a:pt x="863" y="863"/>
                  </a:lnTo>
                  <a:lnTo>
                    <a:pt x="875" y="841"/>
                  </a:lnTo>
                  <a:lnTo>
                    <a:pt x="885" y="819"/>
                  </a:lnTo>
                  <a:lnTo>
                    <a:pt x="893" y="794"/>
                  </a:lnTo>
                  <a:lnTo>
                    <a:pt x="900" y="768"/>
                  </a:lnTo>
                  <a:lnTo>
                    <a:pt x="906" y="741"/>
                  </a:lnTo>
                  <a:lnTo>
                    <a:pt x="910" y="712"/>
                  </a:lnTo>
                  <a:lnTo>
                    <a:pt x="912" y="681"/>
                  </a:lnTo>
                  <a:lnTo>
                    <a:pt x="913" y="649"/>
                  </a:lnTo>
                  <a:lnTo>
                    <a:pt x="912" y="615"/>
                  </a:lnTo>
                  <a:lnTo>
                    <a:pt x="910" y="582"/>
                  </a:lnTo>
                  <a:lnTo>
                    <a:pt x="906" y="551"/>
                  </a:lnTo>
                  <a:lnTo>
                    <a:pt x="901" y="523"/>
                  </a:lnTo>
                  <a:lnTo>
                    <a:pt x="894" y="496"/>
                  </a:lnTo>
                  <a:lnTo>
                    <a:pt x="886" y="471"/>
                  </a:lnTo>
                  <a:lnTo>
                    <a:pt x="876" y="448"/>
                  </a:lnTo>
                  <a:lnTo>
                    <a:pt x="865" y="426"/>
                  </a:lnTo>
                  <a:lnTo>
                    <a:pt x="853" y="406"/>
                  </a:lnTo>
                  <a:lnTo>
                    <a:pt x="840" y="387"/>
                  </a:lnTo>
                  <a:lnTo>
                    <a:pt x="826" y="368"/>
                  </a:lnTo>
                  <a:lnTo>
                    <a:pt x="810" y="352"/>
                  </a:lnTo>
                  <a:lnTo>
                    <a:pt x="794" y="338"/>
                  </a:lnTo>
                  <a:lnTo>
                    <a:pt x="776" y="324"/>
                  </a:lnTo>
                  <a:lnTo>
                    <a:pt x="756" y="312"/>
                  </a:lnTo>
                  <a:lnTo>
                    <a:pt x="737" y="301"/>
                  </a:lnTo>
                  <a:lnTo>
                    <a:pt x="716" y="291"/>
                  </a:lnTo>
                  <a:lnTo>
                    <a:pt x="695" y="282"/>
                  </a:lnTo>
                  <a:lnTo>
                    <a:pt x="673" y="274"/>
                  </a:lnTo>
                  <a:lnTo>
                    <a:pt x="650" y="267"/>
                  </a:lnTo>
                  <a:lnTo>
                    <a:pt x="626" y="261"/>
                  </a:lnTo>
                  <a:lnTo>
                    <a:pt x="602" y="256"/>
                  </a:lnTo>
                  <a:lnTo>
                    <a:pt x="577" y="252"/>
                  </a:lnTo>
                  <a:lnTo>
                    <a:pt x="552" y="248"/>
                  </a:lnTo>
                  <a:lnTo>
                    <a:pt x="525" y="245"/>
                  </a:lnTo>
                  <a:lnTo>
                    <a:pt x="498" y="242"/>
                  </a:lnTo>
                  <a:lnTo>
                    <a:pt x="471" y="240"/>
                  </a:lnTo>
                  <a:lnTo>
                    <a:pt x="444" y="238"/>
                  </a:lnTo>
                  <a:lnTo>
                    <a:pt x="388" y="237"/>
                  </a:lnTo>
                  <a:lnTo>
                    <a:pt x="331" y="236"/>
                  </a:lnTo>
                  <a:lnTo>
                    <a:pt x="255" y="236"/>
                  </a:lnTo>
                  <a:lnTo>
                    <a:pt x="255" y="10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250" y="2819"/>
              <a:ext cx="140" cy="139"/>
            </a:xfrm>
            <a:custGeom>
              <a:avLst/>
              <a:gdLst>
                <a:gd name="T0" fmla="*/ 2358 w 2382"/>
                <a:gd name="T1" fmla="*/ 1426 h 2367"/>
                <a:gd name="T2" fmla="*/ 2264 w 2382"/>
                <a:gd name="T3" fmla="*/ 1700 h 2367"/>
                <a:gd name="T4" fmla="*/ 2108 w 2382"/>
                <a:gd name="T5" fmla="*/ 1940 h 2367"/>
                <a:gd name="T6" fmla="*/ 1901 w 2382"/>
                <a:gd name="T7" fmla="*/ 2133 h 2367"/>
                <a:gd name="T8" fmla="*/ 1652 w 2382"/>
                <a:gd name="T9" fmla="*/ 2274 h 2367"/>
                <a:gd name="T10" fmla="*/ 1371 w 2382"/>
                <a:gd name="T11" fmla="*/ 2352 h 2367"/>
                <a:gd name="T12" fmla="*/ 1070 w 2382"/>
                <a:gd name="T13" fmla="*/ 2361 h 2367"/>
                <a:gd name="T14" fmla="*/ 784 w 2382"/>
                <a:gd name="T15" fmla="*/ 2295 h 2367"/>
                <a:gd name="T16" fmla="*/ 528 w 2382"/>
                <a:gd name="T17" fmla="*/ 2167 h 2367"/>
                <a:gd name="T18" fmla="*/ 311 w 2382"/>
                <a:gd name="T19" fmla="*/ 1983 h 2367"/>
                <a:gd name="T20" fmla="*/ 144 w 2382"/>
                <a:gd name="T21" fmla="*/ 1752 h 2367"/>
                <a:gd name="T22" fmla="*/ 37 w 2382"/>
                <a:gd name="T23" fmla="*/ 1483 h 2367"/>
                <a:gd name="T24" fmla="*/ 0 w 2382"/>
                <a:gd name="T25" fmla="*/ 1186 h 2367"/>
                <a:gd name="T26" fmla="*/ 37 w 2382"/>
                <a:gd name="T27" fmla="*/ 890 h 2367"/>
                <a:gd name="T28" fmla="*/ 144 w 2382"/>
                <a:gd name="T29" fmla="*/ 620 h 2367"/>
                <a:gd name="T30" fmla="*/ 311 w 2382"/>
                <a:gd name="T31" fmla="*/ 388 h 2367"/>
                <a:gd name="T32" fmla="*/ 528 w 2382"/>
                <a:gd name="T33" fmla="*/ 202 h 2367"/>
                <a:gd name="T34" fmla="*/ 784 w 2382"/>
                <a:gd name="T35" fmla="*/ 72 h 2367"/>
                <a:gd name="T36" fmla="*/ 1070 w 2382"/>
                <a:gd name="T37" fmla="*/ 6 h 2367"/>
                <a:gd name="T38" fmla="*/ 1371 w 2382"/>
                <a:gd name="T39" fmla="*/ 14 h 2367"/>
                <a:gd name="T40" fmla="*/ 1652 w 2382"/>
                <a:gd name="T41" fmla="*/ 93 h 2367"/>
                <a:gd name="T42" fmla="*/ 1901 w 2382"/>
                <a:gd name="T43" fmla="*/ 236 h 2367"/>
                <a:gd name="T44" fmla="*/ 2108 w 2382"/>
                <a:gd name="T45" fmla="*/ 432 h 2367"/>
                <a:gd name="T46" fmla="*/ 2264 w 2382"/>
                <a:gd name="T47" fmla="*/ 672 h 2367"/>
                <a:gd name="T48" fmla="*/ 2358 w 2382"/>
                <a:gd name="T49" fmla="*/ 947 h 2367"/>
                <a:gd name="T50" fmla="*/ 254 w 2382"/>
                <a:gd name="T51" fmla="*/ 1183 h 2367"/>
                <a:gd name="T52" fmla="*/ 284 w 2382"/>
                <a:gd name="T53" fmla="*/ 1417 h 2367"/>
                <a:gd name="T54" fmla="*/ 367 w 2382"/>
                <a:gd name="T55" fmla="*/ 1631 h 2367"/>
                <a:gd name="T56" fmla="*/ 497 w 2382"/>
                <a:gd name="T57" fmla="*/ 1817 h 2367"/>
                <a:gd name="T58" fmla="*/ 666 w 2382"/>
                <a:gd name="T59" fmla="*/ 1967 h 2367"/>
                <a:gd name="T60" fmla="*/ 868 w 2382"/>
                <a:gd name="T61" fmla="*/ 2071 h 2367"/>
                <a:gd name="T62" fmla="*/ 1095 w 2382"/>
                <a:gd name="T63" fmla="*/ 2124 h 2367"/>
                <a:gd name="T64" fmla="*/ 1334 w 2382"/>
                <a:gd name="T65" fmla="*/ 2118 h 2367"/>
                <a:gd name="T66" fmla="*/ 1556 w 2382"/>
                <a:gd name="T67" fmla="*/ 2054 h 2367"/>
                <a:gd name="T68" fmla="*/ 1752 w 2382"/>
                <a:gd name="T69" fmla="*/ 1940 h 2367"/>
                <a:gd name="T70" fmla="*/ 1914 w 2382"/>
                <a:gd name="T71" fmla="*/ 1783 h 2367"/>
                <a:gd name="T72" fmla="*/ 2036 w 2382"/>
                <a:gd name="T73" fmla="*/ 1591 h 2367"/>
                <a:gd name="T74" fmla="*/ 2109 w 2382"/>
                <a:gd name="T75" fmla="*/ 1372 h 2367"/>
                <a:gd name="T76" fmla="*/ 2126 w 2382"/>
                <a:gd name="T77" fmla="*/ 1135 h 2367"/>
                <a:gd name="T78" fmla="*/ 2086 w 2382"/>
                <a:gd name="T79" fmla="*/ 903 h 2367"/>
                <a:gd name="T80" fmla="*/ 1994 w 2382"/>
                <a:gd name="T81" fmla="*/ 694 h 2367"/>
                <a:gd name="T82" fmla="*/ 1856 w 2382"/>
                <a:gd name="T83" fmla="*/ 515 h 2367"/>
                <a:gd name="T84" fmla="*/ 1680 w 2382"/>
                <a:gd name="T85" fmla="*/ 374 h 2367"/>
                <a:gd name="T86" fmla="*/ 1473 w 2382"/>
                <a:gd name="T87" fmla="*/ 280 h 2367"/>
                <a:gd name="T88" fmla="*/ 1240 w 2382"/>
                <a:gd name="T89" fmla="*/ 238 h 2367"/>
                <a:gd name="T90" fmla="*/ 1001 w 2382"/>
                <a:gd name="T91" fmla="*/ 256 h 2367"/>
                <a:gd name="T92" fmla="*/ 782 w 2382"/>
                <a:gd name="T93" fmla="*/ 331 h 2367"/>
                <a:gd name="T94" fmla="*/ 592 w 2382"/>
                <a:gd name="T95" fmla="*/ 454 h 2367"/>
                <a:gd name="T96" fmla="*/ 438 w 2382"/>
                <a:gd name="T97" fmla="*/ 618 h 2367"/>
                <a:gd name="T98" fmla="*/ 327 w 2382"/>
                <a:gd name="T99" fmla="*/ 816 h 2367"/>
                <a:gd name="T100" fmla="*/ 265 w 2382"/>
                <a:gd name="T101" fmla="*/ 104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82" h="2367">
                  <a:moveTo>
                    <a:pt x="2382" y="1186"/>
                  </a:moveTo>
                  <a:lnTo>
                    <a:pt x="2381" y="1247"/>
                  </a:lnTo>
                  <a:lnTo>
                    <a:pt x="2376" y="1308"/>
                  </a:lnTo>
                  <a:lnTo>
                    <a:pt x="2369" y="1368"/>
                  </a:lnTo>
                  <a:lnTo>
                    <a:pt x="2358" y="1426"/>
                  </a:lnTo>
                  <a:lnTo>
                    <a:pt x="2345" y="1483"/>
                  </a:lnTo>
                  <a:lnTo>
                    <a:pt x="2329" y="1540"/>
                  </a:lnTo>
                  <a:lnTo>
                    <a:pt x="2310" y="1595"/>
                  </a:lnTo>
                  <a:lnTo>
                    <a:pt x="2288" y="1648"/>
                  </a:lnTo>
                  <a:lnTo>
                    <a:pt x="2264" y="1700"/>
                  </a:lnTo>
                  <a:lnTo>
                    <a:pt x="2238" y="1752"/>
                  </a:lnTo>
                  <a:lnTo>
                    <a:pt x="2209" y="1801"/>
                  </a:lnTo>
                  <a:lnTo>
                    <a:pt x="2177" y="1849"/>
                  </a:lnTo>
                  <a:lnTo>
                    <a:pt x="2144" y="1895"/>
                  </a:lnTo>
                  <a:lnTo>
                    <a:pt x="2108" y="1940"/>
                  </a:lnTo>
                  <a:lnTo>
                    <a:pt x="2071" y="1983"/>
                  </a:lnTo>
                  <a:lnTo>
                    <a:pt x="2031" y="2023"/>
                  </a:lnTo>
                  <a:lnTo>
                    <a:pt x="1990" y="2062"/>
                  </a:lnTo>
                  <a:lnTo>
                    <a:pt x="1947" y="2099"/>
                  </a:lnTo>
                  <a:lnTo>
                    <a:pt x="1901" y="2133"/>
                  </a:lnTo>
                  <a:lnTo>
                    <a:pt x="1854" y="2167"/>
                  </a:lnTo>
                  <a:lnTo>
                    <a:pt x="1806" y="2197"/>
                  </a:lnTo>
                  <a:lnTo>
                    <a:pt x="1757" y="2225"/>
                  </a:lnTo>
                  <a:lnTo>
                    <a:pt x="1705" y="2251"/>
                  </a:lnTo>
                  <a:lnTo>
                    <a:pt x="1652" y="2274"/>
                  </a:lnTo>
                  <a:lnTo>
                    <a:pt x="1598" y="2295"/>
                  </a:lnTo>
                  <a:lnTo>
                    <a:pt x="1543" y="2314"/>
                  </a:lnTo>
                  <a:lnTo>
                    <a:pt x="1487" y="2329"/>
                  </a:lnTo>
                  <a:lnTo>
                    <a:pt x="1429" y="2342"/>
                  </a:lnTo>
                  <a:lnTo>
                    <a:pt x="1371" y="2352"/>
                  </a:lnTo>
                  <a:lnTo>
                    <a:pt x="1312" y="2361"/>
                  </a:lnTo>
                  <a:lnTo>
                    <a:pt x="1252" y="2365"/>
                  </a:lnTo>
                  <a:lnTo>
                    <a:pt x="1191" y="2367"/>
                  </a:lnTo>
                  <a:lnTo>
                    <a:pt x="1130" y="2365"/>
                  </a:lnTo>
                  <a:lnTo>
                    <a:pt x="1070" y="2361"/>
                  </a:lnTo>
                  <a:lnTo>
                    <a:pt x="1011" y="2352"/>
                  </a:lnTo>
                  <a:lnTo>
                    <a:pt x="953" y="2342"/>
                  </a:lnTo>
                  <a:lnTo>
                    <a:pt x="895" y="2329"/>
                  </a:lnTo>
                  <a:lnTo>
                    <a:pt x="839" y="2314"/>
                  </a:lnTo>
                  <a:lnTo>
                    <a:pt x="784" y="2295"/>
                  </a:lnTo>
                  <a:lnTo>
                    <a:pt x="730" y="2274"/>
                  </a:lnTo>
                  <a:lnTo>
                    <a:pt x="677" y="2251"/>
                  </a:lnTo>
                  <a:lnTo>
                    <a:pt x="626" y="2225"/>
                  </a:lnTo>
                  <a:lnTo>
                    <a:pt x="576" y="2197"/>
                  </a:lnTo>
                  <a:lnTo>
                    <a:pt x="528" y="2167"/>
                  </a:lnTo>
                  <a:lnTo>
                    <a:pt x="481" y="2133"/>
                  </a:lnTo>
                  <a:lnTo>
                    <a:pt x="435" y="2099"/>
                  </a:lnTo>
                  <a:lnTo>
                    <a:pt x="392" y="2062"/>
                  </a:lnTo>
                  <a:lnTo>
                    <a:pt x="351" y="2023"/>
                  </a:lnTo>
                  <a:lnTo>
                    <a:pt x="311" y="1983"/>
                  </a:lnTo>
                  <a:lnTo>
                    <a:pt x="274" y="1940"/>
                  </a:lnTo>
                  <a:lnTo>
                    <a:pt x="238" y="1895"/>
                  </a:lnTo>
                  <a:lnTo>
                    <a:pt x="204" y="1849"/>
                  </a:lnTo>
                  <a:lnTo>
                    <a:pt x="173" y="1801"/>
                  </a:lnTo>
                  <a:lnTo>
                    <a:pt x="144" y="1752"/>
                  </a:lnTo>
                  <a:lnTo>
                    <a:pt x="118" y="1700"/>
                  </a:lnTo>
                  <a:lnTo>
                    <a:pt x="94" y="1648"/>
                  </a:lnTo>
                  <a:lnTo>
                    <a:pt x="72" y="1595"/>
                  </a:lnTo>
                  <a:lnTo>
                    <a:pt x="54" y="1540"/>
                  </a:lnTo>
                  <a:lnTo>
                    <a:pt x="37" y="1483"/>
                  </a:lnTo>
                  <a:lnTo>
                    <a:pt x="24" y="1426"/>
                  </a:lnTo>
                  <a:lnTo>
                    <a:pt x="14" y="1368"/>
                  </a:lnTo>
                  <a:lnTo>
                    <a:pt x="6" y="1308"/>
                  </a:lnTo>
                  <a:lnTo>
                    <a:pt x="1" y="1247"/>
                  </a:lnTo>
                  <a:lnTo>
                    <a:pt x="0" y="1186"/>
                  </a:lnTo>
                  <a:lnTo>
                    <a:pt x="1" y="1125"/>
                  </a:lnTo>
                  <a:lnTo>
                    <a:pt x="6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7" y="890"/>
                  </a:lnTo>
                  <a:lnTo>
                    <a:pt x="54" y="833"/>
                  </a:lnTo>
                  <a:lnTo>
                    <a:pt x="72" y="778"/>
                  </a:lnTo>
                  <a:lnTo>
                    <a:pt x="94" y="725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3" y="571"/>
                  </a:lnTo>
                  <a:lnTo>
                    <a:pt x="204" y="523"/>
                  </a:lnTo>
                  <a:lnTo>
                    <a:pt x="238" y="477"/>
                  </a:lnTo>
                  <a:lnTo>
                    <a:pt x="274" y="432"/>
                  </a:lnTo>
                  <a:lnTo>
                    <a:pt x="311" y="388"/>
                  </a:lnTo>
                  <a:lnTo>
                    <a:pt x="351" y="347"/>
                  </a:lnTo>
                  <a:lnTo>
                    <a:pt x="392" y="308"/>
                  </a:lnTo>
                  <a:lnTo>
                    <a:pt x="435" y="271"/>
                  </a:lnTo>
                  <a:lnTo>
                    <a:pt x="481" y="236"/>
                  </a:lnTo>
                  <a:lnTo>
                    <a:pt x="528" y="202"/>
                  </a:lnTo>
                  <a:lnTo>
                    <a:pt x="576" y="171"/>
                  </a:lnTo>
                  <a:lnTo>
                    <a:pt x="626" y="143"/>
                  </a:lnTo>
                  <a:lnTo>
                    <a:pt x="677" y="117"/>
                  </a:lnTo>
                  <a:lnTo>
                    <a:pt x="730" y="93"/>
                  </a:lnTo>
                  <a:lnTo>
                    <a:pt x="784" y="72"/>
                  </a:lnTo>
                  <a:lnTo>
                    <a:pt x="839" y="53"/>
                  </a:lnTo>
                  <a:lnTo>
                    <a:pt x="895" y="38"/>
                  </a:lnTo>
                  <a:lnTo>
                    <a:pt x="953" y="24"/>
                  </a:lnTo>
                  <a:lnTo>
                    <a:pt x="1011" y="14"/>
                  </a:lnTo>
                  <a:lnTo>
                    <a:pt x="1070" y="6"/>
                  </a:lnTo>
                  <a:lnTo>
                    <a:pt x="1130" y="2"/>
                  </a:lnTo>
                  <a:lnTo>
                    <a:pt x="1191" y="0"/>
                  </a:lnTo>
                  <a:lnTo>
                    <a:pt x="1252" y="2"/>
                  </a:lnTo>
                  <a:lnTo>
                    <a:pt x="1312" y="6"/>
                  </a:lnTo>
                  <a:lnTo>
                    <a:pt x="1371" y="14"/>
                  </a:lnTo>
                  <a:lnTo>
                    <a:pt x="1429" y="24"/>
                  </a:lnTo>
                  <a:lnTo>
                    <a:pt x="1487" y="38"/>
                  </a:lnTo>
                  <a:lnTo>
                    <a:pt x="1543" y="53"/>
                  </a:lnTo>
                  <a:lnTo>
                    <a:pt x="1598" y="72"/>
                  </a:lnTo>
                  <a:lnTo>
                    <a:pt x="1652" y="93"/>
                  </a:lnTo>
                  <a:lnTo>
                    <a:pt x="1705" y="117"/>
                  </a:lnTo>
                  <a:lnTo>
                    <a:pt x="1757" y="143"/>
                  </a:lnTo>
                  <a:lnTo>
                    <a:pt x="1806" y="171"/>
                  </a:lnTo>
                  <a:lnTo>
                    <a:pt x="1854" y="202"/>
                  </a:lnTo>
                  <a:lnTo>
                    <a:pt x="1901" y="236"/>
                  </a:lnTo>
                  <a:lnTo>
                    <a:pt x="1947" y="271"/>
                  </a:lnTo>
                  <a:lnTo>
                    <a:pt x="1990" y="308"/>
                  </a:lnTo>
                  <a:lnTo>
                    <a:pt x="2031" y="347"/>
                  </a:lnTo>
                  <a:lnTo>
                    <a:pt x="2071" y="388"/>
                  </a:lnTo>
                  <a:lnTo>
                    <a:pt x="2108" y="432"/>
                  </a:lnTo>
                  <a:lnTo>
                    <a:pt x="2144" y="477"/>
                  </a:lnTo>
                  <a:lnTo>
                    <a:pt x="2177" y="523"/>
                  </a:lnTo>
                  <a:lnTo>
                    <a:pt x="2209" y="571"/>
                  </a:lnTo>
                  <a:lnTo>
                    <a:pt x="2238" y="620"/>
                  </a:lnTo>
                  <a:lnTo>
                    <a:pt x="2264" y="672"/>
                  </a:lnTo>
                  <a:lnTo>
                    <a:pt x="2288" y="725"/>
                  </a:lnTo>
                  <a:lnTo>
                    <a:pt x="2310" y="778"/>
                  </a:lnTo>
                  <a:lnTo>
                    <a:pt x="2329" y="833"/>
                  </a:lnTo>
                  <a:lnTo>
                    <a:pt x="2345" y="890"/>
                  </a:lnTo>
                  <a:lnTo>
                    <a:pt x="2358" y="947"/>
                  </a:lnTo>
                  <a:lnTo>
                    <a:pt x="2369" y="1005"/>
                  </a:lnTo>
                  <a:lnTo>
                    <a:pt x="2376" y="1064"/>
                  </a:lnTo>
                  <a:lnTo>
                    <a:pt x="2381" y="1125"/>
                  </a:lnTo>
                  <a:lnTo>
                    <a:pt x="2382" y="1186"/>
                  </a:lnTo>
                  <a:close/>
                  <a:moveTo>
                    <a:pt x="254" y="1183"/>
                  </a:moveTo>
                  <a:lnTo>
                    <a:pt x="256" y="1231"/>
                  </a:lnTo>
                  <a:lnTo>
                    <a:pt x="259" y="1278"/>
                  </a:lnTo>
                  <a:lnTo>
                    <a:pt x="265" y="1326"/>
                  </a:lnTo>
                  <a:lnTo>
                    <a:pt x="273" y="1372"/>
                  </a:lnTo>
                  <a:lnTo>
                    <a:pt x="284" y="1417"/>
                  </a:lnTo>
                  <a:lnTo>
                    <a:pt x="296" y="1462"/>
                  </a:lnTo>
                  <a:lnTo>
                    <a:pt x="311" y="1506"/>
                  </a:lnTo>
                  <a:lnTo>
                    <a:pt x="328" y="1549"/>
                  </a:lnTo>
                  <a:lnTo>
                    <a:pt x="346" y="1591"/>
                  </a:lnTo>
                  <a:lnTo>
                    <a:pt x="367" y="1631"/>
                  </a:lnTo>
                  <a:lnTo>
                    <a:pt x="389" y="1671"/>
                  </a:lnTo>
                  <a:lnTo>
                    <a:pt x="414" y="1709"/>
                  </a:lnTo>
                  <a:lnTo>
                    <a:pt x="439" y="1747"/>
                  </a:lnTo>
                  <a:lnTo>
                    <a:pt x="468" y="1783"/>
                  </a:lnTo>
                  <a:lnTo>
                    <a:pt x="497" y="1817"/>
                  </a:lnTo>
                  <a:lnTo>
                    <a:pt x="528" y="1850"/>
                  </a:lnTo>
                  <a:lnTo>
                    <a:pt x="561" y="1881"/>
                  </a:lnTo>
                  <a:lnTo>
                    <a:pt x="595" y="1911"/>
                  </a:lnTo>
                  <a:lnTo>
                    <a:pt x="630" y="1940"/>
                  </a:lnTo>
                  <a:lnTo>
                    <a:pt x="666" y="1967"/>
                  </a:lnTo>
                  <a:lnTo>
                    <a:pt x="705" y="1991"/>
                  </a:lnTo>
                  <a:lnTo>
                    <a:pt x="744" y="2014"/>
                  </a:lnTo>
                  <a:lnTo>
                    <a:pt x="785" y="2035"/>
                  </a:lnTo>
                  <a:lnTo>
                    <a:pt x="826" y="2054"/>
                  </a:lnTo>
                  <a:lnTo>
                    <a:pt x="868" y="2071"/>
                  </a:lnTo>
                  <a:lnTo>
                    <a:pt x="912" y="2086"/>
                  </a:lnTo>
                  <a:lnTo>
                    <a:pt x="957" y="2099"/>
                  </a:lnTo>
                  <a:lnTo>
                    <a:pt x="1002" y="2110"/>
                  </a:lnTo>
                  <a:lnTo>
                    <a:pt x="1048" y="2118"/>
                  </a:lnTo>
                  <a:lnTo>
                    <a:pt x="1095" y="2124"/>
                  </a:lnTo>
                  <a:lnTo>
                    <a:pt x="1142" y="2128"/>
                  </a:lnTo>
                  <a:lnTo>
                    <a:pt x="1191" y="2129"/>
                  </a:lnTo>
                  <a:lnTo>
                    <a:pt x="1240" y="2128"/>
                  </a:lnTo>
                  <a:lnTo>
                    <a:pt x="1287" y="2124"/>
                  </a:lnTo>
                  <a:lnTo>
                    <a:pt x="1334" y="2118"/>
                  </a:lnTo>
                  <a:lnTo>
                    <a:pt x="1380" y="2110"/>
                  </a:lnTo>
                  <a:lnTo>
                    <a:pt x="1425" y="2099"/>
                  </a:lnTo>
                  <a:lnTo>
                    <a:pt x="1470" y="2086"/>
                  </a:lnTo>
                  <a:lnTo>
                    <a:pt x="1514" y="2071"/>
                  </a:lnTo>
                  <a:lnTo>
                    <a:pt x="1556" y="2054"/>
                  </a:lnTo>
                  <a:lnTo>
                    <a:pt x="1598" y="2035"/>
                  </a:lnTo>
                  <a:lnTo>
                    <a:pt x="1638" y="2014"/>
                  </a:lnTo>
                  <a:lnTo>
                    <a:pt x="1677" y="1991"/>
                  </a:lnTo>
                  <a:lnTo>
                    <a:pt x="1716" y="1967"/>
                  </a:lnTo>
                  <a:lnTo>
                    <a:pt x="1752" y="1940"/>
                  </a:lnTo>
                  <a:lnTo>
                    <a:pt x="1788" y="1911"/>
                  </a:lnTo>
                  <a:lnTo>
                    <a:pt x="1821" y="1881"/>
                  </a:lnTo>
                  <a:lnTo>
                    <a:pt x="1854" y="1850"/>
                  </a:lnTo>
                  <a:lnTo>
                    <a:pt x="1885" y="1817"/>
                  </a:lnTo>
                  <a:lnTo>
                    <a:pt x="1914" y="1783"/>
                  </a:lnTo>
                  <a:lnTo>
                    <a:pt x="1943" y="1747"/>
                  </a:lnTo>
                  <a:lnTo>
                    <a:pt x="1969" y="1709"/>
                  </a:lnTo>
                  <a:lnTo>
                    <a:pt x="1993" y="1671"/>
                  </a:lnTo>
                  <a:lnTo>
                    <a:pt x="2015" y="1631"/>
                  </a:lnTo>
                  <a:lnTo>
                    <a:pt x="2036" y="1591"/>
                  </a:lnTo>
                  <a:lnTo>
                    <a:pt x="2055" y="1549"/>
                  </a:lnTo>
                  <a:lnTo>
                    <a:pt x="2071" y="1506"/>
                  </a:lnTo>
                  <a:lnTo>
                    <a:pt x="2086" y="1462"/>
                  </a:lnTo>
                  <a:lnTo>
                    <a:pt x="2098" y="1417"/>
                  </a:lnTo>
                  <a:lnTo>
                    <a:pt x="2109" y="1372"/>
                  </a:lnTo>
                  <a:lnTo>
                    <a:pt x="2117" y="1326"/>
                  </a:lnTo>
                  <a:lnTo>
                    <a:pt x="2123" y="1278"/>
                  </a:lnTo>
                  <a:lnTo>
                    <a:pt x="2126" y="1231"/>
                  </a:lnTo>
                  <a:lnTo>
                    <a:pt x="2128" y="1183"/>
                  </a:lnTo>
                  <a:lnTo>
                    <a:pt x="2126" y="1135"/>
                  </a:lnTo>
                  <a:lnTo>
                    <a:pt x="2123" y="1087"/>
                  </a:lnTo>
                  <a:lnTo>
                    <a:pt x="2117" y="1040"/>
                  </a:lnTo>
                  <a:lnTo>
                    <a:pt x="2109" y="993"/>
                  </a:lnTo>
                  <a:lnTo>
                    <a:pt x="2099" y="948"/>
                  </a:lnTo>
                  <a:lnTo>
                    <a:pt x="2086" y="903"/>
                  </a:lnTo>
                  <a:lnTo>
                    <a:pt x="2072" y="860"/>
                  </a:lnTo>
                  <a:lnTo>
                    <a:pt x="2055" y="816"/>
                  </a:lnTo>
                  <a:lnTo>
                    <a:pt x="2037" y="774"/>
                  </a:lnTo>
                  <a:lnTo>
                    <a:pt x="2017" y="734"/>
                  </a:lnTo>
                  <a:lnTo>
                    <a:pt x="1994" y="694"/>
                  </a:lnTo>
                  <a:lnTo>
                    <a:pt x="1970" y="656"/>
                  </a:lnTo>
                  <a:lnTo>
                    <a:pt x="1944" y="618"/>
                  </a:lnTo>
                  <a:lnTo>
                    <a:pt x="1916" y="582"/>
                  </a:lnTo>
                  <a:lnTo>
                    <a:pt x="1887" y="548"/>
                  </a:lnTo>
                  <a:lnTo>
                    <a:pt x="1856" y="515"/>
                  </a:lnTo>
                  <a:lnTo>
                    <a:pt x="1824" y="484"/>
                  </a:lnTo>
                  <a:lnTo>
                    <a:pt x="1790" y="454"/>
                  </a:lnTo>
                  <a:lnTo>
                    <a:pt x="1755" y="426"/>
                  </a:lnTo>
                  <a:lnTo>
                    <a:pt x="1718" y="399"/>
                  </a:lnTo>
                  <a:lnTo>
                    <a:pt x="1680" y="374"/>
                  </a:lnTo>
                  <a:lnTo>
                    <a:pt x="1641" y="351"/>
                  </a:lnTo>
                  <a:lnTo>
                    <a:pt x="1600" y="331"/>
                  </a:lnTo>
                  <a:lnTo>
                    <a:pt x="1559" y="312"/>
                  </a:lnTo>
                  <a:lnTo>
                    <a:pt x="1516" y="295"/>
                  </a:lnTo>
                  <a:lnTo>
                    <a:pt x="1473" y="280"/>
                  </a:lnTo>
                  <a:lnTo>
                    <a:pt x="1427" y="267"/>
                  </a:lnTo>
                  <a:lnTo>
                    <a:pt x="1382" y="256"/>
                  </a:lnTo>
                  <a:lnTo>
                    <a:pt x="1335" y="248"/>
                  </a:lnTo>
                  <a:lnTo>
                    <a:pt x="1288" y="242"/>
                  </a:lnTo>
                  <a:lnTo>
                    <a:pt x="1240" y="238"/>
                  </a:lnTo>
                  <a:lnTo>
                    <a:pt x="1191" y="237"/>
                  </a:lnTo>
                  <a:lnTo>
                    <a:pt x="1142" y="238"/>
                  </a:lnTo>
                  <a:lnTo>
                    <a:pt x="1094" y="242"/>
                  </a:lnTo>
                  <a:lnTo>
                    <a:pt x="1047" y="248"/>
                  </a:lnTo>
                  <a:lnTo>
                    <a:pt x="1001" y="256"/>
                  </a:lnTo>
                  <a:lnTo>
                    <a:pt x="955" y="267"/>
                  </a:lnTo>
                  <a:lnTo>
                    <a:pt x="909" y="280"/>
                  </a:lnTo>
                  <a:lnTo>
                    <a:pt x="866" y="295"/>
                  </a:lnTo>
                  <a:lnTo>
                    <a:pt x="823" y="312"/>
                  </a:lnTo>
                  <a:lnTo>
                    <a:pt x="782" y="331"/>
                  </a:lnTo>
                  <a:lnTo>
                    <a:pt x="742" y="351"/>
                  </a:lnTo>
                  <a:lnTo>
                    <a:pt x="703" y="374"/>
                  </a:lnTo>
                  <a:lnTo>
                    <a:pt x="664" y="399"/>
                  </a:lnTo>
                  <a:lnTo>
                    <a:pt x="627" y="426"/>
                  </a:lnTo>
                  <a:lnTo>
                    <a:pt x="592" y="454"/>
                  </a:lnTo>
                  <a:lnTo>
                    <a:pt x="558" y="484"/>
                  </a:lnTo>
                  <a:lnTo>
                    <a:pt x="526" y="515"/>
                  </a:lnTo>
                  <a:lnTo>
                    <a:pt x="495" y="548"/>
                  </a:lnTo>
                  <a:lnTo>
                    <a:pt x="466" y="582"/>
                  </a:lnTo>
                  <a:lnTo>
                    <a:pt x="438" y="618"/>
                  </a:lnTo>
                  <a:lnTo>
                    <a:pt x="412" y="656"/>
                  </a:lnTo>
                  <a:lnTo>
                    <a:pt x="388" y="694"/>
                  </a:lnTo>
                  <a:lnTo>
                    <a:pt x="366" y="734"/>
                  </a:lnTo>
                  <a:lnTo>
                    <a:pt x="345" y="774"/>
                  </a:lnTo>
                  <a:lnTo>
                    <a:pt x="327" y="816"/>
                  </a:lnTo>
                  <a:lnTo>
                    <a:pt x="310" y="860"/>
                  </a:lnTo>
                  <a:lnTo>
                    <a:pt x="296" y="903"/>
                  </a:lnTo>
                  <a:lnTo>
                    <a:pt x="283" y="948"/>
                  </a:lnTo>
                  <a:lnTo>
                    <a:pt x="273" y="993"/>
                  </a:lnTo>
                  <a:lnTo>
                    <a:pt x="265" y="1040"/>
                  </a:lnTo>
                  <a:lnTo>
                    <a:pt x="259" y="1087"/>
                  </a:lnTo>
                  <a:lnTo>
                    <a:pt x="256" y="1135"/>
                  </a:lnTo>
                  <a:lnTo>
                    <a:pt x="254" y="11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403" y="2821"/>
              <a:ext cx="96" cy="137"/>
            </a:xfrm>
            <a:custGeom>
              <a:avLst/>
              <a:gdLst>
                <a:gd name="T0" fmla="*/ 255 w 1632"/>
                <a:gd name="T1" fmla="*/ 1493 h 2327"/>
                <a:gd name="T2" fmla="*/ 261 w 1632"/>
                <a:gd name="T3" fmla="*/ 1592 h 2327"/>
                <a:gd name="T4" fmla="*/ 276 w 1632"/>
                <a:gd name="T5" fmla="*/ 1691 h 2327"/>
                <a:gd name="T6" fmla="*/ 300 w 1632"/>
                <a:gd name="T7" fmla="*/ 1770 h 2327"/>
                <a:gd name="T8" fmla="*/ 321 w 1632"/>
                <a:gd name="T9" fmla="*/ 1814 h 2327"/>
                <a:gd name="T10" fmla="*/ 346 w 1632"/>
                <a:gd name="T11" fmla="*/ 1857 h 2327"/>
                <a:gd name="T12" fmla="*/ 375 w 1632"/>
                <a:gd name="T13" fmla="*/ 1897 h 2327"/>
                <a:gd name="T14" fmla="*/ 408 w 1632"/>
                <a:gd name="T15" fmla="*/ 1933 h 2327"/>
                <a:gd name="T16" fmla="*/ 446 w 1632"/>
                <a:gd name="T17" fmla="*/ 1964 h 2327"/>
                <a:gd name="T18" fmla="*/ 486 w 1632"/>
                <a:gd name="T19" fmla="*/ 1993 h 2327"/>
                <a:gd name="T20" fmla="*/ 560 w 1632"/>
                <a:gd name="T21" fmla="*/ 2033 h 2327"/>
                <a:gd name="T22" fmla="*/ 655 w 1632"/>
                <a:gd name="T23" fmla="*/ 2067 h 2327"/>
                <a:gd name="T24" fmla="*/ 752 w 1632"/>
                <a:gd name="T25" fmla="*/ 2086 h 2327"/>
                <a:gd name="T26" fmla="*/ 847 w 1632"/>
                <a:gd name="T27" fmla="*/ 2088 h 2327"/>
                <a:gd name="T28" fmla="*/ 940 w 1632"/>
                <a:gd name="T29" fmla="*/ 2076 h 2327"/>
                <a:gd name="T30" fmla="*/ 1032 w 1632"/>
                <a:gd name="T31" fmla="*/ 2048 h 2327"/>
                <a:gd name="T32" fmla="*/ 1119 w 1632"/>
                <a:gd name="T33" fmla="*/ 2007 h 2327"/>
                <a:gd name="T34" fmla="*/ 1198 w 1632"/>
                <a:gd name="T35" fmla="*/ 1953 h 2327"/>
                <a:gd name="T36" fmla="*/ 1264 w 1632"/>
                <a:gd name="T37" fmla="*/ 1886 h 2327"/>
                <a:gd name="T38" fmla="*/ 1295 w 1632"/>
                <a:gd name="T39" fmla="*/ 1844 h 2327"/>
                <a:gd name="T40" fmla="*/ 1320 w 1632"/>
                <a:gd name="T41" fmla="*/ 1799 h 2327"/>
                <a:gd name="T42" fmla="*/ 1339 w 1632"/>
                <a:gd name="T43" fmla="*/ 1753 h 2327"/>
                <a:gd name="T44" fmla="*/ 1354 w 1632"/>
                <a:gd name="T45" fmla="*/ 1704 h 2327"/>
                <a:gd name="T46" fmla="*/ 1371 w 1632"/>
                <a:gd name="T47" fmla="*/ 1602 h 2327"/>
                <a:gd name="T48" fmla="*/ 1377 w 1632"/>
                <a:gd name="T49" fmla="*/ 1499 h 2327"/>
                <a:gd name="T50" fmla="*/ 1377 w 1632"/>
                <a:gd name="T51" fmla="*/ 0 h 2327"/>
                <a:gd name="T52" fmla="*/ 1631 w 1632"/>
                <a:gd name="T53" fmla="*/ 1478 h 2327"/>
                <a:gd name="T54" fmla="*/ 1626 w 1632"/>
                <a:gd name="T55" fmla="*/ 1609 h 2327"/>
                <a:gd name="T56" fmla="*/ 1613 w 1632"/>
                <a:gd name="T57" fmla="*/ 1712 h 2327"/>
                <a:gd name="T58" fmla="*/ 1600 w 1632"/>
                <a:gd name="T59" fmla="*/ 1771 h 2327"/>
                <a:gd name="T60" fmla="*/ 1582 w 1632"/>
                <a:gd name="T61" fmla="*/ 1829 h 2327"/>
                <a:gd name="T62" fmla="*/ 1559 w 1632"/>
                <a:gd name="T63" fmla="*/ 1885 h 2327"/>
                <a:gd name="T64" fmla="*/ 1528 w 1632"/>
                <a:gd name="T65" fmla="*/ 1941 h 2327"/>
                <a:gd name="T66" fmla="*/ 1492 w 1632"/>
                <a:gd name="T67" fmla="*/ 1994 h 2327"/>
                <a:gd name="T68" fmla="*/ 1448 w 1632"/>
                <a:gd name="T69" fmla="*/ 2048 h 2327"/>
                <a:gd name="T70" fmla="*/ 1401 w 1632"/>
                <a:gd name="T71" fmla="*/ 2096 h 2327"/>
                <a:gd name="T72" fmla="*/ 1353 w 1632"/>
                <a:gd name="T73" fmla="*/ 2140 h 2327"/>
                <a:gd name="T74" fmla="*/ 1301 w 1632"/>
                <a:gd name="T75" fmla="*/ 2178 h 2327"/>
                <a:gd name="T76" fmla="*/ 1246 w 1632"/>
                <a:gd name="T77" fmla="*/ 2212 h 2327"/>
                <a:gd name="T78" fmla="*/ 1190 w 1632"/>
                <a:gd name="T79" fmla="*/ 2242 h 2327"/>
                <a:gd name="T80" fmla="*/ 1131 w 1632"/>
                <a:gd name="T81" fmla="*/ 2267 h 2327"/>
                <a:gd name="T82" fmla="*/ 1071 w 1632"/>
                <a:gd name="T83" fmla="*/ 2288 h 2327"/>
                <a:gd name="T84" fmla="*/ 1008 w 1632"/>
                <a:gd name="T85" fmla="*/ 2305 h 2327"/>
                <a:gd name="T86" fmla="*/ 945 w 1632"/>
                <a:gd name="T87" fmla="*/ 2316 h 2327"/>
                <a:gd name="T88" fmla="*/ 881 w 1632"/>
                <a:gd name="T89" fmla="*/ 2324 h 2327"/>
                <a:gd name="T90" fmla="*/ 816 w 1632"/>
                <a:gd name="T91" fmla="*/ 2327 h 2327"/>
                <a:gd name="T92" fmla="*/ 694 w 1632"/>
                <a:gd name="T93" fmla="*/ 2317 h 2327"/>
                <a:gd name="T94" fmla="*/ 575 w 1632"/>
                <a:gd name="T95" fmla="*/ 2292 h 2327"/>
                <a:gd name="T96" fmla="*/ 460 w 1632"/>
                <a:gd name="T97" fmla="*/ 2251 h 2327"/>
                <a:gd name="T98" fmla="*/ 387 w 1632"/>
                <a:gd name="T99" fmla="*/ 2214 h 2327"/>
                <a:gd name="T100" fmla="*/ 335 w 1632"/>
                <a:gd name="T101" fmla="*/ 2182 h 2327"/>
                <a:gd name="T102" fmla="*/ 285 w 1632"/>
                <a:gd name="T103" fmla="*/ 2147 h 2327"/>
                <a:gd name="T104" fmla="*/ 239 w 1632"/>
                <a:gd name="T105" fmla="*/ 2107 h 2327"/>
                <a:gd name="T106" fmla="*/ 189 w 1632"/>
                <a:gd name="T107" fmla="*/ 2057 h 2327"/>
                <a:gd name="T108" fmla="*/ 143 w 1632"/>
                <a:gd name="T109" fmla="*/ 2002 h 2327"/>
                <a:gd name="T110" fmla="*/ 105 w 1632"/>
                <a:gd name="T111" fmla="*/ 1946 h 2327"/>
                <a:gd name="T112" fmla="*/ 75 w 1632"/>
                <a:gd name="T113" fmla="*/ 1887 h 2327"/>
                <a:gd name="T114" fmla="*/ 50 w 1632"/>
                <a:gd name="T115" fmla="*/ 1829 h 2327"/>
                <a:gd name="T116" fmla="*/ 31 w 1632"/>
                <a:gd name="T117" fmla="*/ 1768 h 2327"/>
                <a:gd name="T118" fmla="*/ 18 w 1632"/>
                <a:gd name="T119" fmla="*/ 1705 h 2327"/>
                <a:gd name="T120" fmla="*/ 3 w 1632"/>
                <a:gd name="T121" fmla="*/ 1573 h 2327"/>
                <a:gd name="T122" fmla="*/ 0 w 1632"/>
                <a:gd name="T123" fmla="*/ 1431 h 2327"/>
                <a:gd name="T124" fmla="*/ 255 w 1632"/>
                <a:gd name="T125" fmla="*/ 1362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2" h="2327">
                  <a:moveTo>
                    <a:pt x="255" y="1362"/>
                  </a:moveTo>
                  <a:lnTo>
                    <a:pt x="255" y="1426"/>
                  </a:lnTo>
                  <a:lnTo>
                    <a:pt x="255" y="1493"/>
                  </a:lnTo>
                  <a:lnTo>
                    <a:pt x="256" y="1526"/>
                  </a:lnTo>
                  <a:lnTo>
                    <a:pt x="258" y="1559"/>
                  </a:lnTo>
                  <a:lnTo>
                    <a:pt x="261" y="1592"/>
                  </a:lnTo>
                  <a:lnTo>
                    <a:pt x="265" y="1625"/>
                  </a:lnTo>
                  <a:lnTo>
                    <a:pt x="270" y="1658"/>
                  </a:lnTo>
                  <a:lnTo>
                    <a:pt x="276" y="1691"/>
                  </a:lnTo>
                  <a:lnTo>
                    <a:pt x="284" y="1723"/>
                  </a:lnTo>
                  <a:lnTo>
                    <a:pt x="294" y="1754"/>
                  </a:lnTo>
                  <a:lnTo>
                    <a:pt x="300" y="1770"/>
                  </a:lnTo>
                  <a:lnTo>
                    <a:pt x="306" y="1785"/>
                  </a:lnTo>
                  <a:lnTo>
                    <a:pt x="312" y="1800"/>
                  </a:lnTo>
                  <a:lnTo>
                    <a:pt x="321" y="1814"/>
                  </a:lnTo>
                  <a:lnTo>
                    <a:pt x="328" y="1829"/>
                  </a:lnTo>
                  <a:lnTo>
                    <a:pt x="337" y="1843"/>
                  </a:lnTo>
                  <a:lnTo>
                    <a:pt x="346" y="1857"/>
                  </a:lnTo>
                  <a:lnTo>
                    <a:pt x="355" y="1871"/>
                  </a:lnTo>
                  <a:lnTo>
                    <a:pt x="365" y="1884"/>
                  </a:lnTo>
                  <a:lnTo>
                    <a:pt x="375" y="1897"/>
                  </a:lnTo>
                  <a:lnTo>
                    <a:pt x="386" y="1909"/>
                  </a:lnTo>
                  <a:lnTo>
                    <a:pt x="397" y="1921"/>
                  </a:lnTo>
                  <a:lnTo>
                    <a:pt x="408" y="1933"/>
                  </a:lnTo>
                  <a:lnTo>
                    <a:pt x="420" y="1944"/>
                  </a:lnTo>
                  <a:lnTo>
                    <a:pt x="433" y="1954"/>
                  </a:lnTo>
                  <a:lnTo>
                    <a:pt x="446" y="1964"/>
                  </a:lnTo>
                  <a:lnTo>
                    <a:pt x="459" y="1974"/>
                  </a:lnTo>
                  <a:lnTo>
                    <a:pt x="472" y="1984"/>
                  </a:lnTo>
                  <a:lnTo>
                    <a:pt x="486" y="1993"/>
                  </a:lnTo>
                  <a:lnTo>
                    <a:pt x="500" y="2002"/>
                  </a:lnTo>
                  <a:lnTo>
                    <a:pt x="530" y="2018"/>
                  </a:lnTo>
                  <a:lnTo>
                    <a:pt x="560" y="2033"/>
                  </a:lnTo>
                  <a:lnTo>
                    <a:pt x="592" y="2046"/>
                  </a:lnTo>
                  <a:lnTo>
                    <a:pt x="623" y="2057"/>
                  </a:lnTo>
                  <a:lnTo>
                    <a:pt x="655" y="2067"/>
                  </a:lnTo>
                  <a:lnTo>
                    <a:pt x="687" y="2075"/>
                  </a:lnTo>
                  <a:lnTo>
                    <a:pt x="720" y="2081"/>
                  </a:lnTo>
                  <a:lnTo>
                    <a:pt x="752" y="2086"/>
                  </a:lnTo>
                  <a:lnTo>
                    <a:pt x="784" y="2088"/>
                  </a:lnTo>
                  <a:lnTo>
                    <a:pt x="816" y="2089"/>
                  </a:lnTo>
                  <a:lnTo>
                    <a:pt x="847" y="2088"/>
                  </a:lnTo>
                  <a:lnTo>
                    <a:pt x="878" y="2086"/>
                  </a:lnTo>
                  <a:lnTo>
                    <a:pt x="909" y="2082"/>
                  </a:lnTo>
                  <a:lnTo>
                    <a:pt x="940" y="2076"/>
                  </a:lnTo>
                  <a:lnTo>
                    <a:pt x="971" y="2068"/>
                  </a:lnTo>
                  <a:lnTo>
                    <a:pt x="1001" y="2059"/>
                  </a:lnTo>
                  <a:lnTo>
                    <a:pt x="1032" y="2048"/>
                  </a:lnTo>
                  <a:lnTo>
                    <a:pt x="1062" y="2036"/>
                  </a:lnTo>
                  <a:lnTo>
                    <a:pt x="1091" y="2022"/>
                  </a:lnTo>
                  <a:lnTo>
                    <a:pt x="1119" y="2007"/>
                  </a:lnTo>
                  <a:lnTo>
                    <a:pt x="1147" y="1990"/>
                  </a:lnTo>
                  <a:lnTo>
                    <a:pt x="1173" y="1972"/>
                  </a:lnTo>
                  <a:lnTo>
                    <a:pt x="1198" y="1953"/>
                  </a:lnTo>
                  <a:lnTo>
                    <a:pt x="1221" y="1932"/>
                  </a:lnTo>
                  <a:lnTo>
                    <a:pt x="1244" y="1910"/>
                  </a:lnTo>
                  <a:lnTo>
                    <a:pt x="1264" y="1886"/>
                  </a:lnTo>
                  <a:lnTo>
                    <a:pt x="1275" y="1872"/>
                  </a:lnTo>
                  <a:lnTo>
                    <a:pt x="1285" y="1858"/>
                  </a:lnTo>
                  <a:lnTo>
                    <a:pt x="1295" y="1844"/>
                  </a:lnTo>
                  <a:lnTo>
                    <a:pt x="1304" y="1829"/>
                  </a:lnTo>
                  <a:lnTo>
                    <a:pt x="1313" y="1814"/>
                  </a:lnTo>
                  <a:lnTo>
                    <a:pt x="1320" y="1799"/>
                  </a:lnTo>
                  <a:lnTo>
                    <a:pt x="1327" y="1784"/>
                  </a:lnTo>
                  <a:lnTo>
                    <a:pt x="1334" y="1768"/>
                  </a:lnTo>
                  <a:lnTo>
                    <a:pt x="1339" y="1753"/>
                  </a:lnTo>
                  <a:lnTo>
                    <a:pt x="1345" y="1737"/>
                  </a:lnTo>
                  <a:lnTo>
                    <a:pt x="1349" y="1720"/>
                  </a:lnTo>
                  <a:lnTo>
                    <a:pt x="1354" y="1704"/>
                  </a:lnTo>
                  <a:lnTo>
                    <a:pt x="1361" y="1670"/>
                  </a:lnTo>
                  <a:lnTo>
                    <a:pt x="1366" y="1636"/>
                  </a:lnTo>
                  <a:lnTo>
                    <a:pt x="1371" y="1602"/>
                  </a:lnTo>
                  <a:lnTo>
                    <a:pt x="1374" y="1568"/>
                  </a:lnTo>
                  <a:lnTo>
                    <a:pt x="1375" y="1534"/>
                  </a:lnTo>
                  <a:lnTo>
                    <a:pt x="1377" y="1499"/>
                  </a:lnTo>
                  <a:lnTo>
                    <a:pt x="1377" y="1429"/>
                  </a:lnTo>
                  <a:lnTo>
                    <a:pt x="1377" y="1362"/>
                  </a:lnTo>
                  <a:lnTo>
                    <a:pt x="1377" y="0"/>
                  </a:lnTo>
                  <a:lnTo>
                    <a:pt x="1632" y="0"/>
                  </a:lnTo>
                  <a:lnTo>
                    <a:pt x="1632" y="1431"/>
                  </a:lnTo>
                  <a:lnTo>
                    <a:pt x="1631" y="1478"/>
                  </a:lnTo>
                  <a:lnTo>
                    <a:pt x="1630" y="1523"/>
                  </a:lnTo>
                  <a:lnTo>
                    <a:pt x="1629" y="1566"/>
                  </a:lnTo>
                  <a:lnTo>
                    <a:pt x="1626" y="1609"/>
                  </a:lnTo>
                  <a:lnTo>
                    <a:pt x="1622" y="1650"/>
                  </a:lnTo>
                  <a:lnTo>
                    <a:pt x="1616" y="1692"/>
                  </a:lnTo>
                  <a:lnTo>
                    <a:pt x="1613" y="1712"/>
                  </a:lnTo>
                  <a:lnTo>
                    <a:pt x="1609" y="1732"/>
                  </a:lnTo>
                  <a:lnTo>
                    <a:pt x="1605" y="1752"/>
                  </a:lnTo>
                  <a:lnTo>
                    <a:pt x="1600" y="1771"/>
                  </a:lnTo>
                  <a:lnTo>
                    <a:pt x="1595" y="1791"/>
                  </a:lnTo>
                  <a:lnTo>
                    <a:pt x="1589" y="1810"/>
                  </a:lnTo>
                  <a:lnTo>
                    <a:pt x="1582" y="1829"/>
                  </a:lnTo>
                  <a:lnTo>
                    <a:pt x="1575" y="1848"/>
                  </a:lnTo>
                  <a:lnTo>
                    <a:pt x="1567" y="1866"/>
                  </a:lnTo>
                  <a:lnTo>
                    <a:pt x="1559" y="1885"/>
                  </a:lnTo>
                  <a:lnTo>
                    <a:pt x="1549" y="1904"/>
                  </a:lnTo>
                  <a:lnTo>
                    <a:pt x="1539" y="1922"/>
                  </a:lnTo>
                  <a:lnTo>
                    <a:pt x="1528" y="1941"/>
                  </a:lnTo>
                  <a:lnTo>
                    <a:pt x="1517" y="1959"/>
                  </a:lnTo>
                  <a:lnTo>
                    <a:pt x="1505" y="1977"/>
                  </a:lnTo>
                  <a:lnTo>
                    <a:pt x="1492" y="1994"/>
                  </a:lnTo>
                  <a:lnTo>
                    <a:pt x="1478" y="2012"/>
                  </a:lnTo>
                  <a:lnTo>
                    <a:pt x="1463" y="2030"/>
                  </a:lnTo>
                  <a:lnTo>
                    <a:pt x="1448" y="2048"/>
                  </a:lnTo>
                  <a:lnTo>
                    <a:pt x="1431" y="2065"/>
                  </a:lnTo>
                  <a:lnTo>
                    <a:pt x="1416" y="2081"/>
                  </a:lnTo>
                  <a:lnTo>
                    <a:pt x="1401" y="2096"/>
                  </a:lnTo>
                  <a:lnTo>
                    <a:pt x="1385" y="2112"/>
                  </a:lnTo>
                  <a:lnTo>
                    <a:pt x="1369" y="2126"/>
                  </a:lnTo>
                  <a:lnTo>
                    <a:pt x="1353" y="2140"/>
                  </a:lnTo>
                  <a:lnTo>
                    <a:pt x="1336" y="2153"/>
                  </a:lnTo>
                  <a:lnTo>
                    <a:pt x="1319" y="2166"/>
                  </a:lnTo>
                  <a:lnTo>
                    <a:pt x="1301" y="2178"/>
                  </a:lnTo>
                  <a:lnTo>
                    <a:pt x="1283" y="2190"/>
                  </a:lnTo>
                  <a:lnTo>
                    <a:pt x="1265" y="2201"/>
                  </a:lnTo>
                  <a:lnTo>
                    <a:pt x="1246" y="2212"/>
                  </a:lnTo>
                  <a:lnTo>
                    <a:pt x="1228" y="2223"/>
                  </a:lnTo>
                  <a:lnTo>
                    <a:pt x="1209" y="2233"/>
                  </a:lnTo>
                  <a:lnTo>
                    <a:pt x="1190" y="2242"/>
                  </a:lnTo>
                  <a:lnTo>
                    <a:pt x="1171" y="2251"/>
                  </a:lnTo>
                  <a:lnTo>
                    <a:pt x="1151" y="2259"/>
                  </a:lnTo>
                  <a:lnTo>
                    <a:pt x="1131" y="2267"/>
                  </a:lnTo>
                  <a:lnTo>
                    <a:pt x="1111" y="2275"/>
                  </a:lnTo>
                  <a:lnTo>
                    <a:pt x="1091" y="2282"/>
                  </a:lnTo>
                  <a:lnTo>
                    <a:pt x="1071" y="2288"/>
                  </a:lnTo>
                  <a:lnTo>
                    <a:pt x="1049" y="2294"/>
                  </a:lnTo>
                  <a:lnTo>
                    <a:pt x="1028" y="2300"/>
                  </a:lnTo>
                  <a:lnTo>
                    <a:pt x="1008" y="2305"/>
                  </a:lnTo>
                  <a:lnTo>
                    <a:pt x="987" y="2309"/>
                  </a:lnTo>
                  <a:lnTo>
                    <a:pt x="966" y="2313"/>
                  </a:lnTo>
                  <a:lnTo>
                    <a:pt x="945" y="2316"/>
                  </a:lnTo>
                  <a:lnTo>
                    <a:pt x="923" y="2319"/>
                  </a:lnTo>
                  <a:lnTo>
                    <a:pt x="902" y="2323"/>
                  </a:lnTo>
                  <a:lnTo>
                    <a:pt x="881" y="2324"/>
                  </a:lnTo>
                  <a:lnTo>
                    <a:pt x="859" y="2326"/>
                  </a:lnTo>
                  <a:lnTo>
                    <a:pt x="838" y="2327"/>
                  </a:lnTo>
                  <a:lnTo>
                    <a:pt x="816" y="2327"/>
                  </a:lnTo>
                  <a:lnTo>
                    <a:pt x="775" y="2326"/>
                  </a:lnTo>
                  <a:lnTo>
                    <a:pt x="735" y="2323"/>
                  </a:lnTo>
                  <a:lnTo>
                    <a:pt x="694" y="2317"/>
                  </a:lnTo>
                  <a:lnTo>
                    <a:pt x="654" y="2311"/>
                  </a:lnTo>
                  <a:lnTo>
                    <a:pt x="615" y="2302"/>
                  </a:lnTo>
                  <a:lnTo>
                    <a:pt x="575" y="2292"/>
                  </a:lnTo>
                  <a:lnTo>
                    <a:pt x="535" y="2280"/>
                  </a:lnTo>
                  <a:lnTo>
                    <a:pt x="497" y="2266"/>
                  </a:lnTo>
                  <a:lnTo>
                    <a:pt x="460" y="2251"/>
                  </a:lnTo>
                  <a:lnTo>
                    <a:pt x="423" y="2233"/>
                  </a:lnTo>
                  <a:lnTo>
                    <a:pt x="405" y="2224"/>
                  </a:lnTo>
                  <a:lnTo>
                    <a:pt x="387" y="2214"/>
                  </a:lnTo>
                  <a:lnTo>
                    <a:pt x="369" y="2204"/>
                  </a:lnTo>
                  <a:lnTo>
                    <a:pt x="352" y="2193"/>
                  </a:lnTo>
                  <a:lnTo>
                    <a:pt x="335" y="2182"/>
                  </a:lnTo>
                  <a:lnTo>
                    <a:pt x="317" y="2171"/>
                  </a:lnTo>
                  <a:lnTo>
                    <a:pt x="301" y="2159"/>
                  </a:lnTo>
                  <a:lnTo>
                    <a:pt x="285" y="2147"/>
                  </a:lnTo>
                  <a:lnTo>
                    <a:pt x="269" y="2134"/>
                  </a:lnTo>
                  <a:lnTo>
                    <a:pt x="254" y="2121"/>
                  </a:lnTo>
                  <a:lnTo>
                    <a:pt x="239" y="2107"/>
                  </a:lnTo>
                  <a:lnTo>
                    <a:pt x="224" y="2092"/>
                  </a:lnTo>
                  <a:lnTo>
                    <a:pt x="206" y="2075"/>
                  </a:lnTo>
                  <a:lnTo>
                    <a:pt x="189" y="2057"/>
                  </a:lnTo>
                  <a:lnTo>
                    <a:pt x="173" y="2038"/>
                  </a:lnTo>
                  <a:lnTo>
                    <a:pt x="157" y="2020"/>
                  </a:lnTo>
                  <a:lnTo>
                    <a:pt x="143" y="2002"/>
                  </a:lnTo>
                  <a:lnTo>
                    <a:pt x="130" y="1983"/>
                  </a:lnTo>
                  <a:lnTo>
                    <a:pt x="117" y="1965"/>
                  </a:lnTo>
                  <a:lnTo>
                    <a:pt x="105" y="1946"/>
                  </a:lnTo>
                  <a:lnTo>
                    <a:pt x="94" y="1927"/>
                  </a:lnTo>
                  <a:lnTo>
                    <a:pt x="84" y="1908"/>
                  </a:lnTo>
                  <a:lnTo>
                    <a:pt x="75" y="1887"/>
                  </a:lnTo>
                  <a:lnTo>
                    <a:pt x="65" y="1868"/>
                  </a:lnTo>
                  <a:lnTo>
                    <a:pt x="57" y="1848"/>
                  </a:lnTo>
                  <a:lnTo>
                    <a:pt x="50" y="1829"/>
                  </a:lnTo>
                  <a:lnTo>
                    <a:pt x="43" y="1809"/>
                  </a:lnTo>
                  <a:lnTo>
                    <a:pt x="37" y="1788"/>
                  </a:lnTo>
                  <a:lnTo>
                    <a:pt x="31" y="1768"/>
                  </a:lnTo>
                  <a:lnTo>
                    <a:pt x="26" y="1747"/>
                  </a:lnTo>
                  <a:lnTo>
                    <a:pt x="22" y="1726"/>
                  </a:lnTo>
                  <a:lnTo>
                    <a:pt x="18" y="1705"/>
                  </a:lnTo>
                  <a:lnTo>
                    <a:pt x="12" y="1662"/>
                  </a:lnTo>
                  <a:lnTo>
                    <a:pt x="7" y="1618"/>
                  </a:lnTo>
                  <a:lnTo>
                    <a:pt x="3" y="1573"/>
                  </a:lnTo>
                  <a:lnTo>
                    <a:pt x="1" y="1527"/>
                  </a:lnTo>
                  <a:lnTo>
                    <a:pt x="0" y="1480"/>
                  </a:lnTo>
                  <a:lnTo>
                    <a:pt x="0" y="1431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1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517" y="2821"/>
              <a:ext cx="70" cy="135"/>
            </a:xfrm>
            <a:custGeom>
              <a:avLst/>
              <a:gdLst>
                <a:gd name="T0" fmla="*/ 0 w 1200"/>
                <a:gd name="T1" fmla="*/ 0 h 2287"/>
                <a:gd name="T2" fmla="*/ 524 w 1200"/>
                <a:gd name="T3" fmla="*/ 2 h 2287"/>
                <a:gd name="T4" fmla="*/ 635 w 1200"/>
                <a:gd name="T5" fmla="*/ 12 h 2287"/>
                <a:gd name="T6" fmla="*/ 742 w 1200"/>
                <a:gd name="T7" fmla="*/ 32 h 2287"/>
                <a:gd name="T8" fmla="*/ 828 w 1200"/>
                <a:gd name="T9" fmla="*/ 60 h 2287"/>
                <a:gd name="T10" fmla="*/ 879 w 1200"/>
                <a:gd name="T11" fmla="*/ 82 h 2287"/>
                <a:gd name="T12" fmla="*/ 927 w 1200"/>
                <a:gd name="T13" fmla="*/ 110 h 2287"/>
                <a:gd name="T14" fmla="*/ 974 w 1200"/>
                <a:gd name="T15" fmla="*/ 143 h 2287"/>
                <a:gd name="T16" fmla="*/ 1016 w 1200"/>
                <a:gd name="T17" fmla="*/ 182 h 2287"/>
                <a:gd name="T18" fmla="*/ 1054 w 1200"/>
                <a:gd name="T19" fmla="*/ 224 h 2287"/>
                <a:gd name="T20" fmla="*/ 1088 w 1200"/>
                <a:gd name="T21" fmla="*/ 269 h 2287"/>
                <a:gd name="T22" fmla="*/ 1118 w 1200"/>
                <a:gd name="T23" fmla="*/ 316 h 2287"/>
                <a:gd name="T24" fmla="*/ 1143 w 1200"/>
                <a:gd name="T25" fmla="*/ 366 h 2287"/>
                <a:gd name="T26" fmla="*/ 1164 w 1200"/>
                <a:gd name="T27" fmla="*/ 420 h 2287"/>
                <a:gd name="T28" fmla="*/ 1180 w 1200"/>
                <a:gd name="T29" fmla="*/ 474 h 2287"/>
                <a:gd name="T30" fmla="*/ 1191 w 1200"/>
                <a:gd name="T31" fmla="*/ 529 h 2287"/>
                <a:gd name="T32" fmla="*/ 1198 w 1200"/>
                <a:gd name="T33" fmla="*/ 585 h 2287"/>
                <a:gd name="T34" fmla="*/ 1200 w 1200"/>
                <a:gd name="T35" fmla="*/ 643 h 2287"/>
                <a:gd name="T36" fmla="*/ 1193 w 1200"/>
                <a:gd name="T37" fmla="*/ 746 h 2287"/>
                <a:gd name="T38" fmla="*/ 1169 w 1200"/>
                <a:gd name="T39" fmla="*/ 849 h 2287"/>
                <a:gd name="T40" fmla="*/ 1130 w 1200"/>
                <a:gd name="T41" fmla="*/ 945 h 2287"/>
                <a:gd name="T42" fmla="*/ 1076 w 1200"/>
                <a:gd name="T43" fmla="*/ 1034 h 2287"/>
                <a:gd name="T44" fmla="*/ 1044 w 1200"/>
                <a:gd name="T45" fmla="*/ 1074 h 2287"/>
                <a:gd name="T46" fmla="*/ 1008 w 1200"/>
                <a:gd name="T47" fmla="*/ 1111 h 2287"/>
                <a:gd name="T48" fmla="*/ 967 w 1200"/>
                <a:gd name="T49" fmla="*/ 1146 h 2287"/>
                <a:gd name="T50" fmla="*/ 922 w 1200"/>
                <a:gd name="T51" fmla="*/ 1177 h 2287"/>
                <a:gd name="T52" fmla="*/ 875 w 1200"/>
                <a:gd name="T53" fmla="*/ 1203 h 2287"/>
                <a:gd name="T54" fmla="*/ 792 w 1200"/>
                <a:gd name="T55" fmla="*/ 1238 h 2287"/>
                <a:gd name="T56" fmla="*/ 690 w 1200"/>
                <a:gd name="T57" fmla="*/ 1266 h 2287"/>
                <a:gd name="T58" fmla="*/ 583 w 1200"/>
                <a:gd name="T59" fmla="*/ 1280 h 2287"/>
                <a:gd name="T60" fmla="*/ 475 w 1200"/>
                <a:gd name="T61" fmla="*/ 1286 h 2287"/>
                <a:gd name="T62" fmla="*/ 254 w 1200"/>
                <a:gd name="T63" fmla="*/ 2287 h 2287"/>
                <a:gd name="T64" fmla="*/ 451 w 1200"/>
                <a:gd name="T65" fmla="*/ 1049 h 2287"/>
                <a:gd name="T66" fmla="*/ 527 w 1200"/>
                <a:gd name="T67" fmla="*/ 1045 h 2287"/>
                <a:gd name="T68" fmla="*/ 601 w 1200"/>
                <a:gd name="T69" fmla="*/ 1036 h 2287"/>
                <a:gd name="T70" fmla="*/ 670 w 1200"/>
                <a:gd name="T71" fmla="*/ 1019 h 2287"/>
                <a:gd name="T72" fmla="*/ 734 w 1200"/>
                <a:gd name="T73" fmla="*/ 996 h 2287"/>
                <a:gd name="T74" fmla="*/ 790 w 1200"/>
                <a:gd name="T75" fmla="*/ 966 h 2287"/>
                <a:gd name="T76" fmla="*/ 840 w 1200"/>
                <a:gd name="T77" fmla="*/ 926 h 2287"/>
                <a:gd name="T78" fmla="*/ 882 w 1200"/>
                <a:gd name="T79" fmla="*/ 878 h 2287"/>
                <a:gd name="T80" fmla="*/ 914 w 1200"/>
                <a:gd name="T81" fmla="*/ 819 h 2287"/>
                <a:gd name="T82" fmla="*/ 935 w 1200"/>
                <a:gd name="T83" fmla="*/ 748 h 2287"/>
                <a:gd name="T84" fmla="*/ 945 w 1200"/>
                <a:gd name="T85" fmla="*/ 667 h 2287"/>
                <a:gd name="T86" fmla="*/ 942 w 1200"/>
                <a:gd name="T87" fmla="*/ 570 h 2287"/>
                <a:gd name="T88" fmla="*/ 925 w 1200"/>
                <a:gd name="T89" fmla="*/ 486 h 2287"/>
                <a:gd name="T90" fmla="*/ 894 w 1200"/>
                <a:gd name="T91" fmla="*/ 417 h 2287"/>
                <a:gd name="T92" fmla="*/ 851 w 1200"/>
                <a:gd name="T93" fmla="*/ 361 h 2287"/>
                <a:gd name="T94" fmla="*/ 798 w 1200"/>
                <a:gd name="T95" fmla="*/ 318 h 2287"/>
                <a:gd name="T96" fmla="*/ 737 w 1200"/>
                <a:gd name="T97" fmla="*/ 287 h 2287"/>
                <a:gd name="T98" fmla="*/ 668 w 1200"/>
                <a:gd name="T99" fmla="*/ 264 h 2287"/>
                <a:gd name="T100" fmla="*/ 593 w 1200"/>
                <a:gd name="T101" fmla="*/ 250 h 2287"/>
                <a:gd name="T102" fmla="*/ 514 w 1200"/>
                <a:gd name="T103" fmla="*/ 241 h 2287"/>
                <a:gd name="T104" fmla="*/ 404 w 1200"/>
                <a:gd name="T105" fmla="*/ 237 h 2287"/>
                <a:gd name="T106" fmla="*/ 254 w 1200"/>
                <a:gd name="T107" fmla="*/ 105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0" h="2287">
                  <a:moveTo>
                    <a:pt x="254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450" y="0"/>
                  </a:lnTo>
                  <a:lnTo>
                    <a:pt x="524" y="2"/>
                  </a:lnTo>
                  <a:lnTo>
                    <a:pt x="561" y="5"/>
                  </a:lnTo>
                  <a:lnTo>
                    <a:pt x="597" y="8"/>
                  </a:lnTo>
                  <a:lnTo>
                    <a:pt x="635" y="12"/>
                  </a:lnTo>
                  <a:lnTo>
                    <a:pt x="671" y="17"/>
                  </a:lnTo>
                  <a:lnTo>
                    <a:pt x="706" y="24"/>
                  </a:lnTo>
                  <a:lnTo>
                    <a:pt x="742" y="32"/>
                  </a:lnTo>
                  <a:lnTo>
                    <a:pt x="777" y="42"/>
                  </a:lnTo>
                  <a:lnTo>
                    <a:pt x="811" y="53"/>
                  </a:lnTo>
                  <a:lnTo>
                    <a:pt x="828" y="60"/>
                  </a:lnTo>
                  <a:lnTo>
                    <a:pt x="845" y="67"/>
                  </a:lnTo>
                  <a:lnTo>
                    <a:pt x="862" y="74"/>
                  </a:lnTo>
                  <a:lnTo>
                    <a:pt x="879" y="82"/>
                  </a:lnTo>
                  <a:lnTo>
                    <a:pt x="895" y="91"/>
                  </a:lnTo>
                  <a:lnTo>
                    <a:pt x="911" y="100"/>
                  </a:lnTo>
                  <a:lnTo>
                    <a:pt x="927" y="110"/>
                  </a:lnTo>
                  <a:lnTo>
                    <a:pt x="943" y="120"/>
                  </a:lnTo>
                  <a:lnTo>
                    <a:pt x="958" y="132"/>
                  </a:lnTo>
                  <a:lnTo>
                    <a:pt x="974" y="143"/>
                  </a:lnTo>
                  <a:lnTo>
                    <a:pt x="988" y="156"/>
                  </a:lnTo>
                  <a:lnTo>
                    <a:pt x="1002" y="168"/>
                  </a:lnTo>
                  <a:lnTo>
                    <a:pt x="1016" y="182"/>
                  </a:lnTo>
                  <a:lnTo>
                    <a:pt x="1029" y="196"/>
                  </a:lnTo>
                  <a:lnTo>
                    <a:pt x="1042" y="210"/>
                  </a:lnTo>
                  <a:lnTo>
                    <a:pt x="1054" y="224"/>
                  </a:lnTo>
                  <a:lnTo>
                    <a:pt x="1066" y="238"/>
                  </a:lnTo>
                  <a:lnTo>
                    <a:pt x="1077" y="253"/>
                  </a:lnTo>
                  <a:lnTo>
                    <a:pt x="1088" y="269"/>
                  </a:lnTo>
                  <a:lnTo>
                    <a:pt x="1098" y="284"/>
                  </a:lnTo>
                  <a:lnTo>
                    <a:pt x="1109" y="300"/>
                  </a:lnTo>
                  <a:lnTo>
                    <a:pt x="1118" y="316"/>
                  </a:lnTo>
                  <a:lnTo>
                    <a:pt x="1127" y="333"/>
                  </a:lnTo>
                  <a:lnTo>
                    <a:pt x="1136" y="349"/>
                  </a:lnTo>
                  <a:lnTo>
                    <a:pt x="1143" y="366"/>
                  </a:lnTo>
                  <a:lnTo>
                    <a:pt x="1151" y="384"/>
                  </a:lnTo>
                  <a:lnTo>
                    <a:pt x="1158" y="402"/>
                  </a:lnTo>
                  <a:lnTo>
                    <a:pt x="1164" y="420"/>
                  </a:lnTo>
                  <a:lnTo>
                    <a:pt x="1170" y="437"/>
                  </a:lnTo>
                  <a:lnTo>
                    <a:pt x="1175" y="455"/>
                  </a:lnTo>
                  <a:lnTo>
                    <a:pt x="1180" y="474"/>
                  </a:lnTo>
                  <a:lnTo>
                    <a:pt x="1184" y="492"/>
                  </a:lnTo>
                  <a:lnTo>
                    <a:pt x="1188" y="510"/>
                  </a:lnTo>
                  <a:lnTo>
                    <a:pt x="1191" y="529"/>
                  </a:lnTo>
                  <a:lnTo>
                    <a:pt x="1194" y="548"/>
                  </a:lnTo>
                  <a:lnTo>
                    <a:pt x="1196" y="566"/>
                  </a:lnTo>
                  <a:lnTo>
                    <a:pt x="1198" y="585"/>
                  </a:lnTo>
                  <a:lnTo>
                    <a:pt x="1199" y="605"/>
                  </a:lnTo>
                  <a:lnTo>
                    <a:pt x="1200" y="624"/>
                  </a:lnTo>
                  <a:lnTo>
                    <a:pt x="1200" y="643"/>
                  </a:lnTo>
                  <a:lnTo>
                    <a:pt x="1200" y="677"/>
                  </a:lnTo>
                  <a:lnTo>
                    <a:pt x="1197" y="712"/>
                  </a:lnTo>
                  <a:lnTo>
                    <a:pt x="1193" y="746"/>
                  </a:lnTo>
                  <a:lnTo>
                    <a:pt x="1186" y="780"/>
                  </a:lnTo>
                  <a:lnTo>
                    <a:pt x="1179" y="814"/>
                  </a:lnTo>
                  <a:lnTo>
                    <a:pt x="1169" y="849"/>
                  </a:lnTo>
                  <a:lnTo>
                    <a:pt x="1158" y="881"/>
                  </a:lnTo>
                  <a:lnTo>
                    <a:pt x="1145" y="913"/>
                  </a:lnTo>
                  <a:lnTo>
                    <a:pt x="1130" y="945"/>
                  </a:lnTo>
                  <a:lnTo>
                    <a:pt x="1114" y="975"/>
                  </a:lnTo>
                  <a:lnTo>
                    <a:pt x="1095" y="1005"/>
                  </a:lnTo>
                  <a:lnTo>
                    <a:pt x="1076" y="1034"/>
                  </a:lnTo>
                  <a:lnTo>
                    <a:pt x="1065" y="1048"/>
                  </a:lnTo>
                  <a:lnTo>
                    <a:pt x="1055" y="1061"/>
                  </a:lnTo>
                  <a:lnTo>
                    <a:pt x="1044" y="1074"/>
                  </a:lnTo>
                  <a:lnTo>
                    <a:pt x="1032" y="1087"/>
                  </a:lnTo>
                  <a:lnTo>
                    <a:pt x="1020" y="1099"/>
                  </a:lnTo>
                  <a:lnTo>
                    <a:pt x="1008" y="1111"/>
                  </a:lnTo>
                  <a:lnTo>
                    <a:pt x="995" y="1123"/>
                  </a:lnTo>
                  <a:lnTo>
                    <a:pt x="982" y="1134"/>
                  </a:lnTo>
                  <a:lnTo>
                    <a:pt x="967" y="1146"/>
                  </a:lnTo>
                  <a:lnTo>
                    <a:pt x="953" y="1157"/>
                  </a:lnTo>
                  <a:lnTo>
                    <a:pt x="938" y="1167"/>
                  </a:lnTo>
                  <a:lnTo>
                    <a:pt x="922" y="1177"/>
                  </a:lnTo>
                  <a:lnTo>
                    <a:pt x="907" y="1186"/>
                  </a:lnTo>
                  <a:lnTo>
                    <a:pt x="891" y="1195"/>
                  </a:lnTo>
                  <a:lnTo>
                    <a:pt x="875" y="1203"/>
                  </a:lnTo>
                  <a:lnTo>
                    <a:pt x="859" y="1211"/>
                  </a:lnTo>
                  <a:lnTo>
                    <a:pt x="826" y="1225"/>
                  </a:lnTo>
                  <a:lnTo>
                    <a:pt x="792" y="1238"/>
                  </a:lnTo>
                  <a:lnTo>
                    <a:pt x="759" y="1249"/>
                  </a:lnTo>
                  <a:lnTo>
                    <a:pt x="724" y="1258"/>
                  </a:lnTo>
                  <a:lnTo>
                    <a:pt x="690" y="1266"/>
                  </a:lnTo>
                  <a:lnTo>
                    <a:pt x="655" y="1272"/>
                  </a:lnTo>
                  <a:lnTo>
                    <a:pt x="619" y="1277"/>
                  </a:lnTo>
                  <a:lnTo>
                    <a:pt x="583" y="1280"/>
                  </a:lnTo>
                  <a:lnTo>
                    <a:pt x="547" y="1283"/>
                  </a:lnTo>
                  <a:lnTo>
                    <a:pt x="511" y="1285"/>
                  </a:lnTo>
                  <a:lnTo>
                    <a:pt x="475" y="1286"/>
                  </a:lnTo>
                  <a:lnTo>
                    <a:pt x="440" y="1286"/>
                  </a:lnTo>
                  <a:lnTo>
                    <a:pt x="254" y="1286"/>
                  </a:lnTo>
                  <a:lnTo>
                    <a:pt x="254" y="2287"/>
                  </a:lnTo>
                  <a:close/>
                  <a:moveTo>
                    <a:pt x="254" y="1050"/>
                  </a:moveTo>
                  <a:lnTo>
                    <a:pt x="424" y="1050"/>
                  </a:lnTo>
                  <a:lnTo>
                    <a:pt x="451" y="1049"/>
                  </a:lnTo>
                  <a:lnTo>
                    <a:pt x="476" y="1049"/>
                  </a:lnTo>
                  <a:lnTo>
                    <a:pt x="502" y="1047"/>
                  </a:lnTo>
                  <a:lnTo>
                    <a:pt x="527" y="1045"/>
                  </a:lnTo>
                  <a:lnTo>
                    <a:pt x="552" y="1043"/>
                  </a:lnTo>
                  <a:lnTo>
                    <a:pt x="577" y="1040"/>
                  </a:lnTo>
                  <a:lnTo>
                    <a:pt x="601" y="1036"/>
                  </a:lnTo>
                  <a:lnTo>
                    <a:pt x="625" y="1031"/>
                  </a:lnTo>
                  <a:lnTo>
                    <a:pt x="648" y="1025"/>
                  </a:lnTo>
                  <a:lnTo>
                    <a:pt x="670" y="1019"/>
                  </a:lnTo>
                  <a:lnTo>
                    <a:pt x="692" y="1012"/>
                  </a:lnTo>
                  <a:lnTo>
                    <a:pt x="713" y="1005"/>
                  </a:lnTo>
                  <a:lnTo>
                    <a:pt x="734" y="996"/>
                  </a:lnTo>
                  <a:lnTo>
                    <a:pt x="753" y="987"/>
                  </a:lnTo>
                  <a:lnTo>
                    <a:pt x="772" y="977"/>
                  </a:lnTo>
                  <a:lnTo>
                    <a:pt x="790" y="966"/>
                  </a:lnTo>
                  <a:lnTo>
                    <a:pt x="808" y="953"/>
                  </a:lnTo>
                  <a:lnTo>
                    <a:pt x="824" y="940"/>
                  </a:lnTo>
                  <a:lnTo>
                    <a:pt x="840" y="926"/>
                  </a:lnTo>
                  <a:lnTo>
                    <a:pt x="854" y="911"/>
                  </a:lnTo>
                  <a:lnTo>
                    <a:pt x="869" y="895"/>
                  </a:lnTo>
                  <a:lnTo>
                    <a:pt x="882" y="878"/>
                  </a:lnTo>
                  <a:lnTo>
                    <a:pt x="894" y="859"/>
                  </a:lnTo>
                  <a:lnTo>
                    <a:pt x="904" y="840"/>
                  </a:lnTo>
                  <a:lnTo>
                    <a:pt x="914" y="819"/>
                  </a:lnTo>
                  <a:lnTo>
                    <a:pt x="922" y="796"/>
                  </a:lnTo>
                  <a:lnTo>
                    <a:pt x="929" y="773"/>
                  </a:lnTo>
                  <a:lnTo>
                    <a:pt x="935" y="748"/>
                  </a:lnTo>
                  <a:lnTo>
                    <a:pt x="940" y="722"/>
                  </a:lnTo>
                  <a:lnTo>
                    <a:pt x="943" y="695"/>
                  </a:lnTo>
                  <a:lnTo>
                    <a:pt x="945" y="667"/>
                  </a:lnTo>
                  <a:lnTo>
                    <a:pt x="946" y="637"/>
                  </a:lnTo>
                  <a:lnTo>
                    <a:pt x="945" y="603"/>
                  </a:lnTo>
                  <a:lnTo>
                    <a:pt x="942" y="570"/>
                  </a:lnTo>
                  <a:lnTo>
                    <a:pt x="938" y="540"/>
                  </a:lnTo>
                  <a:lnTo>
                    <a:pt x="932" y="512"/>
                  </a:lnTo>
                  <a:lnTo>
                    <a:pt x="925" y="486"/>
                  </a:lnTo>
                  <a:lnTo>
                    <a:pt x="916" y="461"/>
                  </a:lnTo>
                  <a:lnTo>
                    <a:pt x="906" y="438"/>
                  </a:lnTo>
                  <a:lnTo>
                    <a:pt x="894" y="417"/>
                  </a:lnTo>
                  <a:lnTo>
                    <a:pt x="882" y="397"/>
                  </a:lnTo>
                  <a:lnTo>
                    <a:pt x="867" y="378"/>
                  </a:lnTo>
                  <a:lnTo>
                    <a:pt x="851" y="361"/>
                  </a:lnTo>
                  <a:lnTo>
                    <a:pt x="835" y="346"/>
                  </a:lnTo>
                  <a:lnTo>
                    <a:pt x="817" y="331"/>
                  </a:lnTo>
                  <a:lnTo>
                    <a:pt x="798" y="318"/>
                  </a:lnTo>
                  <a:lnTo>
                    <a:pt x="779" y="307"/>
                  </a:lnTo>
                  <a:lnTo>
                    <a:pt x="758" y="296"/>
                  </a:lnTo>
                  <a:lnTo>
                    <a:pt x="737" y="287"/>
                  </a:lnTo>
                  <a:lnTo>
                    <a:pt x="715" y="278"/>
                  </a:lnTo>
                  <a:lnTo>
                    <a:pt x="692" y="271"/>
                  </a:lnTo>
                  <a:lnTo>
                    <a:pt x="668" y="264"/>
                  </a:lnTo>
                  <a:lnTo>
                    <a:pt x="644" y="259"/>
                  </a:lnTo>
                  <a:lnTo>
                    <a:pt x="619" y="254"/>
                  </a:lnTo>
                  <a:lnTo>
                    <a:pt x="593" y="250"/>
                  </a:lnTo>
                  <a:lnTo>
                    <a:pt x="567" y="246"/>
                  </a:lnTo>
                  <a:lnTo>
                    <a:pt x="540" y="243"/>
                  </a:lnTo>
                  <a:lnTo>
                    <a:pt x="514" y="241"/>
                  </a:lnTo>
                  <a:lnTo>
                    <a:pt x="487" y="239"/>
                  </a:lnTo>
                  <a:lnTo>
                    <a:pt x="459" y="238"/>
                  </a:lnTo>
                  <a:lnTo>
                    <a:pt x="404" y="237"/>
                  </a:lnTo>
                  <a:lnTo>
                    <a:pt x="348" y="236"/>
                  </a:lnTo>
                  <a:lnTo>
                    <a:pt x="254" y="236"/>
                  </a:lnTo>
                  <a:lnTo>
                    <a:pt x="254" y="10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4673" y="2987"/>
              <a:ext cx="9" cy="6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4702" y="3007"/>
              <a:ext cx="37" cy="40"/>
            </a:xfrm>
            <a:custGeom>
              <a:avLst/>
              <a:gdLst>
                <a:gd name="T0" fmla="*/ 0 w 634"/>
                <a:gd name="T1" fmla="*/ 24 h 680"/>
                <a:gd name="T2" fmla="*/ 142 w 634"/>
                <a:gd name="T3" fmla="*/ 131 h 680"/>
                <a:gd name="T4" fmla="*/ 165 w 634"/>
                <a:gd name="T5" fmla="*/ 99 h 680"/>
                <a:gd name="T6" fmla="*/ 190 w 634"/>
                <a:gd name="T7" fmla="*/ 72 h 680"/>
                <a:gd name="T8" fmla="*/ 218 w 634"/>
                <a:gd name="T9" fmla="*/ 50 h 680"/>
                <a:gd name="T10" fmla="*/ 247 w 634"/>
                <a:gd name="T11" fmla="*/ 32 h 680"/>
                <a:gd name="T12" fmla="*/ 279 w 634"/>
                <a:gd name="T13" fmla="*/ 18 h 680"/>
                <a:gd name="T14" fmla="*/ 314 w 634"/>
                <a:gd name="T15" fmla="*/ 8 h 680"/>
                <a:gd name="T16" fmla="*/ 353 w 634"/>
                <a:gd name="T17" fmla="*/ 2 h 680"/>
                <a:gd name="T18" fmla="*/ 396 w 634"/>
                <a:gd name="T19" fmla="*/ 0 h 680"/>
                <a:gd name="T20" fmla="*/ 431 w 634"/>
                <a:gd name="T21" fmla="*/ 2 h 680"/>
                <a:gd name="T22" fmla="*/ 463 w 634"/>
                <a:gd name="T23" fmla="*/ 6 h 680"/>
                <a:gd name="T24" fmla="*/ 493 w 634"/>
                <a:gd name="T25" fmla="*/ 13 h 680"/>
                <a:gd name="T26" fmla="*/ 520 w 634"/>
                <a:gd name="T27" fmla="*/ 24 h 680"/>
                <a:gd name="T28" fmla="*/ 544 w 634"/>
                <a:gd name="T29" fmla="*/ 37 h 680"/>
                <a:gd name="T30" fmla="*/ 566 w 634"/>
                <a:gd name="T31" fmla="*/ 53 h 680"/>
                <a:gd name="T32" fmla="*/ 584 w 634"/>
                <a:gd name="T33" fmla="*/ 71 h 680"/>
                <a:gd name="T34" fmla="*/ 600 w 634"/>
                <a:gd name="T35" fmla="*/ 93 h 680"/>
                <a:gd name="T36" fmla="*/ 615 w 634"/>
                <a:gd name="T37" fmla="*/ 122 h 680"/>
                <a:gd name="T38" fmla="*/ 625 w 634"/>
                <a:gd name="T39" fmla="*/ 155 h 680"/>
                <a:gd name="T40" fmla="*/ 632 w 634"/>
                <a:gd name="T41" fmla="*/ 205 h 680"/>
                <a:gd name="T42" fmla="*/ 634 w 634"/>
                <a:gd name="T43" fmla="*/ 282 h 680"/>
                <a:gd name="T44" fmla="*/ 482 w 634"/>
                <a:gd name="T45" fmla="*/ 680 h 680"/>
                <a:gd name="T46" fmla="*/ 481 w 634"/>
                <a:gd name="T47" fmla="*/ 312 h 680"/>
                <a:gd name="T48" fmla="*/ 477 w 634"/>
                <a:gd name="T49" fmla="*/ 258 h 680"/>
                <a:gd name="T50" fmla="*/ 470 w 634"/>
                <a:gd name="T51" fmla="*/ 214 h 680"/>
                <a:gd name="T52" fmla="*/ 461 w 634"/>
                <a:gd name="T53" fmla="*/ 189 h 680"/>
                <a:gd name="T54" fmla="*/ 454 w 634"/>
                <a:gd name="T55" fmla="*/ 176 h 680"/>
                <a:gd name="T56" fmla="*/ 446 w 634"/>
                <a:gd name="T57" fmla="*/ 165 h 680"/>
                <a:gd name="T58" fmla="*/ 437 w 634"/>
                <a:gd name="T59" fmla="*/ 156 h 680"/>
                <a:gd name="T60" fmla="*/ 420 w 634"/>
                <a:gd name="T61" fmla="*/ 145 h 680"/>
                <a:gd name="T62" fmla="*/ 392 w 634"/>
                <a:gd name="T63" fmla="*/ 134 h 680"/>
                <a:gd name="T64" fmla="*/ 357 w 634"/>
                <a:gd name="T65" fmla="*/ 129 h 680"/>
                <a:gd name="T66" fmla="*/ 325 w 634"/>
                <a:gd name="T67" fmla="*/ 128 h 680"/>
                <a:gd name="T68" fmla="*/ 300 w 634"/>
                <a:gd name="T69" fmla="*/ 131 h 680"/>
                <a:gd name="T70" fmla="*/ 277 w 634"/>
                <a:gd name="T71" fmla="*/ 135 h 680"/>
                <a:gd name="T72" fmla="*/ 255 w 634"/>
                <a:gd name="T73" fmla="*/ 143 h 680"/>
                <a:gd name="T74" fmla="*/ 235 w 634"/>
                <a:gd name="T75" fmla="*/ 152 h 680"/>
                <a:gd name="T76" fmla="*/ 216 w 634"/>
                <a:gd name="T77" fmla="*/ 164 h 680"/>
                <a:gd name="T78" fmla="*/ 200 w 634"/>
                <a:gd name="T79" fmla="*/ 178 h 680"/>
                <a:gd name="T80" fmla="*/ 186 w 634"/>
                <a:gd name="T81" fmla="*/ 193 h 680"/>
                <a:gd name="T82" fmla="*/ 173 w 634"/>
                <a:gd name="T83" fmla="*/ 214 h 680"/>
                <a:gd name="T84" fmla="*/ 161 w 634"/>
                <a:gd name="T85" fmla="*/ 245 h 680"/>
                <a:gd name="T86" fmla="*/ 154 w 634"/>
                <a:gd name="T87" fmla="*/ 284 h 680"/>
                <a:gd name="T88" fmla="*/ 151 w 634"/>
                <a:gd name="T89" fmla="*/ 343 h 680"/>
                <a:gd name="T90" fmla="*/ 151 w 634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4" h="680">
                  <a:moveTo>
                    <a:pt x="0" y="680"/>
                  </a:moveTo>
                  <a:lnTo>
                    <a:pt x="0" y="24"/>
                  </a:lnTo>
                  <a:lnTo>
                    <a:pt x="142" y="24"/>
                  </a:lnTo>
                  <a:lnTo>
                    <a:pt x="142" y="131"/>
                  </a:lnTo>
                  <a:lnTo>
                    <a:pt x="153" y="114"/>
                  </a:lnTo>
                  <a:lnTo>
                    <a:pt x="165" y="99"/>
                  </a:lnTo>
                  <a:lnTo>
                    <a:pt x="178" y="85"/>
                  </a:lnTo>
                  <a:lnTo>
                    <a:pt x="190" y="72"/>
                  </a:lnTo>
                  <a:lnTo>
                    <a:pt x="204" y="61"/>
                  </a:lnTo>
                  <a:lnTo>
                    <a:pt x="218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3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3" y="2"/>
                  </a:lnTo>
                  <a:lnTo>
                    <a:pt x="373" y="1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31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7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6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3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1" y="138"/>
                  </a:lnTo>
                  <a:lnTo>
                    <a:pt x="625" y="155"/>
                  </a:lnTo>
                  <a:lnTo>
                    <a:pt x="629" y="177"/>
                  </a:lnTo>
                  <a:lnTo>
                    <a:pt x="632" y="205"/>
                  </a:lnTo>
                  <a:lnTo>
                    <a:pt x="633" y="240"/>
                  </a:lnTo>
                  <a:lnTo>
                    <a:pt x="634" y="282"/>
                  </a:lnTo>
                  <a:lnTo>
                    <a:pt x="634" y="680"/>
                  </a:lnTo>
                  <a:lnTo>
                    <a:pt x="482" y="680"/>
                  </a:lnTo>
                  <a:lnTo>
                    <a:pt x="482" y="342"/>
                  </a:lnTo>
                  <a:lnTo>
                    <a:pt x="481" y="312"/>
                  </a:lnTo>
                  <a:lnTo>
                    <a:pt x="480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70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8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2" y="160"/>
                  </a:lnTo>
                  <a:lnTo>
                    <a:pt x="437" y="156"/>
                  </a:lnTo>
                  <a:lnTo>
                    <a:pt x="432" y="152"/>
                  </a:lnTo>
                  <a:lnTo>
                    <a:pt x="420" y="145"/>
                  </a:lnTo>
                  <a:lnTo>
                    <a:pt x="407" y="139"/>
                  </a:lnTo>
                  <a:lnTo>
                    <a:pt x="392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3" y="129"/>
                  </a:lnTo>
                  <a:lnTo>
                    <a:pt x="300" y="131"/>
                  </a:lnTo>
                  <a:lnTo>
                    <a:pt x="289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5" y="147"/>
                  </a:lnTo>
                  <a:lnTo>
                    <a:pt x="235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3" y="214"/>
                  </a:lnTo>
                  <a:lnTo>
                    <a:pt x="166" y="228"/>
                  </a:lnTo>
                  <a:lnTo>
                    <a:pt x="161" y="245"/>
                  </a:lnTo>
                  <a:lnTo>
                    <a:pt x="157" y="263"/>
                  </a:lnTo>
                  <a:lnTo>
                    <a:pt x="154" y="284"/>
                  </a:lnTo>
                  <a:lnTo>
                    <a:pt x="152" y="311"/>
                  </a:lnTo>
                  <a:lnTo>
                    <a:pt x="151" y="343"/>
                  </a:lnTo>
                  <a:lnTo>
                    <a:pt x="151" y="380"/>
                  </a:lnTo>
                  <a:lnTo>
                    <a:pt x="151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4752" y="3007"/>
              <a:ext cx="32" cy="41"/>
            </a:xfrm>
            <a:custGeom>
              <a:avLst/>
              <a:gdLst>
                <a:gd name="T0" fmla="*/ 133 w 528"/>
                <a:gd name="T1" fmla="*/ 516 h 707"/>
                <a:gd name="T2" fmla="*/ 159 w 528"/>
                <a:gd name="T3" fmla="*/ 554 h 707"/>
                <a:gd name="T4" fmla="*/ 196 w 528"/>
                <a:gd name="T5" fmla="*/ 579 h 707"/>
                <a:gd name="T6" fmla="*/ 244 w 528"/>
                <a:gd name="T7" fmla="*/ 592 h 707"/>
                <a:gd name="T8" fmla="*/ 296 w 528"/>
                <a:gd name="T9" fmla="*/ 592 h 707"/>
                <a:gd name="T10" fmla="*/ 336 w 528"/>
                <a:gd name="T11" fmla="*/ 581 h 707"/>
                <a:gd name="T12" fmla="*/ 364 w 528"/>
                <a:gd name="T13" fmla="*/ 558 h 707"/>
                <a:gd name="T14" fmla="*/ 378 w 528"/>
                <a:gd name="T15" fmla="*/ 526 h 707"/>
                <a:gd name="T16" fmla="*/ 378 w 528"/>
                <a:gd name="T17" fmla="*/ 494 h 707"/>
                <a:gd name="T18" fmla="*/ 366 w 528"/>
                <a:gd name="T19" fmla="*/ 470 h 707"/>
                <a:gd name="T20" fmla="*/ 340 w 528"/>
                <a:gd name="T21" fmla="*/ 446 h 707"/>
                <a:gd name="T22" fmla="*/ 278 w 528"/>
                <a:gd name="T23" fmla="*/ 415 h 707"/>
                <a:gd name="T24" fmla="*/ 224 w 528"/>
                <a:gd name="T25" fmla="*/ 395 h 707"/>
                <a:gd name="T26" fmla="*/ 135 w 528"/>
                <a:gd name="T27" fmla="*/ 351 h 707"/>
                <a:gd name="T28" fmla="*/ 78 w 528"/>
                <a:gd name="T29" fmla="*/ 307 h 707"/>
                <a:gd name="T30" fmla="*/ 47 w 528"/>
                <a:gd name="T31" fmla="*/ 257 h 707"/>
                <a:gd name="T32" fmla="*/ 36 w 528"/>
                <a:gd name="T33" fmla="*/ 197 h 707"/>
                <a:gd name="T34" fmla="*/ 40 w 528"/>
                <a:gd name="T35" fmla="*/ 155 h 707"/>
                <a:gd name="T36" fmla="*/ 53 w 528"/>
                <a:gd name="T37" fmla="*/ 118 h 707"/>
                <a:gd name="T38" fmla="*/ 75 w 528"/>
                <a:gd name="T39" fmla="*/ 84 h 707"/>
                <a:gd name="T40" fmla="*/ 105 w 528"/>
                <a:gd name="T41" fmla="*/ 55 h 707"/>
                <a:gd name="T42" fmla="*/ 142 w 528"/>
                <a:gd name="T43" fmla="*/ 31 h 707"/>
                <a:gd name="T44" fmla="*/ 184 w 528"/>
                <a:gd name="T45" fmla="*/ 13 h 707"/>
                <a:gd name="T46" fmla="*/ 287 w 528"/>
                <a:gd name="T47" fmla="*/ 0 h 707"/>
                <a:gd name="T48" fmla="*/ 357 w 528"/>
                <a:gd name="T49" fmla="*/ 7 h 707"/>
                <a:gd name="T50" fmla="*/ 417 w 528"/>
                <a:gd name="T51" fmla="*/ 29 h 707"/>
                <a:gd name="T52" fmla="*/ 463 w 528"/>
                <a:gd name="T53" fmla="*/ 62 h 707"/>
                <a:gd name="T54" fmla="*/ 495 w 528"/>
                <a:gd name="T55" fmla="*/ 108 h 707"/>
                <a:gd name="T56" fmla="*/ 378 w 528"/>
                <a:gd name="T57" fmla="*/ 160 h 707"/>
                <a:gd name="T58" fmla="*/ 356 w 528"/>
                <a:gd name="T59" fmla="*/ 137 h 707"/>
                <a:gd name="T60" fmla="*/ 325 w 528"/>
                <a:gd name="T61" fmla="*/ 121 h 707"/>
                <a:gd name="T62" fmla="*/ 290 w 528"/>
                <a:gd name="T63" fmla="*/ 114 h 707"/>
                <a:gd name="T64" fmla="*/ 250 w 528"/>
                <a:gd name="T65" fmla="*/ 116 h 707"/>
                <a:gd name="T66" fmla="*/ 218 w 528"/>
                <a:gd name="T67" fmla="*/ 129 h 707"/>
                <a:gd name="T68" fmla="*/ 196 w 528"/>
                <a:gd name="T69" fmla="*/ 151 h 707"/>
                <a:gd name="T70" fmla="*/ 186 w 528"/>
                <a:gd name="T71" fmla="*/ 180 h 707"/>
                <a:gd name="T72" fmla="*/ 190 w 528"/>
                <a:gd name="T73" fmla="*/ 207 h 707"/>
                <a:gd name="T74" fmla="*/ 208 w 528"/>
                <a:gd name="T75" fmla="*/ 231 h 707"/>
                <a:gd name="T76" fmla="*/ 240 w 528"/>
                <a:gd name="T77" fmla="*/ 255 h 707"/>
                <a:gd name="T78" fmla="*/ 319 w 528"/>
                <a:gd name="T79" fmla="*/ 288 h 707"/>
                <a:gd name="T80" fmla="*/ 380 w 528"/>
                <a:gd name="T81" fmla="*/ 312 h 707"/>
                <a:gd name="T82" fmla="*/ 451 w 528"/>
                <a:gd name="T83" fmla="*/ 352 h 707"/>
                <a:gd name="T84" fmla="*/ 497 w 528"/>
                <a:gd name="T85" fmla="*/ 396 h 707"/>
                <a:gd name="T86" fmla="*/ 522 w 528"/>
                <a:gd name="T87" fmla="*/ 449 h 707"/>
                <a:gd name="T88" fmla="*/ 527 w 528"/>
                <a:gd name="T89" fmla="*/ 510 h 707"/>
                <a:gd name="T90" fmla="*/ 521 w 528"/>
                <a:gd name="T91" fmla="*/ 555 h 707"/>
                <a:gd name="T92" fmla="*/ 505 w 528"/>
                <a:gd name="T93" fmla="*/ 594 h 707"/>
                <a:gd name="T94" fmla="*/ 480 w 528"/>
                <a:gd name="T95" fmla="*/ 629 h 707"/>
                <a:gd name="T96" fmla="*/ 446 w 528"/>
                <a:gd name="T97" fmla="*/ 658 h 707"/>
                <a:gd name="T98" fmla="*/ 406 w 528"/>
                <a:gd name="T99" fmla="*/ 681 h 707"/>
                <a:gd name="T100" fmla="*/ 359 w 528"/>
                <a:gd name="T101" fmla="*/ 697 h 707"/>
                <a:gd name="T102" fmla="*/ 290 w 528"/>
                <a:gd name="T103" fmla="*/ 706 h 707"/>
                <a:gd name="T104" fmla="*/ 192 w 528"/>
                <a:gd name="T105" fmla="*/ 702 h 707"/>
                <a:gd name="T106" fmla="*/ 116 w 528"/>
                <a:gd name="T107" fmla="*/ 680 h 707"/>
                <a:gd name="T108" fmla="*/ 56 w 528"/>
                <a:gd name="T109" fmla="*/ 638 h 707"/>
                <a:gd name="T110" fmla="*/ 9 w 528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707">
                  <a:moveTo>
                    <a:pt x="0" y="561"/>
                  </a:moveTo>
                  <a:lnTo>
                    <a:pt x="125" y="493"/>
                  </a:lnTo>
                  <a:lnTo>
                    <a:pt x="129" y="505"/>
                  </a:lnTo>
                  <a:lnTo>
                    <a:pt x="133" y="516"/>
                  </a:lnTo>
                  <a:lnTo>
                    <a:pt x="139" y="527"/>
                  </a:lnTo>
                  <a:lnTo>
                    <a:pt x="145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7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8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5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7" y="585"/>
                  </a:lnTo>
                  <a:lnTo>
                    <a:pt x="336" y="581"/>
                  </a:lnTo>
                  <a:lnTo>
                    <a:pt x="344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4" y="558"/>
                  </a:lnTo>
                  <a:lnTo>
                    <a:pt x="369" y="551"/>
                  </a:lnTo>
                  <a:lnTo>
                    <a:pt x="373" y="543"/>
                  </a:lnTo>
                  <a:lnTo>
                    <a:pt x="376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80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70" y="476"/>
                  </a:lnTo>
                  <a:lnTo>
                    <a:pt x="366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8" y="451"/>
                  </a:lnTo>
                  <a:lnTo>
                    <a:pt x="340" y="446"/>
                  </a:lnTo>
                  <a:lnTo>
                    <a:pt x="332" y="441"/>
                  </a:lnTo>
                  <a:lnTo>
                    <a:pt x="323" y="435"/>
                  </a:lnTo>
                  <a:lnTo>
                    <a:pt x="302" y="425"/>
                  </a:lnTo>
                  <a:lnTo>
                    <a:pt x="278" y="415"/>
                  </a:lnTo>
                  <a:lnTo>
                    <a:pt x="262" y="409"/>
                  </a:lnTo>
                  <a:lnTo>
                    <a:pt x="247" y="404"/>
                  </a:lnTo>
                  <a:lnTo>
                    <a:pt x="234" y="399"/>
                  </a:lnTo>
                  <a:lnTo>
                    <a:pt x="224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8" y="340"/>
                  </a:lnTo>
                  <a:lnTo>
                    <a:pt x="103" y="329"/>
                  </a:lnTo>
                  <a:lnTo>
                    <a:pt x="89" y="318"/>
                  </a:lnTo>
                  <a:lnTo>
                    <a:pt x="78" y="307"/>
                  </a:lnTo>
                  <a:lnTo>
                    <a:pt x="68" y="295"/>
                  </a:lnTo>
                  <a:lnTo>
                    <a:pt x="60" y="283"/>
                  </a:lnTo>
                  <a:lnTo>
                    <a:pt x="52" y="270"/>
                  </a:lnTo>
                  <a:lnTo>
                    <a:pt x="47" y="257"/>
                  </a:lnTo>
                  <a:lnTo>
                    <a:pt x="42" y="243"/>
                  </a:lnTo>
                  <a:lnTo>
                    <a:pt x="39" y="228"/>
                  </a:lnTo>
                  <a:lnTo>
                    <a:pt x="37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9" y="165"/>
                  </a:lnTo>
                  <a:lnTo>
                    <a:pt x="40" y="155"/>
                  </a:lnTo>
                  <a:lnTo>
                    <a:pt x="43" y="146"/>
                  </a:lnTo>
                  <a:lnTo>
                    <a:pt x="46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8" y="109"/>
                  </a:lnTo>
                  <a:lnTo>
                    <a:pt x="63" y="101"/>
                  </a:lnTo>
                  <a:lnTo>
                    <a:pt x="68" y="92"/>
                  </a:lnTo>
                  <a:lnTo>
                    <a:pt x="75" y="84"/>
                  </a:lnTo>
                  <a:lnTo>
                    <a:pt x="81" y="77"/>
                  </a:lnTo>
                  <a:lnTo>
                    <a:pt x="89" y="69"/>
                  </a:lnTo>
                  <a:lnTo>
                    <a:pt x="96" y="62"/>
                  </a:lnTo>
                  <a:lnTo>
                    <a:pt x="105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2" y="37"/>
                  </a:lnTo>
                  <a:lnTo>
                    <a:pt x="142" y="31"/>
                  </a:lnTo>
                  <a:lnTo>
                    <a:pt x="152" y="26"/>
                  </a:lnTo>
                  <a:lnTo>
                    <a:pt x="162" y="21"/>
                  </a:lnTo>
                  <a:lnTo>
                    <a:pt x="173" y="17"/>
                  </a:lnTo>
                  <a:lnTo>
                    <a:pt x="184" y="13"/>
                  </a:lnTo>
                  <a:lnTo>
                    <a:pt x="208" y="7"/>
                  </a:lnTo>
                  <a:lnTo>
                    <a:pt x="232" y="3"/>
                  </a:lnTo>
                  <a:lnTo>
                    <a:pt x="259" y="1"/>
                  </a:lnTo>
                  <a:lnTo>
                    <a:pt x="287" y="0"/>
                  </a:lnTo>
                  <a:lnTo>
                    <a:pt x="306" y="0"/>
                  </a:lnTo>
                  <a:lnTo>
                    <a:pt x="324" y="1"/>
                  </a:lnTo>
                  <a:lnTo>
                    <a:pt x="341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3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3" y="53"/>
                  </a:lnTo>
                  <a:lnTo>
                    <a:pt x="463" y="62"/>
                  </a:lnTo>
                  <a:lnTo>
                    <a:pt x="473" y="73"/>
                  </a:lnTo>
                  <a:lnTo>
                    <a:pt x="481" y="84"/>
                  </a:lnTo>
                  <a:lnTo>
                    <a:pt x="489" y="96"/>
                  </a:lnTo>
                  <a:lnTo>
                    <a:pt x="495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3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6" y="137"/>
                  </a:lnTo>
                  <a:lnTo>
                    <a:pt x="349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300" y="115"/>
                  </a:lnTo>
                  <a:lnTo>
                    <a:pt x="290" y="114"/>
                  </a:lnTo>
                  <a:lnTo>
                    <a:pt x="281" y="113"/>
                  </a:lnTo>
                  <a:lnTo>
                    <a:pt x="270" y="114"/>
                  </a:lnTo>
                  <a:lnTo>
                    <a:pt x="261" y="115"/>
                  </a:lnTo>
                  <a:lnTo>
                    <a:pt x="250" y="116"/>
                  </a:lnTo>
                  <a:lnTo>
                    <a:pt x="241" y="119"/>
                  </a:lnTo>
                  <a:lnTo>
                    <a:pt x="233" y="121"/>
                  </a:lnTo>
                  <a:lnTo>
                    <a:pt x="225" y="125"/>
                  </a:lnTo>
                  <a:lnTo>
                    <a:pt x="218" y="129"/>
                  </a:lnTo>
                  <a:lnTo>
                    <a:pt x="212" y="134"/>
                  </a:lnTo>
                  <a:lnTo>
                    <a:pt x="205" y="139"/>
                  </a:lnTo>
                  <a:lnTo>
                    <a:pt x="200" y="145"/>
                  </a:lnTo>
                  <a:lnTo>
                    <a:pt x="196" y="151"/>
                  </a:lnTo>
                  <a:lnTo>
                    <a:pt x="192" y="158"/>
                  </a:lnTo>
                  <a:lnTo>
                    <a:pt x="189" y="164"/>
                  </a:lnTo>
                  <a:lnTo>
                    <a:pt x="187" y="172"/>
                  </a:lnTo>
                  <a:lnTo>
                    <a:pt x="186" y="180"/>
                  </a:lnTo>
                  <a:lnTo>
                    <a:pt x="186" y="188"/>
                  </a:lnTo>
                  <a:lnTo>
                    <a:pt x="186" y="194"/>
                  </a:lnTo>
                  <a:lnTo>
                    <a:pt x="187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2" y="243"/>
                  </a:lnTo>
                  <a:lnTo>
                    <a:pt x="231" y="249"/>
                  </a:lnTo>
                  <a:lnTo>
                    <a:pt x="240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8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1" y="352"/>
                  </a:lnTo>
                  <a:lnTo>
                    <a:pt x="465" y="362"/>
                  </a:lnTo>
                  <a:lnTo>
                    <a:pt x="477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6" y="408"/>
                  </a:lnTo>
                  <a:lnTo>
                    <a:pt x="512" y="421"/>
                  </a:lnTo>
                  <a:lnTo>
                    <a:pt x="518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7" y="481"/>
                  </a:lnTo>
                  <a:lnTo>
                    <a:pt x="528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5" y="533"/>
                  </a:lnTo>
                  <a:lnTo>
                    <a:pt x="523" y="544"/>
                  </a:lnTo>
                  <a:lnTo>
                    <a:pt x="521" y="555"/>
                  </a:lnTo>
                  <a:lnTo>
                    <a:pt x="518" y="565"/>
                  </a:lnTo>
                  <a:lnTo>
                    <a:pt x="514" y="575"/>
                  </a:lnTo>
                  <a:lnTo>
                    <a:pt x="510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2" y="636"/>
                  </a:lnTo>
                  <a:lnTo>
                    <a:pt x="464" y="644"/>
                  </a:lnTo>
                  <a:lnTo>
                    <a:pt x="456" y="651"/>
                  </a:lnTo>
                  <a:lnTo>
                    <a:pt x="446" y="658"/>
                  </a:lnTo>
                  <a:lnTo>
                    <a:pt x="437" y="664"/>
                  </a:lnTo>
                  <a:lnTo>
                    <a:pt x="427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5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9" y="697"/>
                  </a:lnTo>
                  <a:lnTo>
                    <a:pt x="346" y="700"/>
                  </a:lnTo>
                  <a:lnTo>
                    <a:pt x="333" y="702"/>
                  </a:lnTo>
                  <a:lnTo>
                    <a:pt x="319" y="704"/>
                  </a:lnTo>
                  <a:lnTo>
                    <a:pt x="290" y="706"/>
                  </a:lnTo>
                  <a:lnTo>
                    <a:pt x="260" y="707"/>
                  </a:lnTo>
                  <a:lnTo>
                    <a:pt x="236" y="707"/>
                  </a:lnTo>
                  <a:lnTo>
                    <a:pt x="213" y="705"/>
                  </a:lnTo>
                  <a:lnTo>
                    <a:pt x="192" y="702"/>
                  </a:lnTo>
                  <a:lnTo>
                    <a:pt x="171" y="698"/>
                  </a:lnTo>
                  <a:lnTo>
                    <a:pt x="152" y="693"/>
                  </a:lnTo>
                  <a:lnTo>
                    <a:pt x="134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5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4" y="625"/>
                  </a:lnTo>
                  <a:lnTo>
                    <a:pt x="32" y="611"/>
                  </a:lnTo>
                  <a:lnTo>
                    <a:pt x="21" y="596"/>
                  </a:lnTo>
                  <a:lnTo>
                    <a:pt x="9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4798" y="3008"/>
              <a:ext cx="38" cy="40"/>
            </a:xfrm>
            <a:custGeom>
              <a:avLst/>
              <a:gdLst>
                <a:gd name="T0" fmla="*/ 150 w 634"/>
                <a:gd name="T1" fmla="*/ 369 h 682"/>
                <a:gd name="T2" fmla="*/ 152 w 634"/>
                <a:gd name="T3" fmla="*/ 413 h 682"/>
                <a:gd name="T4" fmla="*/ 160 w 634"/>
                <a:gd name="T5" fmla="*/ 451 h 682"/>
                <a:gd name="T6" fmla="*/ 172 w 634"/>
                <a:gd name="T7" fmla="*/ 482 h 682"/>
                <a:gd name="T8" fmla="*/ 189 w 634"/>
                <a:gd name="T9" fmla="*/ 506 h 682"/>
                <a:gd name="T10" fmla="*/ 212 w 634"/>
                <a:gd name="T11" fmla="*/ 524 h 682"/>
                <a:gd name="T12" fmla="*/ 241 w 634"/>
                <a:gd name="T13" fmla="*/ 537 h 682"/>
                <a:gd name="T14" fmla="*/ 276 w 634"/>
                <a:gd name="T15" fmla="*/ 545 h 682"/>
                <a:gd name="T16" fmla="*/ 317 w 634"/>
                <a:gd name="T17" fmla="*/ 547 h 682"/>
                <a:gd name="T18" fmla="*/ 358 w 634"/>
                <a:gd name="T19" fmla="*/ 545 h 682"/>
                <a:gd name="T20" fmla="*/ 393 w 634"/>
                <a:gd name="T21" fmla="*/ 537 h 682"/>
                <a:gd name="T22" fmla="*/ 422 w 634"/>
                <a:gd name="T23" fmla="*/ 524 h 682"/>
                <a:gd name="T24" fmla="*/ 444 w 634"/>
                <a:gd name="T25" fmla="*/ 506 h 682"/>
                <a:gd name="T26" fmla="*/ 462 w 634"/>
                <a:gd name="T27" fmla="*/ 482 h 682"/>
                <a:gd name="T28" fmla="*/ 475 w 634"/>
                <a:gd name="T29" fmla="*/ 451 h 682"/>
                <a:gd name="T30" fmla="*/ 482 w 634"/>
                <a:gd name="T31" fmla="*/ 413 h 682"/>
                <a:gd name="T32" fmla="*/ 485 w 634"/>
                <a:gd name="T33" fmla="*/ 369 h 682"/>
                <a:gd name="T34" fmla="*/ 634 w 634"/>
                <a:gd name="T35" fmla="*/ 0 h 682"/>
                <a:gd name="T36" fmla="*/ 634 w 634"/>
                <a:gd name="T37" fmla="*/ 347 h 682"/>
                <a:gd name="T38" fmla="*/ 631 w 634"/>
                <a:gd name="T39" fmla="*/ 390 h 682"/>
                <a:gd name="T40" fmla="*/ 627 w 634"/>
                <a:gd name="T41" fmla="*/ 432 h 682"/>
                <a:gd name="T42" fmla="*/ 620 w 634"/>
                <a:gd name="T43" fmla="*/ 469 h 682"/>
                <a:gd name="T44" fmla="*/ 610 w 634"/>
                <a:gd name="T45" fmla="*/ 503 h 682"/>
                <a:gd name="T46" fmla="*/ 599 w 634"/>
                <a:gd name="T47" fmla="*/ 534 h 682"/>
                <a:gd name="T48" fmla="*/ 585 w 634"/>
                <a:gd name="T49" fmla="*/ 561 h 682"/>
                <a:gd name="T50" fmla="*/ 568 w 634"/>
                <a:gd name="T51" fmla="*/ 586 h 682"/>
                <a:gd name="T52" fmla="*/ 549 w 634"/>
                <a:gd name="T53" fmla="*/ 607 h 682"/>
                <a:gd name="T54" fmla="*/ 528 w 634"/>
                <a:gd name="T55" fmla="*/ 626 h 682"/>
                <a:gd name="T56" fmla="*/ 503 w 634"/>
                <a:gd name="T57" fmla="*/ 641 h 682"/>
                <a:gd name="T58" fmla="*/ 476 w 634"/>
                <a:gd name="T59" fmla="*/ 656 h 682"/>
                <a:gd name="T60" fmla="*/ 445 w 634"/>
                <a:gd name="T61" fmla="*/ 666 h 682"/>
                <a:gd name="T62" fmla="*/ 413 w 634"/>
                <a:gd name="T63" fmla="*/ 674 h 682"/>
                <a:gd name="T64" fmla="*/ 377 w 634"/>
                <a:gd name="T65" fmla="*/ 679 h 682"/>
                <a:gd name="T66" fmla="*/ 339 w 634"/>
                <a:gd name="T67" fmla="*/ 682 h 682"/>
                <a:gd name="T68" fmla="*/ 298 w 634"/>
                <a:gd name="T69" fmla="*/ 682 h 682"/>
                <a:gd name="T70" fmla="*/ 259 w 634"/>
                <a:gd name="T71" fmla="*/ 679 h 682"/>
                <a:gd name="T72" fmla="*/ 223 w 634"/>
                <a:gd name="T73" fmla="*/ 674 h 682"/>
                <a:gd name="T74" fmla="*/ 189 w 634"/>
                <a:gd name="T75" fmla="*/ 666 h 682"/>
                <a:gd name="T76" fmla="*/ 159 w 634"/>
                <a:gd name="T77" fmla="*/ 656 h 682"/>
                <a:gd name="T78" fmla="*/ 131 w 634"/>
                <a:gd name="T79" fmla="*/ 643 h 682"/>
                <a:gd name="T80" fmla="*/ 107 w 634"/>
                <a:gd name="T81" fmla="*/ 626 h 682"/>
                <a:gd name="T82" fmla="*/ 85 w 634"/>
                <a:gd name="T83" fmla="*/ 608 h 682"/>
                <a:gd name="T84" fmla="*/ 66 w 634"/>
                <a:gd name="T85" fmla="*/ 587 h 682"/>
                <a:gd name="T86" fmla="*/ 50 w 634"/>
                <a:gd name="T87" fmla="*/ 562 h 682"/>
                <a:gd name="T88" fmla="*/ 36 w 634"/>
                <a:gd name="T89" fmla="*/ 535 h 682"/>
                <a:gd name="T90" fmla="*/ 24 w 634"/>
                <a:gd name="T91" fmla="*/ 504 h 682"/>
                <a:gd name="T92" fmla="*/ 15 w 634"/>
                <a:gd name="T93" fmla="*/ 470 h 682"/>
                <a:gd name="T94" fmla="*/ 8 w 634"/>
                <a:gd name="T95" fmla="*/ 433 h 682"/>
                <a:gd name="T96" fmla="*/ 3 w 634"/>
                <a:gd name="T97" fmla="*/ 391 h 682"/>
                <a:gd name="T98" fmla="*/ 1 w 634"/>
                <a:gd name="T99" fmla="*/ 347 h 682"/>
                <a:gd name="T100" fmla="*/ 0 w 634"/>
                <a:gd name="T10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4" h="682">
                  <a:moveTo>
                    <a:pt x="150" y="0"/>
                  </a:moveTo>
                  <a:lnTo>
                    <a:pt x="150" y="369"/>
                  </a:lnTo>
                  <a:lnTo>
                    <a:pt x="150" y="392"/>
                  </a:lnTo>
                  <a:lnTo>
                    <a:pt x="152" y="413"/>
                  </a:lnTo>
                  <a:lnTo>
                    <a:pt x="155" y="433"/>
                  </a:lnTo>
                  <a:lnTo>
                    <a:pt x="160" y="451"/>
                  </a:lnTo>
                  <a:lnTo>
                    <a:pt x="165" y="467"/>
                  </a:lnTo>
                  <a:lnTo>
                    <a:pt x="172" y="482"/>
                  </a:lnTo>
                  <a:lnTo>
                    <a:pt x="180" y="495"/>
                  </a:lnTo>
                  <a:lnTo>
                    <a:pt x="189" y="506"/>
                  </a:lnTo>
                  <a:lnTo>
                    <a:pt x="200" y="516"/>
                  </a:lnTo>
                  <a:lnTo>
                    <a:pt x="212" y="524"/>
                  </a:lnTo>
                  <a:lnTo>
                    <a:pt x="226" y="531"/>
                  </a:lnTo>
                  <a:lnTo>
                    <a:pt x="241" y="537"/>
                  </a:lnTo>
                  <a:lnTo>
                    <a:pt x="258" y="542"/>
                  </a:lnTo>
                  <a:lnTo>
                    <a:pt x="276" y="545"/>
                  </a:lnTo>
                  <a:lnTo>
                    <a:pt x="296" y="547"/>
                  </a:lnTo>
                  <a:lnTo>
                    <a:pt x="317" y="547"/>
                  </a:lnTo>
                  <a:lnTo>
                    <a:pt x="339" y="547"/>
                  </a:lnTo>
                  <a:lnTo>
                    <a:pt x="358" y="545"/>
                  </a:lnTo>
                  <a:lnTo>
                    <a:pt x="376" y="542"/>
                  </a:lnTo>
                  <a:lnTo>
                    <a:pt x="393" y="537"/>
                  </a:lnTo>
                  <a:lnTo>
                    <a:pt x="408" y="531"/>
                  </a:lnTo>
                  <a:lnTo>
                    <a:pt x="422" y="524"/>
                  </a:lnTo>
                  <a:lnTo>
                    <a:pt x="434" y="516"/>
                  </a:lnTo>
                  <a:lnTo>
                    <a:pt x="444" y="506"/>
                  </a:lnTo>
                  <a:lnTo>
                    <a:pt x="454" y="495"/>
                  </a:lnTo>
                  <a:lnTo>
                    <a:pt x="462" y="482"/>
                  </a:lnTo>
                  <a:lnTo>
                    <a:pt x="469" y="467"/>
                  </a:lnTo>
                  <a:lnTo>
                    <a:pt x="475" y="451"/>
                  </a:lnTo>
                  <a:lnTo>
                    <a:pt x="479" y="433"/>
                  </a:lnTo>
                  <a:lnTo>
                    <a:pt x="482" y="413"/>
                  </a:lnTo>
                  <a:lnTo>
                    <a:pt x="484" y="392"/>
                  </a:lnTo>
                  <a:lnTo>
                    <a:pt x="485" y="369"/>
                  </a:lnTo>
                  <a:lnTo>
                    <a:pt x="485" y="0"/>
                  </a:lnTo>
                  <a:lnTo>
                    <a:pt x="634" y="0"/>
                  </a:lnTo>
                  <a:lnTo>
                    <a:pt x="634" y="324"/>
                  </a:lnTo>
                  <a:lnTo>
                    <a:pt x="634" y="347"/>
                  </a:lnTo>
                  <a:lnTo>
                    <a:pt x="633" y="369"/>
                  </a:lnTo>
                  <a:lnTo>
                    <a:pt x="631" y="390"/>
                  </a:lnTo>
                  <a:lnTo>
                    <a:pt x="629" y="411"/>
                  </a:lnTo>
                  <a:lnTo>
                    <a:pt x="627" y="432"/>
                  </a:lnTo>
                  <a:lnTo>
                    <a:pt x="624" y="451"/>
                  </a:lnTo>
                  <a:lnTo>
                    <a:pt x="620" y="469"/>
                  </a:lnTo>
                  <a:lnTo>
                    <a:pt x="615" y="486"/>
                  </a:lnTo>
                  <a:lnTo>
                    <a:pt x="610" y="503"/>
                  </a:lnTo>
                  <a:lnTo>
                    <a:pt x="605" y="519"/>
                  </a:lnTo>
                  <a:lnTo>
                    <a:pt x="599" y="534"/>
                  </a:lnTo>
                  <a:lnTo>
                    <a:pt x="592" y="548"/>
                  </a:lnTo>
                  <a:lnTo>
                    <a:pt x="585" y="561"/>
                  </a:lnTo>
                  <a:lnTo>
                    <a:pt x="577" y="574"/>
                  </a:lnTo>
                  <a:lnTo>
                    <a:pt x="568" y="586"/>
                  </a:lnTo>
                  <a:lnTo>
                    <a:pt x="559" y="597"/>
                  </a:lnTo>
                  <a:lnTo>
                    <a:pt x="549" y="607"/>
                  </a:lnTo>
                  <a:lnTo>
                    <a:pt x="539" y="617"/>
                  </a:lnTo>
                  <a:lnTo>
                    <a:pt x="528" y="626"/>
                  </a:lnTo>
                  <a:lnTo>
                    <a:pt x="516" y="634"/>
                  </a:lnTo>
                  <a:lnTo>
                    <a:pt x="503" y="641"/>
                  </a:lnTo>
                  <a:lnTo>
                    <a:pt x="490" y="649"/>
                  </a:lnTo>
                  <a:lnTo>
                    <a:pt x="476" y="656"/>
                  </a:lnTo>
                  <a:lnTo>
                    <a:pt x="461" y="661"/>
                  </a:lnTo>
                  <a:lnTo>
                    <a:pt x="445" y="666"/>
                  </a:lnTo>
                  <a:lnTo>
                    <a:pt x="429" y="670"/>
                  </a:lnTo>
                  <a:lnTo>
                    <a:pt x="413" y="674"/>
                  </a:lnTo>
                  <a:lnTo>
                    <a:pt x="395" y="677"/>
                  </a:lnTo>
                  <a:lnTo>
                    <a:pt x="377" y="679"/>
                  </a:lnTo>
                  <a:lnTo>
                    <a:pt x="358" y="681"/>
                  </a:lnTo>
                  <a:lnTo>
                    <a:pt x="339" y="682"/>
                  </a:lnTo>
                  <a:lnTo>
                    <a:pt x="319" y="682"/>
                  </a:lnTo>
                  <a:lnTo>
                    <a:pt x="298" y="682"/>
                  </a:lnTo>
                  <a:lnTo>
                    <a:pt x="278" y="681"/>
                  </a:lnTo>
                  <a:lnTo>
                    <a:pt x="259" y="679"/>
                  </a:lnTo>
                  <a:lnTo>
                    <a:pt x="241" y="677"/>
                  </a:lnTo>
                  <a:lnTo>
                    <a:pt x="223" y="674"/>
                  </a:lnTo>
                  <a:lnTo>
                    <a:pt x="205" y="671"/>
                  </a:lnTo>
                  <a:lnTo>
                    <a:pt x="189" y="666"/>
                  </a:lnTo>
                  <a:lnTo>
                    <a:pt x="173" y="661"/>
                  </a:lnTo>
                  <a:lnTo>
                    <a:pt x="159" y="656"/>
                  </a:lnTo>
                  <a:lnTo>
                    <a:pt x="145" y="650"/>
                  </a:lnTo>
                  <a:lnTo>
                    <a:pt x="131" y="643"/>
                  </a:lnTo>
                  <a:lnTo>
                    <a:pt x="119" y="634"/>
                  </a:lnTo>
                  <a:lnTo>
                    <a:pt x="107" y="626"/>
                  </a:lnTo>
                  <a:lnTo>
                    <a:pt x="96" y="617"/>
                  </a:lnTo>
                  <a:lnTo>
                    <a:pt x="85" y="608"/>
                  </a:lnTo>
                  <a:lnTo>
                    <a:pt x="75" y="597"/>
                  </a:lnTo>
                  <a:lnTo>
                    <a:pt x="66" y="587"/>
                  </a:lnTo>
                  <a:lnTo>
                    <a:pt x="58" y="575"/>
                  </a:lnTo>
                  <a:lnTo>
                    <a:pt x="50" y="562"/>
                  </a:lnTo>
                  <a:lnTo>
                    <a:pt x="42" y="549"/>
                  </a:lnTo>
                  <a:lnTo>
                    <a:pt x="36" y="535"/>
                  </a:lnTo>
                  <a:lnTo>
                    <a:pt x="30" y="520"/>
                  </a:lnTo>
                  <a:lnTo>
                    <a:pt x="24" y="504"/>
                  </a:lnTo>
                  <a:lnTo>
                    <a:pt x="19" y="487"/>
                  </a:lnTo>
                  <a:lnTo>
                    <a:pt x="15" y="470"/>
                  </a:lnTo>
                  <a:lnTo>
                    <a:pt x="11" y="452"/>
                  </a:lnTo>
                  <a:lnTo>
                    <a:pt x="8" y="433"/>
                  </a:lnTo>
                  <a:lnTo>
                    <a:pt x="5" y="412"/>
                  </a:lnTo>
                  <a:lnTo>
                    <a:pt x="3" y="391"/>
                  </a:lnTo>
                  <a:lnTo>
                    <a:pt x="2" y="369"/>
                  </a:lnTo>
                  <a:lnTo>
                    <a:pt x="1" y="347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4854" y="3007"/>
              <a:ext cx="26" cy="40"/>
            </a:xfrm>
            <a:custGeom>
              <a:avLst/>
              <a:gdLst>
                <a:gd name="T0" fmla="*/ 150 w 436"/>
                <a:gd name="T1" fmla="*/ 128 h 680"/>
                <a:gd name="T2" fmla="*/ 157 w 436"/>
                <a:gd name="T3" fmla="*/ 112 h 680"/>
                <a:gd name="T4" fmla="*/ 164 w 436"/>
                <a:gd name="T5" fmla="*/ 98 h 680"/>
                <a:gd name="T6" fmla="*/ 171 w 436"/>
                <a:gd name="T7" fmla="*/ 84 h 680"/>
                <a:gd name="T8" fmla="*/ 179 w 436"/>
                <a:gd name="T9" fmla="*/ 72 h 680"/>
                <a:gd name="T10" fmla="*/ 187 w 436"/>
                <a:gd name="T11" fmla="*/ 60 h 680"/>
                <a:gd name="T12" fmla="*/ 195 w 436"/>
                <a:gd name="T13" fmla="*/ 50 h 680"/>
                <a:gd name="T14" fmla="*/ 205 w 436"/>
                <a:gd name="T15" fmla="*/ 40 h 680"/>
                <a:gd name="T16" fmla="*/ 214 w 436"/>
                <a:gd name="T17" fmla="*/ 32 h 680"/>
                <a:gd name="T18" fmla="*/ 224 w 436"/>
                <a:gd name="T19" fmla="*/ 25 h 680"/>
                <a:gd name="T20" fmla="*/ 235 w 436"/>
                <a:gd name="T21" fmla="*/ 18 h 680"/>
                <a:gd name="T22" fmla="*/ 247 w 436"/>
                <a:gd name="T23" fmla="*/ 12 h 680"/>
                <a:gd name="T24" fmla="*/ 259 w 436"/>
                <a:gd name="T25" fmla="*/ 8 h 680"/>
                <a:gd name="T26" fmla="*/ 272 w 436"/>
                <a:gd name="T27" fmla="*/ 4 h 680"/>
                <a:gd name="T28" fmla="*/ 285 w 436"/>
                <a:gd name="T29" fmla="*/ 2 h 680"/>
                <a:gd name="T30" fmla="*/ 299 w 436"/>
                <a:gd name="T31" fmla="*/ 1 h 680"/>
                <a:gd name="T32" fmla="*/ 314 w 436"/>
                <a:gd name="T33" fmla="*/ 0 h 680"/>
                <a:gd name="T34" fmla="*/ 329 w 436"/>
                <a:gd name="T35" fmla="*/ 1 h 680"/>
                <a:gd name="T36" fmla="*/ 345 w 436"/>
                <a:gd name="T37" fmla="*/ 2 h 680"/>
                <a:gd name="T38" fmla="*/ 361 w 436"/>
                <a:gd name="T39" fmla="*/ 4 h 680"/>
                <a:gd name="T40" fmla="*/ 376 w 436"/>
                <a:gd name="T41" fmla="*/ 8 h 680"/>
                <a:gd name="T42" fmla="*/ 391 w 436"/>
                <a:gd name="T43" fmla="*/ 12 h 680"/>
                <a:gd name="T44" fmla="*/ 406 w 436"/>
                <a:gd name="T45" fmla="*/ 17 h 680"/>
                <a:gd name="T46" fmla="*/ 421 w 436"/>
                <a:gd name="T47" fmla="*/ 24 h 680"/>
                <a:gd name="T48" fmla="*/ 436 w 436"/>
                <a:gd name="T49" fmla="*/ 30 h 680"/>
                <a:gd name="T50" fmla="*/ 382 w 436"/>
                <a:gd name="T51" fmla="*/ 158 h 680"/>
                <a:gd name="T52" fmla="*/ 373 w 436"/>
                <a:gd name="T53" fmla="*/ 151 h 680"/>
                <a:gd name="T54" fmla="*/ 362 w 436"/>
                <a:gd name="T55" fmla="*/ 146 h 680"/>
                <a:gd name="T56" fmla="*/ 352 w 436"/>
                <a:gd name="T57" fmla="*/ 141 h 680"/>
                <a:gd name="T58" fmla="*/ 341 w 436"/>
                <a:gd name="T59" fmla="*/ 137 h 680"/>
                <a:gd name="T60" fmla="*/ 329 w 436"/>
                <a:gd name="T61" fmla="*/ 134 h 680"/>
                <a:gd name="T62" fmla="*/ 317 w 436"/>
                <a:gd name="T63" fmla="*/ 132 h 680"/>
                <a:gd name="T64" fmla="*/ 304 w 436"/>
                <a:gd name="T65" fmla="*/ 131 h 680"/>
                <a:gd name="T66" fmla="*/ 291 w 436"/>
                <a:gd name="T67" fmla="*/ 131 h 680"/>
                <a:gd name="T68" fmla="*/ 273 w 436"/>
                <a:gd name="T69" fmla="*/ 132 h 680"/>
                <a:gd name="T70" fmla="*/ 255 w 436"/>
                <a:gd name="T71" fmla="*/ 135 h 680"/>
                <a:gd name="T72" fmla="*/ 247 w 436"/>
                <a:gd name="T73" fmla="*/ 137 h 680"/>
                <a:gd name="T74" fmla="*/ 240 w 436"/>
                <a:gd name="T75" fmla="*/ 139 h 680"/>
                <a:gd name="T76" fmla="*/ 233 w 436"/>
                <a:gd name="T77" fmla="*/ 142 h 680"/>
                <a:gd name="T78" fmla="*/ 226 w 436"/>
                <a:gd name="T79" fmla="*/ 146 h 680"/>
                <a:gd name="T80" fmla="*/ 219 w 436"/>
                <a:gd name="T81" fmla="*/ 150 h 680"/>
                <a:gd name="T82" fmla="*/ 213 w 436"/>
                <a:gd name="T83" fmla="*/ 154 h 680"/>
                <a:gd name="T84" fmla="*/ 207 w 436"/>
                <a:gd name="T85" fmla="*/ 159 h 680"/>
                <a:gd name="T86" fmla="*/ 202 w 436"/>
                <a:gd name="T87" fmla="*/ 164 h 680"/>
                <a:gd name="T88" fmla="*/ 197 w 436"/>
                <a:gd name="T89" fmla="*/ 170 h 680"/>
                <a:gd name="T90" fmla="*/ 192 w 436"/>
                <a:gd name="T91" fmla="*/ 176 h 680"/>
                <a:gd name="T92" fmla="*/ 187 w 436"/>
                <a:gd name="T93" fmla="*/ 183 h 680"/>
                <a:gd name="T94" fmla="*/ 183 w 436"/>
                <a:gd name="T95" fmla="*/ 190 h 680"/>
                <a:gd name="T96" fmla="*/ 175 w 436"/>
                <a:gd name="T97" fmla="*/ 206 h 680"/>
                <a:gd name="T98" fmla="*/ 169 w 436"/>
                <a:gd name="T99" fmla="*/ 225 h 680"/>
                <a:gd name="T100" fmla="*/ 163 w 436"/>
                <a:gd name="T101" fmla="*/ 247 h 680"/>
                <a:gd name="T102" fmla="*/ 159 w 436"/>
                <a:gd name="T103" fmla="*/ 271 h 680"/>
                <a:gd name="T104" fmla="*/ 155 w 436"/>
                <a:gd name="T105" fmla="*/ 297 h 680"/>
                <a:gd name="T106" fmla="*/ 152 w 436"/>
                <a:gd name="T107" fmla="*/ 326 h 680"/>
                <a:gd name="T108" fmla="*/ 151 w 436"/>
                <a:gd name="T109" fmla="*/ 357 h 680"/>
                <a:gd name="T110" fmla="*/ 150 w 436"/>
                <a:gd name="T111" fmla="*/ 391 h 680"/>
                <a:gd name="T112" fmla="*/ 150 w 436"/>
                <a:gd name="T113" fmla="*/ 680 h 680"/>
                <a:gd name="T114" fmla="*/ 0 w 436"/>
                <a:gd name="T115" fmla="*/ 680 h 680"/>
                <a:gd name="T116" fmla="*/ 0 w 436"/>
                <a:gd name="T117" fmla="*/ 22 h 680"/>
                <a:gd name="T118" fmla="*/ 150 w 436"/>
                <a:gd name="T119" fmla="*/ 22 h 680"/>
                <a:gd name="T120" fmla="*/ 150 w 436"/>
                <a:gd name="T121" fmla="*/ 1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680">
                  <a:moveTo>
                    <a:pt x="150" y="128"/>
                  </a:moveTo>
                  <a:lnTo>
                    <a:pt x="157" y="112"/>
                  </a:lnTo>
                  <a:lnTo>
                    <a:pt x="164" y="98"/>
                  </a:lnTo>
                  <a:lnTo>
                    <a:pt x="171" y="84"/>
                  </a:lnTo>
                  <a:lnTo>
                    <a:pt x="179" y="72"/>
                  </a:lnTo>
                  <a:lnTo>
                    <a:pt x="187" y="60"/>
                  </a:lnTo>
                  <a:lnTo>
                    <a:pt x="195" y="50"/>
                  </a:lnTo>
                  <a:lnTo>
                    <a:pt x="205" y="40"/>
                  </a:lnTo>
                  <a:lnTo>
                    <a:pt x="214" y="32"/>
                  </a:lnTo>
                  <a:lnTo>
                    <a:pt x="224" y="25"/>
                  </a:lnTo>
                  <a:lnTo>
                    <a:pt x="235" y="18"/>
                  </a:lnTo>
                  <a:lnTo>
                    <a:pt x="247" y="12"/>
                  </a:lnTo>
                  <a:lnTo>
                    <a:pt x="259" y="8"/>
                  </a:lnTo>
                  <a:lnTo>
                    <a:pt x="272" y="4"/>
                  </a:lnTo>
                  <a:lnTo>
                    <a:pt x="285" y="2"/>
                  </a:lnTo>
                  <a:lnTo>
                    <a:pt x="299" y="1"/>
                  </a:lnTo>
                  <a:lnTo>
                    <a:pt x="314" y="0"/>
                  </a:lnTo>
                  <a:lnTo>
                    <a:pt x="329" y="1"/>
                  </a:lnTo>
                  <a:lnTo>
                    <a:pt x="345" y="2"/>
                  </a:lnTo>
                  <a:lnTo>
                    <a:pt x="361" y="4"/>
                  </a:lnTo>
                  <a:lnTo>
                    <a:pt x="376" y="8"/>
                  </a:lnTo>
                  <a:lnTo>
                    <a:pt x="391" y="12"/>
                  </a:lnTo>
                  <a:lnTo>
                    <a:pt x="406" y="17"/>
                  </a:lnTo>
                  <a:lnTo>
                    <a:pt x="421" y="24"/>
                  </a:lnTo>
                  <a:lnTo>
                    <a:pt x="436" y="30"/>
                  </a:lnTo>
                  <a:lnTo>
                    <a:pt x="382" y="158"/>
                  </a:lnTo>
                  <a:lnTo>
                    <a:pt x="373" y="151"/>
                  </a:lnTo>
                  <a:lnTo>
                    <a:pt x="362" y="146"/>
                  </a:lnTo>
                  <a:lnTo>
                    <a:pt x="352" y="141"/>
                  </a:lnTo>
                  <a:lnTo>
                    <a:pt x="341" y="137"/>
                  </a:lnTo>
                  <a:lnTo>
                    <a:pt x="329" y="134"/>
                  </a:lnTo>
                  <a:lnTo>
                    <a:pt x="317" y="132"/>
                  </a:lnTo>
                  <a:lnTo>
                    <a:pt x="304" y="131"/>
                  </a:lnTo>
                  <a:lnTo>
                    <a:pt x="291" y="131"/>
                  </a:lnTo>
                  <a:lnTo>
                    <a:pt x="273" y="132"/>
                  </a:lnTo>
                  <a:lnTo>
                    <a:pt x="255" y="135"/>
                  </a:lnTo>
                  <a:lnTo>
                    <a:pt x="247" y="137"/>
                  </a:lnTo>
                  <a:lnTo>
                    <a:pt x="240" y="139"/>
                  </a:lnTo>
                  <a:lnTo>
                    <a:pt x="233" y="142"/>
                  </a:lnTo>
                  <a:lnTo>
                    <a:pt x="226" y="146"/>
                  </a:lnTo>
                  <a:lnTo>
                    <a:pt x="219" y="150"/>
                  </a:lnTo>
                  <a:lnTo>
                    <a:pt x="213" y="154"/>
                  </a:lnTo>
                  <a:lnTo>
                    <a:pt x="207" y="159"/>
                  </a:lnTo>
                  <a:lnTo>
                    <a:pt x="202" y="164"/>
                  </a:lnTo>
                  <a:lnTo>
                    <a:pt x="197" y="170"/>
                  </a:lnTo>
                  <a:lnTo>
                    <a:pt x="192" y="176"/>
                  </a:lnTo>
                  <a:lnTo>
                    <a:pt x="187" y="183"/>
                  </a:lnTo>
                  <a:lnTo>
                    <a:pt x="183" y="190"/>
                  </a:lnTo>
                  <a:lnTo>
                    <a:pt x="175" y="206"/>
                  </a:lnTo>
                  <a:lnTo>
                    <a:pt x="169" y="225"/>
                  </a:lnTo>
                  <a:lnTo>
                    <a:pt x="163" y="247"/>
                  </a:lnTo>
                  <a:lnTo>
                    <a:pt x="159" y="271"/>
                  </a:lnTo>
                  <a:lnTo>
                    <a:pt x="155" y="297"/>
                  </a:lnTo>
                  <a:lnTo>
                    <a:pt x="152" y="326"/>
                  </a:lnTo>
                  <a:lnTo>
                    <a:pt x="151" y="357"/>
                  </a:lnTo>
                  <a:lnTo>
                    <a:pt x="150" y="391"/>
                  </a:lnTo>
                  <a:lnTo>
                    <a:pt x="150" y="680"/>
                  </a:lnTo>
                  <a:lnTo>
                    <a:pt x="0" y="680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4888" y="3007"/>
              <a:ext cx="39" cy="41"/>
            </a:xfrm>
            <a:custGeom>
              <a:avLst/>
              <a:gdLst>
                <a:gd name="T0" fmla="*/ 505 w 664"/>
                <a:gd name="T1" fmla="*/ 608 h 706"/>
                <a:gd name="T2" fmla="*/ 460 w 664"/>
                <a:gd name="T3" fmla="*/ 653 h 706"/>
                <a:gd name="T4" fmla="*/ 407 w 664"/>
                <a:gd name="T5" fmla="*/ 685 h 706"/>
                <a:gd name="T6" fmla="*/ 348 w 664"/>
                <a:gd name="T7" fmla="*/ 703 h 706"/>
                <a:gd name="T8" fmla="*/ 281 w 664"/>
                <a:gd name="T9" fmla="*/ 706 h 706"/>
                <a:gd name="T10" fmla="*/ 217 w 664"/>
                <a:gd name="T11" fmla="*/ 697 h 706"/>
                <a:gd name="T12" fmla="*/ 160 w 664"/>
                <a:gd name="T13" fmla="*/ 676 h 706"/>
                <a:gd name="T14" fmla="*/ 111 w 664"/>
                <a:gd name="T15" fmla="*/ 643 h 706"/>
                <a:gd name="T16" fmla="*/ 70 w 664"/>
                <a:gd name="T17" fmla="*/ 599 h 706"/>
                <a:gd name="T18" fmla="*/ 37 w 664"/>
                <a:gd name="T19" fmla="*/ 545 h 706"/>
                <a:gd name="T20" fmla="*/ 15 w 664"/>
                <a:gd name="T21" fmla="*/ 482 h 706"/>
                <a:gd name="T22" fmla="*/ 2 w 664"/>
                <a:gd name="T23" fmla="*/ 410 h 706"/>
                <a:gd name="T24" fmla="*/ 0 w 664"/>
                <a:gd name="T25" fmla="*/ 331 h 706"/>
                <a:gd name="T26" fmla="*/ 8 w 664"/>
                <a:gd name="T27" fmla="*/ 259 h 706"/>
                <a:gd name="T28" fmla="*/ 25 w 664"/>
                <a:gd name="T29" fmla="*/ 193 h 706"/>
                <a:gd name="T30" fmla="*/ 53 w 664"/>
                <a:gd name="T31" fmla="*/ 135 h 706"/>
                <a:gd name="T32" fmla="*/ 91 w 664"/>
                <a:gd name="T33" fmla="*/ 86 h 706"/>
                <a:gd name="T34" fmla="*/ 137 w 664"/>
                <a:gd name="T35" fmla="*/ 46 h 706"/>
                <a:gd name="T36" fmla="*/ 189 w 664"/>
                <a:gd name="T37" fmla="*/ 18 h 706"/>
                <a:gd name="T38" fmla="*/ 247 w 664"/>
                <a:gd name="T39" fmla="*/ 3 h 706"/>
                <a:gd name="T40" fmla="*/ 314 w 664"/>
                <a:gd name="T41" fmla="*/ 1 h 706"/>
                <a:gd name="T42" fmla="*/ 385 w 664"/>
                <a:gd name="T43" fmla="*/ 13 h 706"/>
                <a:gd name="T44" fmla="*/ 446 w 664"/>
                <a:gd name="T45" fmla="*/ 43 h 706"/>
                <a:gd name="T46" fmla="*/ 491 w 664"/>
                <a:gd name="T47" fmla="*/ 87 h 706"/>
                <a:gd name="T48" fmla="*/ 515 w 664"/>
                <a:gd name="T49" fmla="*/ 24 h 706"/>
                <a:gd name="T50" fmla="*/ 518 w 664"/>
                <a:gd name="T51" fmla="*/ 324 h 706"/>
                <a:gd name="T52" fmla="*/ 501 w 664"/>
                <a:gd name="T53" fmla="*/ 240 h 706"/>
                <a:gd name="T54" fmla="*/ 478 w 664"/>
                <a:gd name="T55" fmla="*/ 198 h 706"/>
                <a:gd name="T56" fmla="*/ 453 w 664"/>
                <a:gd name="T57" fmla="*/ 171 h 706"/>
                <a:gd name="T58" fmla="*/ 422 w 664"/>
                <a:gd name="T59" fmla="*/ 152 h 706"/>
                <a:gd name="T60" fmla="*/ 388 w 664"/>
                <a:gd name="T61" fmla="*/ 139 h 706"/>
                <a:gd name="T62" fmla="*/ 318 w 664"/>
                <a:gd name="T63" fmla="*/ 135 h 706"/>
                <a:gd name="T64" fmla="*/ 272 w 664"/>
                <a:gd name="T65" fmla="*/ 145 h 706"/>
                <a:gd name="T66" fmla="*/ 240 w 664"/>
                <a:gd name="T67" fmla="*/ 161 h 706"/>
                <a:gd name="T68" fmla="*/ 212 w 664"/>
                <a:gd name="T69" fmla="*/ 185 h 706"/>
                <a:gd name="T70" fmla="*/ 189 w 664"/>
                <a:gd name="T71" fmla="*/ 215 h 706"/>
                <a:gd name="T72" fmla="*/ 163 w 664"/>
                <a:gd name="T73" fmla="*/ 283 h 706"/>
                <a:gd name="T74" fmla="*/ 157 w 664"/>
                <a:gd name="T75" fmla="*/ 380 h 706"/>
                <a:gd name="T76" fmla="*/ 174 w 664"/>
                <a:gd name="T77" fmla="*/ 467 h 706"/>
                <a:gd name="T78" fmla="*/ 198 w 664"/>
                <a:gd name="T79" fmla="*/ 509 h 706"/>
                <a:gd name="T80" fmla="*/ 223 w 664"/>
                <a:gd name="T81" fmla="*/ 535 h 706"/>
                <a:gd name="T82" fmla="*/ 252 w 664"/>
                <a:gd name="T83" fmla="*/ 555 h 706"/>
                <a:gd name="T84" fmla="*/ 287 w 664"/>
                <a:gd name="T85" fmla="*/ 567 h 706"/>
                <a:gd name="T86" fmla="*/ 346 w 664"/>
                <a:gd name="T87" fmla="*/ 573 h 706"/>
                <a:gd name="T88" fmla="*/ 384 w 664"/>
                <a:gd name="T89" fmla="*/ 567 h 706"/>
                <a:gd name="T90" fmla="*/ 418 w 664"/>
                <a:gd name="T91" fmla="*/ 553 h 706"/>
                <a:gd name="T92" fmla="*/ 448 w 664"/>
                <a:gd name="T93" fmla="*/ 532 h 706"/>
                <a:gd name="T94" fmla="*/ 480 w 664"/>
                <a:gd name="T95" fmla="*/ 496 h 706"/>
                <a:gd name="T96" fmla="*/ 512 w 664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4" h="706">
                  <a:moveTo>
                    <a:pt x="664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7" y="662"/>
                  </a:lnTo>
                  <a:lnTo>
                    <a:pt x="435" y="672"/>
                  </a:lnTo>
                  <a:lnTo>
                    <a:pt x="421" y="679"/>
                  </a:lnTo>
                  <a:lnTo>
                    <a:pt x="407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8" y="703"/>
                  </a:lnTo>
                  <a:lnTo>
                    <a:pt x="233" y="700"/>
                  </a:lnTo>
                  <a:lnTo>
                    <a:pt x="217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4" y="683"/>
                  </a:lnTo>
                  <a:lnTo>
                    <a:pt x="160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89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4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7" y="446"/>
                  </a:lnTo>
                  <a:lnTo>
                    <a:pt x="5" y="428"/>
                  </a:lnTo>
                  <a:lnTo>
                    <a:pt x="2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2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2" y="31"/>
                  </a:lnTo>
                  <a:lnTo>
                    <a:pt x="175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8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6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8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4" y="24"/>
                  </a:lnTo>
                  <a:lnTo>
                    <a:pt x="664" y="680"/>
                  </a:lnTo>
                  <a:close/>
                  <a:moveTo>
                    <a:pt x="519" y="349"/>
                  </a:moveTo>
                  <a:lnTo>
                    <a:pt x="518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2" y="152"/>
                  </a:lnTo>
                  <a:lnTo>
                    <a:pt x="414" y="148"/>
                  </a:lnTo>
                  <a:lnTo>
                    <a:pt x="406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8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8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4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5" y="243"/>
                  </a:lnTo>
                  <a:lnTo>
                    <a:pt x="168" y="263"/>
                  </a:lnTo>
                  <a:lnTo>
                    <a:pt x="163" y="283"/>
                  </a:lnTo>
                  <a:lnTo>
                    <a:pt x="159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59" y="404"/>
                  </a:lnTo>
                  <a:lnTo>
                    <a:pt x="163" y="426"/>
                  </a:lnTo>
                  <a:lnTo>
                    <a:pt x="168" y="447"/>
                  </a:lnTo>
                  <a:lnTo>
                    <a:pt x="174" y="467"/>
                  </a:lnTo>
                  <a:lnTo>
                    <a:pt x="183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5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09" y="557"/>
                  </a:lnTo>
                  <a:lnTo>
                    <a:pt x="418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8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8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6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8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4946" y="3007"/>
              <a:ext cx="37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29 w 632"/>
                <a:gd name="T21" fmla="*/ 2 h 680"/>
                <a:gd name="T22" fmla="*/ 463 w 632"/>
                <a:gd name="T23" fmla="*/ 6 h 680"/>
                <a:gd name="T24" fmla="*/ 492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6 w 632"/>
                <a:gd name="T59" fmla="*/ 156 h 680"/>
                <a:gd name="T60" fmla="*/ 419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5 w 632"/>
                <a:gd name="T81" fmla="*/ 193 h 680"/>
                <a:gd name="T82" fmla="*/ 171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6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29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2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3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6" y="156"/>
                  </a:lnTo>
                  <a:lnTo>
                    <a:pt x="430" y="152"/>
                  </a:lnTo>
                  <a:lnTo>
                    <a:pt x="419" y="145"/>
                  </a:lnTo>
                  <a:lnTo>
                    <a:pt x="405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5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5" y="193"/>
                  </a:lnTo>
                  <a:lnTo>
                    <a:pt x="179" y="202"/>
                  </a:lnTo>
                  <a:lnTo>
                    <a:pt x="171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4998" y="3007"/>
              <a:ext cx="32" cy="41"/>
            </a:xfrm>
            <a:custGeom>
              <a:avLst/>
              <a:gdLst>
                <a:gd name="T0" fmla="*/ 520 w 539"/>
                <a:gd name="T1" fmla="*/ 192 h 706"/>
                <a:gd name="T2" fmla="*/ 491 w 539"/>
                <a:gd name="T3" fmla="*/ 170 h 706"/>
                <a:gd name="T4" fmla="*/ 458 w 539"/>
                <a:gd name="T5" fmla="*/ 152 h 706"/>
                <a:gd name="T6" fmla="*/ 423 w 539"/>
                <a:gd name="T7" fmla="*/ 140 h 706"/>
                <a:gd name="T8" fmla="*/ 385 w 539"/>
                <a:gd name="T9" fmla="*/ 133 h 706"/>
                <a:gd name="T10" fmla="*/ 337 w 539"/>
                <a:gd name="T11" fmla="*/ 133 h 706"/>
                <a:gd name="T12" fmla="*/ 296 w 539"/>
                <a:gd name="T13" fmla="*/ 141 h 706"/>
                <a:gd name="T14" fmla="*/ 267 w 539"/>
                <a:gd name="T15" fmla="*/ 151 h 706"/>
                <a:gd name="T16" fmla="*/ 241 w 539"/>
                <a:gd name="T17" fmla="*/ 166 h 706"/>
                <a:gd name="T18" fmla="*/ 218 w 539"/>
                <a:gd name="T19" fmla="*/ 184 h 706"/>
                <a:gd name="T20" fmla="*/ 198 w 539"/>
                <a:gd name="T21" fmla="*/ 207 h 706"/>
                <a:gd name="T22" fmla="*/ 182 w 539"/>
                <a:gd name="T23" fmla="*/ 232 h 706"/>
                <a:gd name="T24" fmla="*/ 170 w 539"/>
                <a:gd name="T25" fmla="*/ 261 h 706"/>
                <a:gd name="T26" fmla="*/ 157 w 539"/>
                <a:gd name="T27" fmla="*/ 326 h 706"/>
                <a:gd name="T28" fmla="*/ 160 w 539"/>
                <a:gd name="T29" fmla="*/ 398 h 706"/>
                <a:gd name="T30" fmla="*/ 167 w 539"/>
                <a:gd name="T31" fmla="*/ 430 h 706"/>
                <a:gd name="T32" fmla="*/ 178 w 539"/>
                <a:gd name="T33" fmla="*/ 461 h 706"/>
                <a:gd name="T34" fmla="*/ 193 w 539"/>
                <a:gd name="T35" fmla="*/ 487 h 706"/>
                <a:gd name="T36" fmla="*/ 212 w 539"/>
                <a:gd name="T37" fmla="*/ 511 h 706"/>
                <a:gd name="T38" fmla="*/ 234 w 539"/>
                <a:gd name="T39" fmla="*/ 530 h 706"/>
                <a:gd name="T40" fmla="*/ 259 w 539"/>
                <a:gd name="T41" fmla="*/ 546 h 706"/>
                <a:gd name="T42" fmla="*/ 289 w 539"/>
                <a:gd name="T43" fmla="*/ 557 h 706"/>
                <a:gd name="T44" fmla="*/ 320 w 539"/>
                <a:gd name="T45" fmla="*/ 565 h 706"/>
                <a:gd name="T46" fmla="*/ 379 w 539"/>
                <a:gd name="T47" fmla="*/ 568 h 706"/>
                <a:gd name="T48" fmla="*/ 417 w 539"/>
                <a:gd name="T49" fmla="*/ 563 h 706"/>
                <a:gd name="T50" fmla="*/ 452 w 539"/>
                <a:gd name="T51" fmla="*/ 553 h 706"/>
                <a:gd name="T52" fmla="*/ 484 w 539"/>
                <a:gd name="T53" fmla="*/ 537 h 706"/>
                <a:gd name="T54" fmla="*/ 512 w 539"/>
                <a:gd name="T55" fmla="*/ 515 h 706"/>
                <a:gd name="T56" fmla="*/ 539 w 539"/>
                <a:gd name="T57" fmla="*/ 487 h 706"/>
                <a:gd name="T58" fmla="*/ 495 w 539"/>
                <a:gd name="T59" fmla="*/ 680 h 706"/>
                <a:gd name="T60" fmla="*/ 426 w 539"/>
                <a:gd name="T61" fmla="*/ 700 h 706"/>
                <a:gd name="T62" fmla="*/ 349 w 539"/>
                <a:gd name="T63" fmla="*/ 706 h 706"/>
                <a:gd name="T64" fmla="*/ 294 w 539"/>
                <a:gd name="T65" fmla="*/ 703 h 706"/>
                <a:gd name="T66" fmla="*/ 241 w 539"/>
                <a:gd name="T67" fmla="*/ 693 h 706"/>
                <a:gd name="T68" fmla="*/ 193 w 539"/>
                <a:gd name="T69" fmla="*/ 675 h 706"/>
                <a:gd name="T70" fmla="*/ 150 w 539"/>
                <a:gd name="T71" fmla="*/ 650 h 706"/>
                <a:gd name="T72" fmla="*/ 110 w 539"/>
                <a:gd name="T73" fmla="*/ 619 h 706"/>
                <a:gd name="T74" fmla="*/ 75 w 539"/>
                <a:gd name="T75" fmla="*/ 582 h 706"/>
                <a:gd name="T76" fmla="*/ 47 w 539"/>
                <a:gd name="T77" fmla="*/ 541 h 706"/>
                <a:gd name="T78" fmla="*/ 24 w 539"/>
                <a:gd name="T79" fmla="*/ 495 h 706"/>
                <a:gd name="T80" fmla="*/ 10 w 539"/>
                <a:gd name="T81" fmla="*/ 445 h 706"/>
                <a:gd name="T82" fmla="*/ 2 w 539"/>
                <a:gd name="T83" fmla="*/ 391 h 706"/>
                <a:gd name="T84" fmla="*/ 1 w 539"/>
                <a:gd name="T85" fmla="*/ 334 h 706"/>
                <a:gd name="T86" fmla="*/ 6 w 539"/>
                <a:gd name="T87" fmla="*/ 278 h 706"/>
                <a:gd name="T88" fmla="*/ 19 w 539"/>
                <a:gd name="T89" fmla="*/ 226 h 706"/>
                <a:gd name="T90" fmla="*/ 40 w 539"/>
                <a:gd name="T91" fmla="*/ 179 h 706"/>
                <a:gd name="T92" fmla="*/ 67 w 539"/>
                <a:gd name="T93" fmla="*/ 136 h 706"/>
                <a:gd name="T94" fmla="*/ 101 w 539"/>
                <a:gd name="T95" fmla="*/ 98 h 706"/>
                <a:gd name="T96" fmla="*/ 141 w 539"/>
                <a:gd name="T97" fmla="*/ 65 h 706"/>
                <a:gd name="T98" fmla="*/ 185 w 539"/>
                <a:gd name="T99" fmla="*/ 39 h 706"/>
                <a:gd name="T100" fmla="*/ 234 w 539"/>
                <a:gd name="T101" fmla="*/ 19 h 706"/>
                <a:gd name="T102" fmla="*/ 287 w 539"/>
                <a:gd name="T103" fmla="*/ 6 h 706"/>
                <a:gd name="T104" fmla="*/ 345 w 539"/>
                <a:gd name="T105" fmla="*/ 0 h 706"/>
                <a:gd name="T106" fmla="*/ 413 w 539"/>
                <a:gd name="T107" fmla="*/ 3 h 706"/>
                <a:gd name="T108" fmla="*/ 479 w 539"/>
                <a:gd name="T109" fmla="*/ 16 h 706"/>
                <a:gd name="T110" fmla="*/ 539 w 539"/>
                <a:gd name="T111" fmla="*/ 4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9" h="706">
                  <a:moveTo>
                    <a:pt x="539" y="210"/>
                  </a:moveTo>
                  <a:lnTo>
                    <a:pt x="529" y="201"/>
                  </a:lnTo>
                  <a:lnTo>
                    <a:pt x="520" y="192"/>
                  </a:lnTo>
                  <a:lnTo>
                    <a:pt x="511" y="184"/>
                  </a:lnTo>
                  <a:lnTo>
                    <a:pt x="501" y="177"/>
                  </a:lnTo>
                  <a:lnTo>
                    <a:pt x="491" y="170"/>
                  </a:lnTo>
                  <a:lnTo>
                    <a:pt x="480" y="163"/>
                  </a:lnTo>
                  <a:lnTo>
                    <a:pt x="469" y="157"/>
                  </a:lnTo>
                  <a:lnTo>
                    <a:pt x="458" y="152"/>
                  </a:lnTo>
                  <a:lnTo>
                    <a:pt x="446" y="148"/>
                  </a:lnTo>
                  <a:lnTo>
                    <a:pt x="435" y="143"/>
                  </a:lnTo>
                  <a:lnTo>
                    <a:pt x="423" y="140"/>
                  </a:lnTo>
                  <a:lnTo>
                    <a:pt x="410" y="137"/>
                  </a:lnTo>
                  <a:lnTo>
                    <a:pt x="398" y="135"/>
                  </a:lnTo>
                  <a:lnTo>
                    <a:pt x="385" y="133"/>
                  </a:lnTo>
                  <a:lnTo>
                    <a:pt x="372" y="133"/>
                  </a:lnTo>
                  <a:lnTo>
                    <a:pt x="359" y="132"/>
                  </a:lnTo>
                  <a:lnTo>
                    <a:pt x="337" y="133"/>
                  </a:lnTo>
                  <a:lnTo>
                    <a:pt x="316" y="136"/>
                  </a:lnTo>
                  <a:lnTo>
                    <a:pt x="305" y="138"/>
                  </a:lnTo>
                  <a:lnTo>
                    <a:pt x="296" y="141"/>
                  </a:lnTo>
                  <a:lnTo>
                    <a:pt x="286" y="144"/>
                  </a:lnTo>
                  <a:lnTo>
                    <a:pt x="276" y="147"/>
                  </a:lnTo>
                  <a:lnTo>
                    <a:pt x="267" y="151"/>
                  </a:lnTo>
                  <a:lnTo>
                    <a:pt x="258" y="155"/>
                  </a:lnTo>
                  <a:lnTo>
                    <a:pt x="249" y="160"/>
                  </a:lnTo>
                  <a:lnTo>
                    <a:pt x="241" y="166"/>
                  </a:lnTo>
                  <a:lnTo>
                    <a:pt x="233" y="171"/>
                  </a:lnTo>
                  <a:lnTo>
                    <a:pt x="226" y="178"/>
                  </a:lnTo>
                  <a:lnTo>
                    <a:pt x="218" y="184"/>
                  </a:lnTo>
                  <a:lnTo>
                    <a:pt x="211" y="191"/>
                  </a:lnTo>
                  <a:lnTo>
                    <a:pt x="205" y="199"/>
                  </a:lnTo>
                  <a:lnTo>
                    <a:pt x="198" y="207"/>
                  </a:lnTo>
                  <a:lnTo>
                    <a:pt x="193" y="215"/>
                  </a:lnTo>
                  <a:lnTo>
                    <a:pt x="187" y="223"/>
                  </a:lnTo>
                  <a:lnTo>
                    <a:pt x="182" y="232"/>
                  </a:lnTo>
                  <a:lnTo>
                    <a:pt x="178" y="242"/>
                  </a:lnTo>
                  <a:lnTo>
                    <a:pt x="174" y="252"/>
                  </a:lnTo>
                  <a:lnTo>
                    <a:pt x="170" y="261"/>
                  </a:lnTo>
                  <a:lnTo>
                    <a:pt x="164" y="281"/>
                  </a:lnTo>
                  <a:lnTo>
                    <a:pt x="160" y="303"/>
                  </a:lnTo>
                  <a:lnTo>
                    <a:pt x="157" y="326"/>
                  </a:lnTo>
                  <a:lnTo>
                    <a:pt x="156" y="349"/>
                  </a:lnTo>
                  <a:lnTo>
                    <a:pt x="157" y="374"/>
                  </a:lnTo>
                  <a:lnTo>
                    <a:pt x="160" y="398"/>
                  </a:lnTo>
                  <a:lnTo>
                    <a:pt x="162" y="409"/>
                  </a:lnTo>
                  <a:lnTo>
                    <a:pt x="164" y="420"/>
                  </a:lnTo>
                  <a:lnTo>
                    <a:pt x="167" y="430"/>
                  </a:lnTo>
                  <a:lnTo>
                    <a:pt x="170" y="440"/>
                  </a:lnTo>
                  <a:lnTo>
                    <a:pt x="174" y="450"/>
                  </a:lnTo>
                  <a:lnTo>
                    <a:pt x="178" y="461"/>
                  </a:lnTo>
                  <a:lnTo>
                    <a:pt x="183" y="470"/>
                  </a:lnTo>
                  <a:lnTo>
                    <a:pt x="188" y="479"/>
                  </a:lnTo>
                  <a:lnTo>
                    <a:pt x="193" y="487"/>
                  </a:lnTo>
                  <a:lnTo>
                    <a:pt x="199" y="495"/>
                  </a:lnTo>
                  <a:lnTo>
                    <a:pt x="205" y="503"/>
                  </a:lnTo>
                  <a:lnTo>
                    <a:pt x="212" y="511"/>
                  </a:lnTo>
                  <a:lnTo>
                    <a:pt x="219" y="518"/>
                  </a:lnTo>
                  <a:lnTo>
                    <a:pt x="226" y="524"/>
                  </a:lnTo>
                  <a:lnTo>
                    <a:pt x="234" y="530"/>
                  </a:lnTo>
                  <a:lnTo>
                    <a:pt x="242" y="536"/>
                  </a:lnTo>
                  <a:lnTo>
                    <a:pt x="251" y="541"/>
                  </a:lnTo>
                  <a:lnTo>
                    <a:pt x="259" y="546"/>
                  </a:lnTo>
                  <a:lnTo>
                    <a:pt x="268" y="550"/>
                  </a:lnTo>
                  <a:lnTo>
                    <a:pt x="278" y="554"/>
                  </a:lnTo>
                  <a:lnTo>
                    <a:pt x="289" y="557"/>
                  </a:lnTo>
                  <a:lnTo>
                    <a:pt x="299" y="560"/>
                  </a:lnTo>
                  <a:lnTo>
                    <a:pt x="309" y="563"/>
                  </a:lnTo>
                  <a:lnTo>
                    <a:pt x="320" y="565"/>
                  </a:lnTo>
                  <a:lnTo>
                    <a:pt x="342" y="568"/>
                  </a:lnTo>
                  <a:lnTo>
                    <a:pt x="366" y="569"/>
                  </a:lnTo>
                  <a:lnTo>
                    <a:pt x="379" y="568"/>
                  </a:lnTo>
                  <a:lnTo>
                    <a:pt x="392" y="567"/>
                  </a:lnTo>
                  <a:lnTo>
                    <a:pt x="405" y="566"/>
                  </a:lnTo>
                  <a:lnTo>
                    <a:pt x="417" y="563"/>
                  </a:lnTo>
                  <a:lnTo>
                    <a:pt x="429" y="561"/>
                  </a:lnTo>
                  <a:lnTo>
                    <a:pt x="441" y="557"/>
                  </a:lnTo>
                  <a:lnTo>
                    <a:pt x="452" y="553"/>
                  </a:lnTo>
                  <a:lnTo>
                    <a:pt x="463" y="548"/>
                  </a:lnTo>
                  <a:lnTo>
                    <a:pt x="474" y="543"/>
                  </a:lnTo>
                  <a:lnTo>
                    <a:pt x="484" y="537"/>
                  </a:lnTo>
                  <a:lnTo>
                    <a:pt x="494" y="530"/>
                  </a:lnTo>
                  <a:lnTo>
                    <a:pt x="503" y="523"/>
                  </a:lnTo>
                  <a:lnTo>
                    <a:pt x="512" y="515"/>
                  </a:lnTo>
                  <a:lnTo>
                    <a:pt x="521" y="506"/>
                  </a:lnTo>
                  <a:lnTo>
                    <a:pt x="530" y="497"/>
                  </a:lnTo>
                  <a:lnTo>
                    <a:pt x="539" y="487"/>
                  </a:lnTo>
                  <a:lnTo>
                    <a:pt x="539" y="659"/>
                  </a:lnTo>
                  <a:lnTo>
                    <a:pt x="517" y="671"/>
                  </a:lnTo>
                  <a:lnTo>
                    <a:pt x="495" y="680"/>
                  </a:lnTo>
                  <a:lnTo>
                    <a:pt x="473" y="688"/>
                  </a:lnTo>
                  <a:lnTo>
                    <a:pt x="449" y="695"/>
                  </a:lnTo>
                  <a:lnTo>
                    <a:pt x="426" y="700"/>
                  </a:lnTo>
                  <a:lnTo>
                    <a:pt x="401" y="703"/>
                  </a:lnTo>
                  <a:lnTo>
                    <a:pt x="375" y="706"/>
                  </a:lnTo>
                  <a:lnTo>
                    <a:pt x="349" y="706"/>
                  </a:lnTo>
                  <a:lnTo>
                    <a:pt x="330" y="706"/>
                  </a:lnTo>
                  <a:lnTo>
                    <a:pt x="312" y="705"/>
                  </a:lnTo>
                  <a:lnTo>
                    <a:pt x="294" y="703"/>
                  </a:lnTo>
                  <a:lnTo>
                    <a:pt x="275" y="700"/>
                  </a:lnTo>
                  <a:lnTo>
                    <a:pt x="258" y="697"/>
                  </a:lnTo>
                  <a:lnTo>
                    <a:pt x="241" y="693"/>
                  </a:lnTo>
                  <a:lnTo>
                    <a:pt x="225" y="688"/>
                  </a:lnTo>
                  <a:lnTo>
                    <a:pt x="209" y="682"/>
                  </a:lnTo>
                  <a:lnTo>
                    <a:pt x="193" y="675"/>
                  </a:lnTo>
                  <a:lnTo>
                    <a:pt x="179" y="668"/>
                  </a:lnTo>
                  <a:lnTo>
                    <a:pt x="164" y="659"/>
                  </a:lnTo>
                  <a:lnTo>
                    <a:pt x="150" y="650"/>
                  </a:lnTo>
                  <a:lnTo>
                    <a:pt x="136" y="641"/>
                  </a:lnTo>
                  <a:lnTo>
                    <a:pt x="123" y="630"/>
                  </a:lnTo>
                  <a:lnTo>
                    <a:pt x="110" y="619"/>
                  </a:lnTo>
                  <a:lnTo>
                    <a:pt x="98" y="608"/>
                  </a:lnTo>
                  <a:lnTo>
                    <a:pt x="86" y="595"/>
                  </a:lnTo>
                  <a:lnTo>
                    <a:pt x="75" y="582"/>
                  </a:lnTo>
                  <a:lnTo>
                    <a:pt x="65" y="569"/>
                  </a:lnTo>
                  <a:lnTo>
                    <a:pt x="56" y="555"/>
                  </a:lnTo>
                  <a:lnTo>
                    <a:pt x="47" y="541"/>
                  </a:lnTo>
                  <a:lnTo>
                    <a:pt x="39" y="526"/>
                  </a:lnTo>
                  <a:lnTo>
                    <a:pt x="31" y="511"/>
                  </a:lnTo>
                  <a:lnTo>
                    <a:pt x="24" y="495"/>
                  </a:lnTo>
                  <a:lnTo>
                    <a:pt x="19" y="479"/>
                  </a:lnTo>
                  <a:lnTo>
                    <a:pt x="14" y="463"/>
                  </a:lnTo>
                  <a:lnTo>
                    <a:pt x="10" y="445"/>
                  </a:lnTo>
                  <a:lnTo>
                    <a:pt x="6" y="427"/>
                  </a:lnTo>
                  <a:lnTo>
                    <a:pt x="4" y="410"/>
                  </a:lnTo>
                  <a:lnTo>
                    <a:pt x="2" y="391"/>
                  </a:lnTo>
                  <a:lnTo>
                    <a:pt x="1" y="372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5"/>
                  </a:lnTo>
                  <a:lnTo>
                    <a:pt x="4" y="296"/>
                  </a:lnTo>
                  <a:lnTo>
                    <a:pt x="6" y="278"/>
                  </a:lnTo>
                  <a:lnTo>
                    <a:pt x="10" y="261"/>
                  </a:lnTo>
                  <a:lnTo>
                    <a:pt x="14" y="244"/>
                  </a:lnTo>
                  <a:lnTo>
                    <a:pt x="19" y="226"/>
                  </a:lnTo>
                  <a:lnTo>
                    <a:pt x="25" y="210"/>
                  </a:lnTo>
                  <a:lnTo>
                    <a:pt x="32" y="194"/>
                  </a:lnTo>
                  <a:lnTo>
                    <a:pt x="40" y="179"/>
                  </a:lnTo>
                  <a:lnTo>
                    <a:pt x="49" y="164"/>
                  </a:lnTo>
                  <a:lnTo>
                    <a:pt x="58" y="150"/>
                  </a:lnTo>
                  <a:lnTo>
                    <a:pt x="67" y="136"/>
                  </a:lnTo>
                  <a:lnTo>
                    <a:pt x="78" y="123"/>
                  </a:lnTo>
                  <a:lnTo>
                    <a:pt x="89" y="110"/>
                  </a:lnTo>
                  <a:lnTo>
                    <a:pt x="101" y="98"/>
                  </a:lnTo>
                  <a:lnTo>
                    <a:pt x="114" y="86"/>
                  </a:lnTo>
                  <a:lnTo>
                    <a:pt x="127" y="75"/>
                  </a:lnTo>
                  <a:lnTo>
                    <a:pt x="141" y="65"/>
                  </a:lnTo>
                  <a:lnTo>
                    <a:pt x="155" y="56"/>
                  </a:lnTo>
                  <a:lnTo>
                    <a:pt x="170" y="47"/>
                  </a:lnTo>
                  <a:lnTo>
                    <a:pt x="185" y="39"/>
                  </a:lnTo>
                  <a:lnTo>
                    <a:pt x="201" y="32"/>
                  </a:lnTo>
                  <a:lnTo>
                    <a:pt x="217" y="25"/>
                  </a:lnTo>
                  <a:lnTo>
                    <a:pt x="234" y="19"/>
                  </a:lnTo>
                  <a:lnTo>
                    <a:pt x="251" y="14"/>
                  </a:lnTo>
                  <a:lnTo>
                    <a:pt x="268" y="10"/>
                  </a:lnTo>
                  <a:lnTo>
                    <a:pt x="287" y="6"/>
                  </a:lnTo>
                  <a:lnTo>
                    <a:pt x="306" y="3"/>
                  </a:lnTo>
                  <a:lnTo>
                    <a:pt x="325" y="2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90" y="1"/>
                  </a:lnTo>
                  <a:lnTo>
                    <a:pt x="413" y="3"/>
                  </a:lnTo>
                  <a:lnTo>
                    <a:pt x="436" y="6"/>
                  </a:lnTo>
                  <a:lnTo>
                    <a:pt x="458" y="10"/>
                  </a:lnTo>
                  <a:lnTo>
                    <a:pt x="479" y="16"/>
                  </a:lnTo>
                  <a:lnTo>
                    <a:pt x="500" y="24"/>
                  </a:lnTo>
                  <a:lnTo>
                    <a:pt x="519" y="32"/>
                  </a:lnTo>
                  <a:lnTo>
                    <a:pt x="539" y="42"/>
                  </a:lnTo>
                  <a:lnTo>
                    <a:pt x="539" y="21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042" y="3007"/>
              <a:ext cx="40" cy="41"/>
            </a:xfrm>
            <a:custGeom>
              <a:avLst/>
              <a:gdLst>
                <a:gd name="T0" fmla="*/ 158 w 680"/>
                <a:gd name="T1" fmla="*/ 395 h 706"/>
                <a:gd name="T2" fmla="*/ 173 w 680"/>
                <a:gd name="T3" fmla="*/ 456 h 706"/>
                <a:gd name="T4" fmla="*/ 199 w 680"/>
                <a:gd name="T5" fmla="*/ 504 h 706"/>
                <a:gd name="T6" fmla="*/ 237 w 680"/>
                <a:gd name="T7" fmla="*/ 540 h 706"/>
                <a:gd name="T8" fmla="*/ 285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4 w 680"/>
                <a:gd name="T17" fmla="*/ 530 h 706"/>
                <a:gd name="T18" fmla="*/ 507 w 680"/>
                <a:gd name="T19" fmla="*/ 499 h 706"/>
                <a:gd name="T20" fmla="*/ 538 w 680"/>
                <a:gd name="T21" fmla="*/ 457 h 706"/>
                <a:gd name="T22" fmla="*/ 659 w 680"/>
                <a:gd name="T23" fmla="*/ 534 h 706"/>
                <a:gd name="T24" fmla="*/ 611 w 680"/>
                <a:gd name="T25" fmla="*/ 596 h 706"/>
                <a:gd name="T26" fmla="*/ 557 w 680"/>
                <a:gd name="T27" fmla="*/ 644 h 706"/>
                <a:gd name="T28" fmla="*/ 493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8 w 680"/>
                <a:gd name="T35" fmla="*/ 703 h 706"/>
                <a:gd name="T36" fmla="*/ 235 w 680"/>
                <a:gd name="T37" fmla="*/ 693 h 706"/>
                <a:gd name="T38" fmla="*/ 188 w 680"/>
                <a:gd name="T39" fmla="*/ 676 h 706"/>
                <a:gd name="T40" fmla="*/ 144 w 680"/>
                <a:gd name="T41" fmla="*/ 652 h 706"/>
                <a:gd name="T42" fmla="*/ 106 w 680"/>
                <a:gd name="T43" fmla="*/ 621 h 706"/>
                <a:gd name="T44" fmla="*/ 72 w 680"/>
                <a:gd name="T45" fmla="*/ 585 h 706"/>
                <a:gd name="T46" fmla="*/ 45 w 680"/>
                <a:gd name="T47" fmla="*/ 544 h 706"/>
                <a:gd name="T48" fmla="*/ 23 w 680"/>
                <a:gd name="T49" fmla="*/ 498 h 706"/>
                <a:gd name="T50" fmla="*/ 9 w 680"/>
                <a:gd name="T51" fmla="*/ 447 h 706"/>
                <a:gd name="T52" fmla="*/ 2 w 680"/>
                <a:gd name="T53" fmla="*/ 392 h 706"/>
                <a:gd name="T54" fmla="*/ 0 w 680"/>
                <a:gd name="T55" fmla="*/ 334 h 706"/>
                <a:gd name="T56" fmla="*/ 6 w 680"/>
                <a:gd name="T57" fmla="*/ 280 h 706"/>
                <a:gd name="T58" fmla="*/ 18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7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6 w 680"/>
                <a:gd name="T75" fmla="*/ 0 h 706"/>
                <a:gd name="T76" fmla="*/ 383 w 680"/>
                <a:gd name="T77" fmla="*/ 1 h 706"/>
                <a:gd name="T78" fmla="*/ 437 w 680"/>
                <a:gd name="T79" fmla="*/ 9 h 706"/>
                <a:gd name="T80" fmla="*/ 485 w 680"/>
                <a:gd name="T81" fmla="*/ 24 h 706"/>
                <a:gd name="T82" fmla="*/ 530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0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1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6" y="373"/>
                  </a:lnTo>
                  <a:lnTo>
                    <a:pt x="158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199" y="504"/>
                  </a:lnTo>
                  <a:lnTo>
                    <a:pt x="211" y="517"/>
                  </a:lnTo>
                  <a:lnTo>
                    <a:pt x="223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5" y="561"/>
                  </a:lnTo>
                  <a:lnTo>
                    <a:pt x="303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8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2" y="538"/>
                  </a:lnTo>
                  <a:lnTo>
                    <a:pt x="474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7" y="499"/>
                  </a:lnTo>
                  <a:lnTo>
                    <a:pt x="518" y="486"/>
                  </a:lnTo>
                  <a:lnTo>
                    <a:pt x="529" y="472"/>
                  </a:lnTo>
                  <a:lnTo>
                    <a:pt x="538" y="457"/>
                  </a:lnTo>
                  <a:lnTo>
                    <a:pt x="547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1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3" y="679"/>
                  </a:lnTo>
                  <a:lnTo>
                    <a:pt x="471" y="688"/>
                  </a:lnTo>
                  <a:lnTo>
                    <a:pt x="447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8" y="703"/>
                  </a:lnTo>
                  <a:lnTo>
                    <a:pt x="269" y="700"/>
                  </a:lnTo>
                  <a:lnTo>
                    <a:pt x="252" y="697"/>
                  </a:lnTo>
                  <a:lnTo>
                    <a:pt x="235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8" y="660"/>
                  </a:lnTo>
                  <a:lnTo>
                    <a:pt x="144" y="652"/>
                  </a:lnTo>
                  <a:lnTo>
                    <a:pt x="131" y="642"/>
                  </a:lnTo>
                  <a:lnTo>
                    <a:pt x="118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2" y="585"/>
                  </a:lnTo>
                  <a:lnTo>
                    <a:pt x="62" y="572"/>
                  </a:lnTo>
                  <a:lnTo>
                    <a:pt x="53" y="558"/>
                  </a:lnTo>
                  <a:lnTo>
                    <a:pt x="45" y="544"/>
                  </a:lnTo>
                  <a:lnTo>
                    <a:pt x="37" y="529"/>
                  </a:lnTo>
                  <a:lnTo>
                    <a:pt x="31" y="514"/>
                  </a:lnTo>
                  <a:lnTo>
                    <a:pt x="23" y="498"/>
                  </a:lnTo>
                  <a:lnTo>
                    <a:pt x="18" y="482"/>
                  </a:lnTo>
                  <a:lnTo>
                    <a:pt x="13" y="465"/>
                  </a:lnTo>
                  <a:lnTo>
                    <a:pt x="9" y="447"/>
                  </a:lnTo>
                  <a:lnTo>
                    <a:pt x="6" y="429"/>
                  </a:lnTo>
                  <a:lnTo>
                    <a:pt x="3" y="411"/>
                  </a:lnTo>
                  <a:lnTo>
                    <a:pt x="2" y="392"/>
                  </a:lnTo>
                  <a:lnTo>
                    <a:pt x="0" y="373"/>
                  </a:lnTo>
                  <a:lnTo>
                    <a:pt x="0" y="353"/>
                  </a:lnTo>
                  <a:lnTo>
                    <a:pt x="0" y="334"/>
                  </a:lnTo>
                  <a:lnTo>
                    <a:pt x="2" y="316"/>
                  </a:lnTo>
                  <a:lnTo>
                    <a:pt x="3" y="298"/>
                  </a:lnTo>
                  <a:lnTo>
                    <a:pt x="6" y="280"/>
                  </a:lnTo>
                  <a:lnTo>
                    <a:pt x="9" y="263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2"/>
                  </a:lnTo>
                  <a:lnTo>
                    <a:pt x="32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7" y="100"/>
                  </a:lnTo>
                  <a:lnTo>
                    <a:pt x="109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0" y="4"/>
                  </a:lnTo>
                  <a:lnTo>
                    <a:pt x="308" y="2"/>
                  </a:lnTo>
                  <a:lnTo>
                    <a:pt x="326" y="0"/>
                  </a:lnTo>
                  <a:lnTo>
                    <a:pt x="345" y="0"/>
                  </a:lnTo>
                  <a:lnTo>
                    <a:pt x="364" y="0"/>
                  </a:lnTo>
                  <a:lnTo>
                    <a:pt x="383" y="1"/>
                  </a:lnTo>
                  <a:lnTo>
                    <a:pt x="402" y="3"/>
                  </a:lnTo>
                  <a:lnTo>
                    <a:pt x="419" y="6"/>
                  </a:lnTo>
                  <a:lnTo>
                    <a:pt x="437" y="9"/>
                  </a:lnTo>
                  <a:lnTo>
                    <a:pt x="453" y="13"/>
                  </a:lnTo>
                  <a:lnTo>
                    <a:pt x="470" y="17"/>
                  </a:lnTo>
                  <a:lnTo>
                    <a:pt x="485" y="24"/>
                  </a:lnTo>
                  <a:lnTo>
                    <a:pt x="500" y="30"/>
                  </a:lnTo>
                  <a:lnTo>
                    <a:pt x="515" y="36"/>
                  </a:lnTo>
                  <a:lnTo>
                    <a:pt x="530" y="44"/>
                  </a:lnTo>
                  <a:lnTo>
                    <a:pt x="543" y="52"/>
                  </a:lnTo>
                  <a:lnTo>
                    <a:pt x="556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0" y="141"/>
                  </a:lnTo>
                  <a:lnTo>
                    <a:pt x="638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1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5" y="273"/>
                  </a:moveTo>
                  <a:lnTo>
                    <a:pt x="521" y="256"/>
                  </a:lnTo>
                  <a:lnTo>
                    <a:pt x="517" y="240"/>
                  </a:lnTo>
                  <a:lnTo>
                    <a:pt x="512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0" y="185"/>
                  </a:lnTo>
                  <a:lnTo>
                    <a:pt x="481" y="175"/>
                  </a:lnTo>
                  <a:lnTo>
                    <a:pt x="470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7" y="137"/>
                  </a:lnTo>
                  <a:lnTo>
                    <a:pt x="401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8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5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115" y="2986"/>
              <a:ext cx="51" cy="62"/>
            </a:xfrm>
            <a:custGeom>
              <a:avLst/>
              <a:gdLst>
                <a:gd name="T0" fmla="*/ 803 w 866"/>
                <a:gd name="T1" fmla="*/ 230 h 1064"/>
                <a:gd name="T2" fmla="*/ 728 w 866"/>
                <a:gd name="T3" fmla="*/ 190 h 1064"/>
                <a:gd name="T4" fmla="*/ 650 w 866"/>
                <a:gd name="T5" fmla="*/ 163 h 1064"/>
                <a:gd name="T6" fmla="*/ 567 w 866"/>
                <a:gd name="T7" fmla="*/ 152 h 1064"/>
                <a:gd name="T8" fmla="*/ 485 w 866"/>
                <a:gd name="T9" fmla="*/ 155 h 1064"/>
                <a:gd name="T10" fmla="*/ 412 w 866"/>
                <a:gd name="T11" fmla="*/ 172 h 1064"/>
                <a:gd name="T12" fmla="*/ 347 w 866"/>
                <a:gd name="T13" fmla="*/ 202 h 1064"/>
                <a:gd name="T14" fmla="*/ 289 w 866"/>
                <a:gd name="T15" fmla="*/ 245 h 1064"/>
                <a:gd name="T16" fmla="*/ 240 w 866"/>
                <a:gd name="T17" fmla="*/ 300 h 1064"/>
                <a:gd name="T18" fmla="*/ 204 w 866"/>
                <a:gd name="T19" fmla="*/ 363 h 1064"/>
                <a:gd name="T20" fmla="*/ 182 w 866"/>
                <a:gd name="T21" fmla="*/ 435 h 1064"/>
                <a:gd name="T22" fmla="*/ 172 w 866"/>
                <a:gd name="T23" fmla="*/ 513 h 1064"/>
                <a:gd name="T24" fmla="*/ 175 w 866"/>
                <a:gd name="T25" fmla="*/ 593 h 1064"/>
                <a:gd name="T26" fmla="*/ 191 w 866"/>
                <a:gd name="T27" fmla="*/ 667 h 1064"/>
                <a:gd name="T28" fmla="*/ 219 w 866"/>
                <a:gd name="T29" fmla="*/ 732 h 1064"/>
                <a:gd name="T30" fmla="*/ 260 w 866"/>
                <a:gd name="T31" fmla="*/ 791 h 1064"/>
                <a:gd name="T32" fmla="*/ 313 w 866"/>
                <a:gd name="T33" fmla="*/ 841 h 1064"/>
                <a:gd name="T34" fmla="*/ 372 w 866"/>
                <a:gd name="T35" fmla="*/ 878 h 1064"/>
                <a:gd name="T36" fmla="*/ 437 w 866"/>
                <a:gd name="T37" fmla="*/ 901 h 1064"/>
                <a:gd name="T38" fmla="*/ 509 w 866"/>
                <a:gd name="T39" fmla="*/ 911 h 1064"/>
                <a:gd name="T40" fmla="*/ 595 w 866"/>
                <a:gd name="T41" fmla="*/ 907 h 1064"/>
                <a:gd name="T42" fmla="*/ 679 w 866"/>
                <a:gd name="T43" fmla="*/ 887 h 1064"/>
                <a:gd name="T44" fmla="*/ 759 w 866"/>
                <a:gd name="T45" fmla="*/ 851 h 1064"/>
                <a:gd name="T46" fmla="*/ 837 w 866"/>
                <a:gd name="T47" fmla="*/ 798 h 1064"/>
                <a:gd name="T48" fmla="*/ 822 w 866"/>
                <a:gd name="T49" fmla="*/ 991 h 1064"/>
                <a:gd name="T50" fmla="*/ 749 w 866"/>
                <a:gd name="T51" fmla="*/ 1028 h 1064"/>
                <a:gd name="T52" fmla="*/ 671 w 866"/>
                <a:gd name="T53" fmla="*/ 1051 h 1064"/>
                <a:gd name="T54" fmla="*/ 586 w 866"/>
                <a:gd name="T55" fmla="*/ 1063 h 1064"/>
                <a:gd name="T56" fmla="*/ 484 w 866"/>
                <a:gd name="T57" fmla="*/ 1062 h 1064"/>
                <a:gd name="T58" fmla="*/ 377 w 866"/>
                <a:gd name="T59" fmla="*/ 1043 h 1064"/>
                <a:gd name="T60" fmla="*/ 279 w 866"/>
                <a:gd name="T61" fmla="*/ 1004 h 1064"/>
                <a:gd name="T62" fmla="*/ 192 w 866"/>
                <a:gd name="T63" fmla="*/ 948 h 1064"/>
                <a:gd name="T64" fmla="*/ 119 w 866"/>
                <a:gd name="T65" fmla="*/ 876 h 1064"/>
                <a:gd name="T66" fmla="*/ 62 w 866"/>
                <a:gd name="T67" fmla="*/ 790 h 1064"/>
                <a:gd name="T68" fmla="*/ 22 w 866"/>
                <a:gd name="T69" fmla="*/ 693 h 1064"/>
                <a:gd name="T70" fmla="*/ 2 w 866"/>
                <a:gd name="T71" fmla="*/ 587 h 1064"/>
                <a:gd name="T72" fmla="*/ 2 w 866"/>
                <a:gd name="T73" fmla="*/ 478 h 1064"/>
                <a:gd name="T74" fmla="*/ 22 w 866"/>
                <a:gd name="T75" fmla="*/ 373 h 1064"/>
                <a:gd name="T76" fmla="*/ 63 w 866"/>
                <a:gd name="T77" fmla="*/ 276 h 1064"/>
                <a:gd name="T78" fmla="*/ 120 w 866"/>
                <a:gd name="T79" fmla="*/ 190 h 1064"/>
                <a:gd name="T80" fmla="*/ 194 w 866"/>
                <a:gd name="T81" fmla="*/ 116 h 1064"/>
                <a:gd name="T82" fmla="*/ 281 w 866"/>
                <a:gd name="T83" fmla="*/ 60 h 1064"/>
                <a:gd name="T84" fmla="*/ 378 w 866"/>
                <a:gd name="T85" fmla="*/ 22 h 1064"/>
                <a:gd name="T86" fmla="*/ 483 w 866"/>
                <a:gd name="T87" fmla="*/ 3 h 1064"/>
                <a:gd name="T88" fmla="*/ 583 w 866"/>
                <a:gd name="T89" fmla="*/ 2 h 1064"/>
                <a:gd name="T90" fmla="*/ 668 w 866"/>
                <a:gd name="T91" fmla="*/ 15 h 1064"/>
                <a:gd name="T92" fmla="*/ 748 w 866"/>
                <a:gd name="T93" fmla="*/ 41 h 1064"/>
                <a:gd name="T94" fmla="*/ 827 w 866"/>
                <a:gd name="T95" fmla="*/ 8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6" h="1064">
                  <a:moveTo>
                    <a:pt x="857" y="271"/>
                  </a:moveTo>
                  <a:lnTo>
                    <a:pt x="839" y="256"/>
                  </a:lnTo>
                  <a:lnTo>
                    <a:pt x="821" y="243"/>
                  </a:lnTo>
                  <a:lnTo>
                    <a:pt x="803" y="230"/>
                  </a:lnTo>
                  <a:lnTo>
                    <a:pt x="785" y="219"/>
                  </a:lnTo>
                  <a:lnTo>
                    <a:pt x="766" y="208"/>
                  </a:lnTo>
                  <a:lnTo>
                    <a:pt x="747" y="198"/>
                  </a:lnTo>
                  <a:lnTo>
                    <a:pt x="728" y="190"/>
                  </a:lnTo>
                  <a:lnTo>
                    <a:pt x="709" y="182"/>
                  </a:lnTo>
                  <a:lnTo>
                    <a:pt x="689" y="175"/>
                  </a:lnTo>
                  <a:lnTo>
                    <a:pt x="670" y="169"/>
                  </a:lnTo>
                  <a:lnTo>
                    <a:pt x="650" y="163"/>
                  </a:lnTo>
                  <a:lnTo>
                    <a:pt x="629" y="159"/>
                  </a:lnTo>
                  <a:lnTo>
                    <a:pt x="609" y="155"/>
                  </a:lnTo>
                  <a:lnTo>
                    <a:pt x="588" y="153"/>
                  </a:lnTo>
                  <a:lnTo>
                    <a:pt x="567" y="152"/>
                  </a:lnTo>
                  <a:lnTo>
                    <a:pt x="546" y="151"/>
                  </a:lnTo>
                  <a:lnTo>
                    <a:pt x="525" y="152"/>
                  </a:lnTo>
                  <a:lnTo>
                    <a:pt x="505" y="153"/>
                  </a:lnTo>
                  <a:lnTo>
                    <a:pt x="485" y="155"/>
                  </a:lnTo>
                  <a:lnTo>
                    <a:pt x="466" y="158"/>
                  </a:lnTo>
                  <a:lnTo>
                    <a:pt x="448" y="162"/>
                  </a:lnTo>
                  <a:lnTo>
                    <a:pt x="430" y="167"/>
                  </a:lnTo>
                  <a:lnTo>
                    <a:pt x="412" y="172"/>
                  </a:lnTo>
                  <a:lnTo>
                    <a:pt x="395" y="179"/>
                  </a:lnTo>
                  <a:lnTo>
                    <a:pt x="379" y="186"/>
                  </a:lnTo>
                  <a:lnTo>
                    <a:pt x="363" y="194"/>
                  </a:lnTo>
                  <a:lnTo>
                    <a:pt x="347" y="202"/>
                  </a:lnTo>
                  <a:lnTo>
                    <a:pt x="332" y="212"/>
                  </a:lnTo>
                  <a:lnTo>
                    <a:pt x="317" y="222"/>
                  </a:lnTo>
                  <a:lnTo>
                    <a:pt x="303" y="233"/>
                  </a:lnTo>
                  <a:lnTo>
                    <a:pt x="289" y="245"/>
                  </a:lnTo>
                  <a:lnTo>
                    <a:pt x="275" y="258"/>
                  </a:lnTo>
                  <a:lnTo>
                    <a:pt x="263" y="272"/>
                  </a:lnTo>
                  <a:lnTo>
                    <a:pt x="251" y="286"/>
                  </a:lnTo>
                  <a:lnTo>
                    <a:pt x="240" y="300"/>
                  </a:lnTo>
                  <a:lnTo>
                    <a:pt x="230" y="315"/>
                  </a:lnTo>
                  <a:lnTo>
                    <a:pt x="221" y="331"/>
                  </a:lnTo>
                  <a:lnTo>
                    <a:pt x="212" y="347"/>
                  </a:lnTo>
                  <a:lnTo>
                    <a:pt x="204" y="363"/>
                  </a:lnTo>
                  <a:lnTo>
                    <a:pt x="198" y="381"/>
                  </a:lnTo>
                  <a:lnTo>
                    <a:pt x="191" y="398"/>
                  </a:lnTo>
                  <a:lnTo>
                    <a:pt x="186" y="416"/>
                  </a:lnTo>
                  <a:lnTo>
                    <a:pt x="182" y="435"/>
                  </a:lnTo>
                  <a:lnTo>
                    <a:pt x="178" y="453"/>
                  </a:lnTo>
                  <a:lnTo>
                    <a:pt x="175" y="473"/>
                  </a:lnTo>
                  <a:lnTo>
                    <a:pt x="173" y="493"/>
                  </a:lnTo>
                  <a:lnTo>
                    <a:pt x="172" y="513"/>
                  </a:lnTo>
                  <a:lnTo>
                    <a:pt x="172" y="534"/>
                  </a:lnTo>
                  <a:lnTo>
                    <a:pt x="172" y="554"/>
                  </a:lnTo>
                  <a:lnTo>
                    <a:pt x="173" y="574"/>
                  </a:lnTo>
                  <a:lnTo>
                    <a:pt x="175" y="593"/>
                  </a:lnTo>
                  <a:lnTo>
                    <a:pt x="178" y="613"/>
                  </a:lnTo>
                  <a:lnTo>
                    <a:pt x="181" y="631"/>
                  </a:lnTo>
                  <a:lnTo>
                    <a:pt x="186" y="649"/>
                  </a:lnTo>
                  <a:lnTo>
                    <a:pt x="191" y="667"/>
                  </a:lnTo>
                  <a:lnTo>
                    <a:pt x="197" y="684"/>
                  </a:lnTo>
                  <a:lnTo>
                    <a:pt x="204" y="700"/>
                  </a:lnTo>
                  <a:lnTo>
                    <a:pt x="211" y="716"/>
                  </a:lnTo>
                  <a:lnTo>
                    <a:pt x="219" y="732"/>
                  </a:lnTo>
                  <a:lnTo>
                    <a:pt x="228" y="747"/>
                  </a:lnTo>
                  <a:lnTo>
                    <a:pt x="238" y="762"/>
                  </a:lnTo>
                  <a:lnTo>
                    <a:pt x="249" y="777"/>
                  </a:lnTo>
                  <a:lnTo>
                    <a:pt x="260" y="791"/>
                  </a:lnTo>
                  <a:lnTo>
                    <a:pt x="272" y="804"/>
                  </a:lnTo>
                  <a:lnTo>
                    <a:pt x="286" y="818"/>
                  </a:lnTo>
                  <a:lnTo>
                    <a:pt x="299" y="830"/>
                  </a:lnTo>
                  <a:lnTo>
                    <a:pt x="313" y="841"/>
                  </a:lnTo>
                  <a:lnTo>
                    <a:pt x="327" y="851"/>
                  </a:lnTo>
                  <a:lnTo>
                    <a:pt x="342" y="861"/>
                  </a:lnTo>
                  <a:lnTo>
                    <a:pt x="357" y="870"/>
                  </a:lnTo>
                  <a:lnTo>
                    <a:pt x="372" y="878"/>
                  </a:lnTo>
                  <a:lnTo>
                    <a:pt x="387" y="885"/>
                  </a:lnTo>
                  <a:lnTo>
                    <a:pt x="404" y="891"/>
                  </a:lnTo>
                  <a:lnTo>
                    <a:pt x="420" y="896"/>
                  </a:lnTo>
                  <a:lnTo>
                    <a:pt x="437" y="901"/>
                  </a:lnTo>
                  <a:lnTo>
                    <a:pt x="454" y="904"/>
                  </a:lnTo>
                  <a:lnTo>
                    <a:pt x="472" y="907"/>
                  </a:lnTo>
                  <a:lnTo>
                    <a:pt x="490" y="909"/>
                  </a:lnTo>
                  <a:lnTo>
                    <a:pt x="509" y="911"/>
                  </a:lnTo>
                  <a:lnTo>
                    <a:pt x="529" y="911"/>
                  </a:lnTo>
                  <a:lnTo>
                    <a:pt x="551" y="911"/>
                  </a:lnTo>
                  <a:lnTo>
                    <a:pt x="573" y="909"/>
                  </a:lnTo>
                  <a:lnTo>
                    <a:pt x="595" y="907"/>
                  </a:lnTo>
                  <a:lnTo>
                    <a:pt x="616" y="903"/>
                  </a:lnTo>
                  <a:lnTo>
                    <a:pt x="637" y="899"/>
                  </a:lnTo>
                  <a:lnTo>
                    <a:pt x="658" y="893"/>
                  </a:lnTo>
                  <a:lnTo>
                    <a:pt x="679" y="887"/>
                  </a:lnTo>
                  <a:lnTo>
                    <a:pt x="699" y="879"/>
                  </a:lnTo>
                  <a:lnTo>
                    <a:pt x="719" y="871"/>
                  </a:lnTo>
                  <a:lnTo>
                    <a:pt x="739" y="861"/>
                  </a:lnTo>
                  <a:lnTo>
                    <a:pt x="759" y="851"/>
                  </a:lnTo>
                  <a:lnTo>
                    <a:pt x="779" y="840"/>
                  </a:lnTo>
                  <a:lnTo>
                    <a:pt x="799" y="827"/>
                  </a:lnTo>
                  <a:lnTo>
                    <a:pt x="818" y="814"/>
                  </a:lnTo>
                  <a:lnTo>
                    <a:pt x="837" y="798"/>
                  </a:lnTo>
                  <a:lnTo>
                    <a:pt x="855" y="783"/>
                  </a:lnTo>
                  <a:lnTo>
                    <a:pt x="855" y="969"/>
                  </a:lnTo>
                  <a:lnTo>
                    <a:pt x="839" y="980"/>
                  </a:lnTo>
                  <a:lnTo>
                    <a:pt x="822" y="991"/>
                  </a:lnTo>
                  <a:lnTo>
                    <a:pt x="804" y="1001"/>
                  </a:lnTo>
                  <a:lnTo>
                    <a:pt x="786" y="1010"/>
                  </a:lnTo>
                  <a:lnTo>
                    <a:pt x="767" y="1019"/>
                  </a:lnTo>
                  <a:lnTo>
                    <a:pt x="749" y="1028"/>
                  </a:lnTo>
                  <a:lnTo>
                    <a:pt x="730" y="1035"/>
                  </a:lnTo>
                  <a:lnTo>
                    <a:pt x="710" y="1041"/>
                  </a:lnTo>
                  <a:lnTo>
                    <a:pt x="691" y="1046"/>
                  </a:lnTo>
                  <a:lnTo>
                    <a:pt x="671" y="1051"/>
                  </a:lnTo>
                  <a:lnTo>
                    <a:pt x="650" y="1055"/>
                  </a:lnTo>
                  <a:lnTo>
                    <a:pt x="629" y="1059"/>
                  </a:lnTo>
                  <a:lnTo>
                    <a:pt x="608" y="1061"/>
                  </a:lnTo>
                  <a:lnTo>
                    <a:pt x="586" y="1063"/>
                  </a:lnTo>
                  <a:lnTo>
                    <a:pt x="564" y="1064"/>
                  </a:lnTo>
                  <a:lnTo>
                    <a:pt x="542" y="1064"/>
                  </a:lnTo>
                  <a:lnTo>
                    <a:pt x="512" y="1064"/>
                  </a:lnTo>
                  <a:lnTo>
                    <a:pt x="484" y="1062"/>
                  </a:lnTo>
                  <a:lnTo>
                    <a:pt x="457" y="1059"/>
                  </a:lnTo>
                  <a:lnTo>
                    <a:pt x="430" y="1055"/>
                  </a:lnTo>
                  <a:lnTo>
                    <a:pt x="403" y="1050"/>
                  </a:lnTo>
                  <a:lnTo>
                    <a:pt x="377" y="1043"/>
                  </a:lnTo>
                  <a:lnTo>
                    <a:pt x="352" y="1035"/>
                  </a:lnTo>
                  <a:lnTo>
                    <a:pt x="327" y="1027"/>
                  </a:lnTo>
                  <a:lnTo>
                    <a:pt x="303" y="1015"/>
                  </a:lnTo>
                  <a:lnTo>
                    <a:pt x="279" y="1004"/>
                  </a:lnTo>
                  <a:lnTo>
                    <a:pt x="256" y="992"/>
                  </a:lnTo>
                  <a:lnTo>
                    <a:pt x="234" y="979"/>
                  </a:lnTo>
                  <a:lnTo>
                    <a:pt x="213" y="964"/>
                  </a:lnTo>
                  <a:lnTo>
                    <a:pt x="192" y="948"/>
                  </a:lnTo>
                  <a:lnTo>
                    <a:pt x="173" y="932"/>
                  </a:lnTo>
                  <a:lnTo>
                    <a:pt x="154" y="914"/>
                  </a:lnTo>
                  <a:lnTo>
                    <a:pt x="136" y="895"/>
                  </a:lnTo>
                  <a:lnTo>
                    <a:pt x="119" y="876"/>
                  </a:lnTo>
                  <a:lnTo>
                    <a:pt x="103" y="856"/>
                  </a:lnTo>
                  <a:lnTo>
                    <a:pt x="89" y="835"/>
                  </a:lnTo>
                  <a:lnTo>
                    <a:pt x="75" y="813"/>
                  </a:lnTo>
                  <a:lnTo>
                    <a:pt x="62" y="790"/>
                  </a:lnTo>
                  <a:lnTo>
                    <a:pt x="51" y="767"/>
                  </a:lnTo>
                  <a:lnTo>
                    <a:pt x="40" y="742"/>
                  </a:lnTo>
                  <a:lnTo>
                    <a:pt x="30" y="718"/>
                  </a:lnTo>
                  <a:lnTo>
                    <a:pt x="22" y="693"/>
                  </a:lnTo>
                  <a:lnTo>
                    <a:pt x="15" y="667"/>
                  </a:lnTo>
                  <a:lnTo>
                    <a:pt x="10" y="641"/>
                  </a:lnTo>
                  <a:lnTo>
                    <a:pt x="6" y="615"/>
                  </a:lnTo>
                  <a:lnTo>
                    <a:pt x="2" y="587"/>
                  </a:lnTo>
                  <a:lnTo>
                    <a:pt x="1" y="560"/>
                  </a:lnTo>
                  <a:lnTo>
                    <a:pt x="0" y="533"/>
                  </a:lnTo>
                  <a:lnTo>
                    <a:pt x="1" y="505"/>
                  </a:lnTo>
                  <a:lnTo>
                    <a:pt x="2" y="478"/>
                  </a:lnTo>
                  <a:lnTo>
                    <a:pt x="6" y="451"/>
                  </a:lnTo>
                  <a:lnTo>
                    <a:pt x="10" y="425"/>
                  </a:lnTo>
                  <a:lnTo>
                    <a:pt x="15" y="399"/>
                  </a:lnTo>
                  <a:lnTo>
                    <a:pt x="22" y="373"/>
                  </a:lnTo>
                  <a:lnTo>
                    <a:pt x="30" y="348"/>
                  </a:lnTo>
                  <a:lnTo>
                    <a:pt x="40" y="323"/>
                  </a:lnTo>
                  <a:lnTo>
                    <a:pt x="51" y="299"/>
                  </a:lnTo>
                  <a:lnTo>
                    <a:pt x="63" y="276"/>
                  </a:lnTo>
                  <a:lnTo>
                    <a:pt x="75" y="254"/>
                  </a:lnTo>
                  <a:lnTo>
                    <a:pt x="89" y="232"/>
                  </a:lnTo>
                  <a:lnTo>
                    <a:pt x="104" y="211"/>
                  </a:lnTo>
                  <a:lnTo>
                    <a:pt x="120" y="190"/>
                  </a:lnTo>
                  <a:lnTo>
                    <a:pt x="137" y="171"/>
                  </a:lnTo>
                  <a:lnTo>
                    <a:pt x="155" y="151"/>
                  </a:lnTo>
                  <a:lnTo>
                    <a:pt x="174" y="133"/>
                  </a:lnTo>
                  <a:lnTo>
                    <a:pt x="194" y="116"/>
                  </a:lnTo>
                  <a:lnTo>
                    <a:pt x="215" y="100"/>
                  </a:lnTo>
                  <a:lnTo>
                    <a:pt x="236" y="86"/>
                  </a:lnTo>
                  <a:lnTo>
                    <a:pt x="258" y="72"/>
                  </a:lnTo>
                  <a:lnTo>
                    <a:pt x="281" y="60"/>
                  </a:lnTo>
                  <a:lnTo>
                    <a:pt x="304" y="49"/>
                  </a:lnTo>
                  <a:lnTo>
                    <a:pt x="328" y="39"/>
                  </a:lnTo>
                  <a:lnTo>
                    <a:pt x="353" y="30"/>
                  </a:lnTo>
                  <a:lnTo>
                    <a:pt x="378" y="22"/>
                  </a:lnTo>
                  <a:lnTo>
                    <a:pt x="403" y="15"/>
                  </a:lnTo>
                  <a:lnTo>
                    <a:pt x="429" y="10"/>
                  </a:lnTo>
                  <a:lnTo>
                    <a:pt x="456" y="6"/>
                  </a:lnTo>
                  <a:lnTo>
                    <a:pt x="483" y="3"/>
                  </a:lnTo>
                  <a:lnTo>
                    <a:pt x="510" y="1"/>
                  </a:lnTo>
                  <a:lnTo>
                    <a:pt x="539" y="0"/>
                  </a:lnTo>
                  <a:lnTo>
                    <a:pt x="561" y="1"/>
                  </a:lnTo>
                  <a:lnTo>
                    <a:pt x="583" y="2"/>
                  </a:lnTo>
                  <a:lnTo>
                    <a:pt x="605" y="4"/>
                  </a:lnTo>
                  <a:lnTo>
                    <a:pt x="626" y="7"/>
                  </a:lnTo>
                  <a:lnTo>
                    <a:pt x="647" y="10"/>
                  </a:lnTo>
                  <a:lnTo>
                    <a:pt x="668" y="15"/>
                  </a:lnTo>
                  <a:lnTo>
                    <a:pt x="688" y="20"/>
                  </a:lnTo>
                  <a:lnTo>
                    <a:pt x="708" y="26"/>
                  </a:lnTo>
                  <a:lnTo>
                    <a:pt x="728" y="33"/>
                  </a:lnTo>
                  <a:lnTo>
                    <a:pt x="748" y="41"/>
                  </a:lnTo>
                  <a:lnTo>
                    <a:pt x="768" y="49"/>
                  </a:lnTo>
                  <a:lnTo>
                    <a:pt x="789" y="59"/>
                  </a:lnTo>
                  <a:lnTo>
                    <a:pt x="808" y="69"/>
                  </a:lnTo>
                  <a:lnTo>
                    <a:pt x="827" y="80"/>
                  </a:lnTo>
                  <a:lnTo>
                    <a:pt x="847" y="92"/>
                  </a:lnTo>
                  <a:lnTo>
                    <a:pt x="866" y="105"/>
                  </a:lnTo>
                  <a:lnTo>
                    <a:pt x="857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180" y="3007"/>
              <a:ext cx="42" cy="41"/>
            </a:xfrm>
            <a:custGeom>
              <a:avLst/>
              <a:gdLst>
                <a:gd name="T0" fmla="*/ 555 w 722"/>
                <a:gd name="T1" fmla="*/ 289 h 706"/>
                <a:gd name="T2" fmla="*/ 535 w 722"/>
                <a:gd name="T3" fmla="*/ 241 h 706"/>
                <a:gd name="T4" fmla="*/ 497 w 722"/>
                <a:gd name="T5" fmla="*/ 190 h 706"/>
                <a:gd name="T6" fmla="*/ 465 w 722"/>
                <a:gd name="T7" fmla="*/ 165 h 706"/>
                <a:gd name="T8" fmla="*/ 430 w 722"/>
                <a:gd name="T9" fmla="*/ 147 h 706"/>
                <a:gd name="T10" fmla="*/ 391 w 722"/>
                <a:gd name="T11" fmla="*/ 137 h 706"/>
                <a:gd name="T12" fmla="*/ 350 w 722"/>
                <a:gd name="T13" fmla="*/ 135 h 706"/>
                <a:gd name="T14" fmla="*/ 310 w 722"/>
                <a:gd name="T15" fmla="*/ 141 h 706"/>
                <a:gd name="T16" fmla="*/ 274 w 722"/>
                <a:gd name="T17" fmla="*/ 155 h 706"/>
                <a:gd name="T18" fmla="*/ 240 w 722"/>
                <a:gd name="T19" fmla="*/ 177 h 706"/>
                <a:gd name="T20" fmla="*/ 210 w 722"/>
                <a:gd name="T21" fmla="*/ 206 h 706"/>
                <a:gd name="T22" fmla="*/ 186 w 722"/>
                <a:gd name="T23" fmla="*/ 241 h 706"/>
                <a:gd name="T24" fmla="*/ 170 w 722"/>
                <a:gd name="T25" fmla="*/ 279 h 706"/>
                <a:gd name="T26" fmla="*/ 159 w 722"/>
                <a:gd name="T27" fmla="*/ 331 h 706"/>
                <a:gd name="T28" fmla="*/ 164 w 722"/>
                <a:gd name="T29" fmla="*/ 407 h 706"/>
                <a:gd name="T30" fmla="*/ 177 w 722"/>
                <a:gd name="T31" fmla="*/ 447 h 706"/>
                <a:gd name="T32" fmla="*/ 204 w 722"/>
                <a:gd name="T33" fmla="*/ 492 h 706"/>
                <a:gd name="T34" fmla="*/ 240 w 722"/>
                <a:gd name="T35" fmla="*/ 530 h 706"/>
                <a:gd name="T36" fmla="*/ 274 w 722"/>
                <a:gd name="T37" fmla="*/ 551 h 706"/>
                <a:gd name="T38" fmla="*/ 310 w 722"/>
                <a:gd name="T39" fmla="*/ 565 h 706"/>
                <a:gd name="T40" fmla="*/ 350 w 722"/>
                <a:gd name="T41" fmla="*/ 571 h 706"/>
                <a:gd name="T42" fmla="*/ 391 w 722"/>
                <a:gd name="T43" fmla="*/ 569 h 706"/>
                <a:gd name="T44" fmla="*/ 430 w 722"/>
                <a:gd name="T45" fmla="*/ 559 h 706"/>
                <a:gd name="T46" fmla="*/ 465 w 722"/>
                <a:gd name="T47" fmla="*/ 542 h 706"/>
                <a:gd name="T48" fmla="*/ 497 w 722"/>
                <a:gd name="T49" fmla="*/ 516 h 706"/>
                <a:gd name="T50" fmla="*/ 524 w 722"/>
                <a:gd name="T51" fmla="*/ 484 h 706"/>
                <a:gd name="T52" fmla="*/ 545 w 722"/>
                <a:gd name="T53" fmla="*/ 447 h 706"/>
                <a:gd name="T54" fmla="*/ 557 w 722"/>
                <a:gd name="T55" fmla="*/ 407 h 706"/>
                <a:gd name="T56" fmla="*/ 0 w 722"/>
                <a:gd name="T57" fmla="*/ 352 h 706"/>
                <a:gd name="T58" fmla="*/ 7 w 722"/>
                <a:gd name="T59" fmla="*/ 282 h 706"/>
                <a:gd name="T60" fmla="*/ 27 w 722"/>
                <a:gd name="T61" fmla="*/ 216 h 706"/>
                <a:gd name="T62" fmla="*/ 60 w 722"/>
                <a:gd name="T63" fmla="*/ 155 h 706"/>
                <a:gd name="T64" fmla="*/ 105 w 722"/>
                <a:gd name="T65" fmla="*/ 102 h 706"/>
                <a:gd name="T66" fmla="*/ 159 w 722"/>
                <a:gd name="T67" fmla="*/ 59 h 706"/>
                <a:gd name="T68" fmla="*/ 222 w 722"/>
                <a:gd name="T69" fmla="*/ 27 h 706"/>
                <a:gd name="T70" fmla="*/ 289 w 722"/>
                <a:gd name="T71" fmla="*/ 7 h 706"/>
                <a:gd name="T72" fmla="*/ 359 w 722"/>
                <a:gd name="T73" fmla="*/ 0 h 706"/>
                <a:gd name="T74" fmla="*/ 432 w 722"/>
                <a:gd name="T75" fmla="*/ 7 h 706"/>
                <a:gd name="T76" fmla="*/ 499 w 722"/>
                <a:gd name="T77" fmla="*/ 27 h 706"/>
                <a:gd name="T78" fmla="*/ 561 w 722"/>
                <a:gd name="T79" fmla="*/ 60 h 706"/>
                <a:gd name="T80" fmla="*/ 616 w 722"/>
                <a:gd name="T81" fmla="*/ 104 h 706"/>
                <a:gd name="T82" fmla="*/ 662 w 722"/>
                <a:gd name="T83" fmla="*/ 158 h 706"/>
                <a:gd name="T84" fmla="*/ 695 w 722"/>
                <a:gd name="T85" fmla="*/ 218 h 706"/>
                <a:gd name="T86" fmla="*/ 715 w 722"/>
                <a:gd name="T87" fmla="*/ 284 h 706"/>
                <a:gd name="T88" fmla="*/ 722 w 722"/>
                <a:gd name="T89" fmla="*/ 352 h 706"/>
                <a:gd name="T90" fmla="*/ 715 w 722"/>
                <a:gd name="T91" fmla="*/ 422 h 706"/>
                <a:gd name="T92" fmla="*/ 695 w 722"/>
                <a:gd name="T93" fmla="*/ 488 h 706"/>
                <a:gd name="T94" fmla="*/ 663 w 722"/>
                <a:gd name="T95" fmla="*/ 548 h 706"/>
                <a:gd name="T96" fmla="*/ 617 w 722"/>
                <a:gd name="T97" fmla="*/ 601 h 706"/>
                <a:gd name="T98" fmla="*/ 560 w 722"/>
                <a:gd name="T99" fmla="*/ 646 h 706"/>
                <a:gd name="T100" fmla="*/ 498 w 722"/>
                <a:gd name="T101" fmla="*/ 680 h 706"/>
                <a:gd name="T102" fmla="*/ 431 w 722"/>
                <a:gd name="T103" fmla="*/ 700 h 706"/>
                <a:gd name="T104" fmla="*/ 359 w 722"/>
                <a:gd name="T105" fmla="*/ 706 h 706"/>
                <a:gd name="T106" fmla="*/ 289 w 722"/>
                <a:gd name="T107" fmla="*/ 700 h 706"/>
                <a:gd name="T108" fmla="*/ 223 w 722"/>
                <a:gd name="T109" fmla="*/ 680 h 706"/>
                <a:gd name="T110" fmla="*/ 160 w 722"/>
                <a:gd name="T111" fmla="*/ 646 h 706"/>
                <a:gd name="T112" fmla="*/ 105 w 722"/>
                <a:gd name="T113" fmla="*/ 602 h 706"/>
                <a:gd name="T114" fmla="*/ 60 w 722"/>
                <a:gd name="T115" fmla="*/ 548 h 706"/>
                <a:gd name="T116" fmla="*/ 27 w 722"/>
                <a:gd name="T117" fmla="*/ 488 h 706"/>
                <a:gd name="T118" fmla="*/ 7 w 722"/>
                <a:gd name="T119" fmla="*/ 421 h 706"/>
                <a:gd name="T120" fmla="*/ 0 w 722"/>
                <a:gd name="T121" fmla="*/ 35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2" h="706">
                  <a:moveTo>
                    <a:pt x="563" y="353"/>
                  </a:moveTo>
                  <a:lnTo>
                    <a:pt x="562" y="331"/>
                  </a:lnTo>
                  <a:lnTo>
                    <a:pt x="559" y="309"/>
                  </a:lnTo>
                  <a:lnTo>
                    <a:pt x="555" y="289"/>
                  </a:lnTo>
                  <a:lnTo>
                    <a:pt x="548" y="269"/>
                  </a:lnTo>
                  <a:lnTo>
                    <a:pt x="545" y="260"/>
                  </a:lnTo>
                  <a:lnTo>
                    <a:pt x="540" y="250"/>
                  </a:lnTo>
                  <a:lnTo>
                    <a:pt x="535" y="241"/>
                  </a:lnTo>
                  <a:lnTo>
                    <a:pt x="530" y="231"/>
                  </a:lnTo>
                  <a:lnTo>
                    <a:pt x="518" y="214"/>
                  </a:lnTo>
                  <a:lnTo>
                    <a:pt x="505" y="198"/>
                  </a:lnTo>
                  <a:lnTo>
                    <a:pt x="497" y="190"/>
                  </a:lnTo>
                  <a:lnTo>
                    <a:pt x="490" y="183"/>
                  </a:lnTo>
                  <a:lnTo>
                    <a:pt x="482" y="177"/>
                  </a:lnTo>
                  <a:lnTo>
                    <a:pt x="474" y="170"/>
                  </a:lnTo>
                  <a:lnTo>
                    <a:pt x="465" y="165"/>
                  </a:lnTo>
                  <a:lnTo>
                    <a:pt x="457" y="160"/>
                  </a:lnTo>
                  <a:lnTo>
                    <a:pt x="448" y="155"/>
                  </a:lnTo>
                  <a:lnTo>
                    <a:pt x="440" y="151"/>
                  </a:lnTo>
                  <a:lnTo>
                    <a:pt x="430" y="147"/>
                  </a:lnTo>
                  <a:lnTo>
                    <a:pt x="421" y="144"/>
                  </a:lnTo>
                  <a:lnTo>
                    <a:pt x="412" y="141"/>
                  </a:lnTo>
                  <a:lnTo>
                    <a:pt x="401" y="139"/>
                  </a:lnTo>
                  <a:lnTo>
                    <a:pt x="391" y="137"/>
                  </a:lnTo>
                  <a:lnTo>
                    <a:pt x="381" y="136"/>
                  </a:lnTo>
                  <a:lnTo>
                    <a:pt x="371" y="135"/>
                  </a:lnTo>
                  <a:lnTo>
                    <a:pt x="360" y="135"/>
                  </a:lnTo>
                  <a:lnTo>
                    <a:pt x="350" y="135"/>
                  </a:lnTo>
                  <a:lnTo>
                    <a:pt x="340" y="136"/>
                  </a:lnTo>
                  <a:lnTo>
                    <a:pt x="330" y="137"/>
                  </a:lnTo>
                  <a:lnTo>
                    <a:pt x="320" y="139"/>
                  </a:lnTo>
                  <a:lnTo>
                    <a:pt x="310" y="141"/>
                  </a:lnTo>
                  <a:lnTo>
                    <a:pt x="301" y="144"/>
                  </a:lnTo>
                  <a:lnTo>
                    <a:pt x="292" y="147"/>
                  </a:lnTo>
                  <a:lnTo>
                    <a:pt x="283" y="151"/>
                  </a:lnTo>
                  <a:lnTo>
                    <a:pt x="274" y="155"/>
                  </a:lnTo>
                  <a:lnTo>
                    <a:pt x="265" y="160"/>
                  </a:lnTo>
                  <a:lnTo>
                    <a:pt x="257" y="165"/>
                  </a:lnTo>
                  <a:lnTo>
                    <a:pt x="249" y="170"/>
                  </a:lnTo>
                  <a:lnTo>
                    <a:pt x="240" y="177"/>
                  </a:lnTo>
                  <a:lnTo>
                    <a:pt x="233" y="183"/>
                  </a:lnTo>
                  <a:lnTo>
                    <a:pt x="225" y="190"/>
                  </a:lnTo>
                  <a:lnTo>
                    <a:pt x="218" y="198"/>
                  </a:lnTo>
                  <a:lnTo>
                    <a:pt x="210" y="206"/>
                  </a:lnTo>
                  <a:lnTo>
                    <a:pt x="204" y="214"/>
                  </a:lnTo>
                  <a:lnTo>
                    <a:pt x="198" y="223"/>
                  </a:lnTo>
                  <a:lnTo>
                    <a:pt x="192" y="231"/>
                  </a:lnTo>
                  <a:lnTo>
                    <a:pt x="186" y="241"/>
                  </a:lnTo>
                  <a:lnTo>
                    <a:pt x="182" y="250"/>
                  </a:lnTo>
                  <a:lnTo>
                    <a:pt x="177" y="260"/>
                  </a:lnTo>
                  <a:lnTo>
                    <a:pt x="173" y="269"/>
                  </a:lnTo>
                  <a:lnTo>
                    <a:pt x="170" y="279"/>
                  </a:lnTo>
                  <a:lnTo>
                    <a:pt x="167" y="289"/>
                  </a:lnTo>
                  <a:lnTo>
                    <a:pt x="164" y="299"/>
                  </a:lnTo>
                  <a:lnTo>
                    <a:pt x="162" y="309"/>
                  </a:lnTo>
                  <a:lnTo>
                    <a:pt x="159" y="331"/>
                  </a:lnTo>
                  <a:lnTo>
                    <a:pt x="158" y="353"/>
                  </a:lnTo>
                  <a:lnTo>
                    <a:pt x="159" y="376"/>
                  </a:lnTo>
                  <a:lnTo>
                    <a:pt x="162" y="397"/>
                  </a:lnTo>
                  <a:lnTo>
                    <a:pt x="164" y="407"/>
                  </a:lnTo>
                  <a:lnTo>
                    <a:pt x="167" y="418"/>
                  </a:lnTo>
                  <a:lnTo>
                    <a:pt x="170" y="428"/>
                  </a:lnTo>
                  <a:lnTo>
                    <a:pt x="173" y="437"/>
                  </a:lnTo>
                  <a:lnTo>
                    <a:pt x="177" y="447"/>
                  </a:lnTo>
                  <a:lnTo>
                    <a:pt x="182" y="457"/>
                  </a:lnTo>
                  <a:lnTo>
                    <a:pt x="186" y="466"/>
                  </a:lnTo>
                  <a:lnTo>
                    <a:pt x="192" y="475"/>
                  </a:lnTo>
                  <a:lnTo>
                    <a:pt x="204" y="492"/>
                  </a:lnTo>
                  <a:lnTo>
                    <a:pt x="218" y="508"/>
                  </a:lnTo>
                  <a:lnTo>
                    <a:pt x="225" y="516"/>
                  </a:lnTo>
                  <a:lnTo>
                    <a:pt x="233" y="523"/>
                  </a:lnTo>
                  <a:lnTo>
                    <a:pt x="240" y="530"/>
                  </a:lnTo>
                  <a:lnTo>
                    <a:pt x="249" y="536"/>
                  </a:lnTo>
                  <a:lnTo>
                    <a:pt x="257" y="542"/>
                  </a:lnTo>
                  <a:lnTo>
                    <a:pt x="265" y="547"/>
                  </a:lnTo>
                  <a:lnTo>
                    <a:pt x="274" y="551"/>
                  </a:lnTo>
                  <a:lnTo>
                    <a:pt x="283" y="556"/>
                  </a:lnTo>
                  <a:lnTo>
                    <a:pt x="292" y="559"/>
                  </a:lnTo>
                  <a:lnTo>
                    <a:pt x="301" y="563"/>
                  </a:lnTo>
                  <a:lnTo>
                    <a:pt x="310" y="565"/>
                  </a:lnTo>
                  <a:lnTo>
                    <a:pt x="320" y="567"/>
                  </a:lnTo>
                  <a:lnTo>
                    <a:pt x="330" y="569"/>
                  </a:lnTo>
                  <a:lnTo>
                    <a:pt x="340" y="570"/>
                  </a:lnTo>
                  <a:lnTo>
                    <a:pt x="350" y="571"/>
                  </a:lnTo>
                  <a:lnTo>
                    <a:pt x="360" y="571"/>
                  </a:lnTo>
                  <a:lnTo>
                    <a:pt x="371" y="571"/>
                  </a:lnTo>
                  <a:lnTo>
                    <a:pt x="381" y="570"/>
                  </a:lnTo>
                  <a:lnTo>
                    <a:pt x="391" y="569"/>
                  </a:lnTo>
                  <a:lnTo>
                    <a:pt x="401" y="567"/>
                  </a:lnTo>
                  <a:lnTo>
                    <a:pt x="411" y="565"/>
                  </a:lnTo>
                  <a:lnTo>
                    <a:pt x="421" y="563"/>
                  </a:lnTo>
                  <a:lnTo>
                    <a:pt x="430" y="559"/>
                  </a:lnTo>
                  <a:lnTo>
                    <a:pt x="439" y="556"/>
                  </a:lnTo>
                  <a:lnTo>
                    <a:pt x="448" y="551"/>
                  </a:lnTo>
                  <a:lnTo>
                    <a:pt x="457" y="547"/>
                  </a:lnTo>
                  <a:lnTo>
                    <a:pt x="465" y="542"/>
                  </a:lnTo>
                  <a:lnTo>
                    <a:pt x="473" y="536"/>
                  </a:lnTo>
                  <a:lnTo>
                    <a:pt x="481" y="530"/>
                  </a:lnTo>
                  <a:lnTo>
                    <a:pt x="489" y="523"/>
                  </a:lnTo>
                  <a:lnTo>
                    <a:pt x="497" y="516"/>
                  </a:lnTo>
                  <a:lnTo>
                    <a:pt x="504" y="508"/>
                  </a:lnTo>
                  <a:lnTo>
                    <a:pt x="511" y="500"/>
                  </a:lnTo>
                  <a:lnTo>
                    <a:pt x="518" y="492"/>
                  </a:lnTo>
                  <a:lnTo>
                    <a:pt x="524" y="484"/>
                  </a:lnTo>
                  <a:lnTo>
                    <a:pt x="530" y="475"/>
                  </a:lnTo>
                  <a:lnTo>
                    <a:pt x="535" y="466"/>
                  </a:lnTo>
                  <a:lnTo>
                    <a:pt x="540" y="457"/>
                  </a:lnTo>
                  <a:lnTo>
                    <a:pt x="545" y="447"/>
                  </a:lnTo>
                  <a:lnTo>
                    <a:pt x="548" y="437"/>
                  </a:lnTo>
                  <a:lnTo>
                    <a:pt x="552" y="428"/>
                  </a:lnTo>
                  <a:lnTo>
                    <a:pt x="555" y="418"/>
                  </a:lnTo>
                  <a:lnTo>
                    <a:pt x="557" y="407"/>
                  </a:lnTo>
                  <a:lnTo>
                    <a:pt x="559" y="397"/>
                  </a:lnTo>
                  <a:lnTo>
                    <a:pt x="562" y="376"/>
                  </a:lnTo>
                  <a:lnTo>
                    <a:pt x="563" y="353"/>
                  </a:lnTo>
                  <a:close/>
                  <a:moveTo>
                    <a:pt x="0" y="352"/>
                  </a:moveTo>
                  <a:lnTo>
                    <a:pt x="0" y="334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7" y="216"/>
                  </a:lnTo>
                  <a:lnTo>
                    <a:pt x="34" y="200"/>
                  </a:lnTo>
                  <a:lnTo>
                    <a:pt x="42" y="185"/>
                  </a:lnTo>
                  <a:lnTo>
                    <a:pt x="51" y="170"/>
                  </a:lnTo>
                  <a:lnTo>
                    <a:pt x="60" y="155"/>
                  </a:lnTo>
                  <a:lnTo>
                    <a:pt x="70" y="141"/>
                  </a:lnTo>
                  <a:lnTo>
                    <a:pt x="81" y="128"/>
                  </a:lnTo>
                  <a:lnTo>
                    <a:pt x="93" y="115"/>
                  </a:lnTo>
                  <a:lnTo>
                    <a:pt x="105" y="102"/>
                  </a:lnTo>
                  <a:lnTo>
                    <a:pt x="118" y="90"/>
                  </a:lnTo>
                  <a:lnTo>
                    <a:pt x="131" y="79"/>
                  </a:lnTo>
                  <a:lnTo>
                    <a:pt x="145" y="69"/>
                  </a:lnTo>
                  <a:lnTo>
                    <a:pt x="159" y="59"/>
                  </a:lnTo>
                  <a:lnTo>
                    <a:pt x="175" y="50"/>
                  </a:lnTo>
                  <a:lnTo>
                    <a:pt x="190" y="42"/>
                  </a:lnTo>
                  <a:lnTo>
                    <a:pt x="206" y="34"/>
                  </a:lnTo>
                  <a:lnTo>
                    <a:pt x="222" y="27"/>
                  </a:lnTo>
                  <a:lnTo>
                    <a:pt x="238" y="20"/>
                  </a:lnTo>
                  <a:lnTo>
                    <a:pt x="255" y="15"/>
                  </a:lnTo>
                  <a:lnTo>
                    <a:pt x="272" y="10"/>
                  </a:lnTo>
                  <a:lnTo>
                    <a:pt x="289" y="7"/>
                  </a:lnTo>
                  <a:lnTo>
                    <a:pt x="306" y="4"/>
                  </a:lnTo>
                  <a:lnTo>
                    <a:pt x="324" y="2"/>
                  </a:lnTo>
                  <a:lnTo>
                    <a:pt x="341" y="0"/>
                  </a:lnTo>
                  <a:lnTo>
                    <a:pt x="359" y="0"/>
                  </a:lnTo>
                  <a:lnTo>
                    <a:pt x="377" y="0"/>
                  </a:lnTo>
                  <a:lnTo>
                    <a:pt x="395" y="2"/>
                  </a:lnTo>
                  <a:lnTo>
                    <a:pt x="414" y="4"/>
                  </a:lnTo>
                  <a:lnTo>
                    <a:pt x="432" y="7"/>
                  </a:lnTo>
                  <a:lnTo>
                    <a:pt x="449" y="10"/>
                  </a:lnTo>
                  <a:lnTo>
                    <a:pt x="466" y="15"/>
                  </a:lnTo>
                  <a:lnTo>
                    <a:pt x="482" y="20"/>
                  </a:lnTo>
                  <a:lnTo>
                    <a:pt x="499" y="27"/>
                  </a:lnTo>
                  <a:lnTo>
                    <a:pt x="515" y="34"/>
                  </a:lnTo>
                  <a:lnTo>
                    <a:pt x="531" y="42"/>
                  </a:lnTo>
                  <a:lnTo>
                    <a:pt x="546" y="50"/>
                  </a:lnTo>
                  <a:lnTo>
                    <a:pt x="561" y="60"/>
                  </a:lnTo>
                  <a:lnTo>
                    <a:pt x="575" y="70"/>
                  </a:lnTo>
                  <a:lnTo>
                    <a:pt x="589" y="80"/>
                  </a:lnTo>
                  <a:lnTo>
                    <a:pt x="603" y="92"/>
                  </a:lnTo>
                  <a:lnTo>
                    <a:pt x="616" y="104"/>
                  </a:lnTo>
                  <a:lnTo>
                    <a:pt x="628" y="117"/>
                  </a:lnTo>
                  <a:lnTo>
                    <a:pt x="640" y="130"/>
                  </a:lnTo>
                  <a:lnTo>
                    <a:pt x="651" y="144"/>
                  </a:lnTo>
                  <a:lnTo>
                    <a:pt x="662" y="158"/>
                  </a:lnTo>
                  <a:lnTo>
                    <a:pt x="671" y="172"/>
                  </a:lnTo>
                  <a:lnTo>
                    <a:pt x="680" y="187"/>
                  </a:lnTo>
                  <a:lnTo>
                    <a:pt x="688" y="202"/>
                  </a:lnTo>
                  <a:lnTo>
                    <a:pt x="695" y="218"/>
                  </a:lnTo>
                  <a:lnTo>
                    <a:pt x="702" y="234"/>
                  </a:lnTo>
                  <a:lnTo>
                    <a:pt x="707" y="251"/>
                  </a:lnTo>
                  <a:lnTo>
                    <a:pt x="712" y="267"/>
                  </a:lnTo>
                  <a:lnTo>
                    <a:pt x="715" y="284"/>
                  </a:lnTo>
                  <a:lnTo>
                    <a:pt x="718" y="301"/>
                  </a:lnTo>
                  <a:lnTo>
                    <a:pt x="720" y="317"/>
                  </a:lnTo>
                  <a:lnTo>
                    <a:pt x="722" y="335"/>
                  </a:lnTo>
                  <a:lnTo>
                    <a:pt x="722" y="352"/>
                  </a:lnTo>
                  <a:lnTo>
                    <a:pt x="722" y="370"/>
                  </a:lnTo>
                  <a:lnTo>
                    <a:pt x="720" y="387"/>
                  </a:lnTo>
                  <a:lnTo>
                    <a:pt x="718" y="405"/>
                  </a:lnTo>
                  <a:lnTo>
                    <a:pt x="715" y="422"/>
                  </a:lnTo>
                  <a:lnTo>
                    <a:pt x="712" y="439"/>
                  </a:lnTo>
                  <a:lnTo>
                    <a:pt x="707" y="456"/>
                  </a:lnTo>
                  <a:lnTo>
                    <a:pt x="702" y="472"/>
                  </a:lnTo>
                  <a:lnTo>
                    <a:pt x="695" y="488"/>
                  </a:lnTo>
                  <a:lnTo>
                    <a:pt x="688" y="504"/>
                  </a:lnTo>
                  <a:lnTo>
                    <a:pt x="681" y="519"/>
                  </a:lnTo>
                  <a:lnTo>
                    <a:pt x="672" y="534"/>
                  </a:lnTo>
                  <a:lnTo>
                    <a:pt x="663" y="548"/>
                  </a:lnTo>
                  <a:lnTo>
                    <a:pt x="652" y="562"/>
                  </a:lnTo>
                  <a:lnTo>
                    <a:pt x="641" y="575"/>
                  </a:lnTo>
                  <a:lnTo>
                    <a:pt x="629" y="588"/>
                  </a:lnTo>
                  <a:lnTo>
                    <a:pt x="617" y="601"/>
                  </a:lnTo>
                  <a:lnTo>
                    <a:pt x="603" y="613"/>
                  </a:lnTo>
                  <a:lnTo>
                    <a:pt x="589" y="625"/>
                  </a:lnTo>
                  <a:lnTo>
                    <a:pt x="575" y="636"/>
                  </a:lnTo>
                  <a:lnTo>
                    <a:pt x="560" y="646"/>
                  </a:lnTo>
                  <a:lnTo>
                    <a:pt x="545" y="655"/>
                  </a:lnTo>
                  <a:lnTo>
                    <a:pt x="530" y="664"/>
                  </a:lnTo>
                  <a:lnTo>
                    <a:pt x="514" y="673"/>
                  </a:lnTo>
                  <a:lnTo>
                    <a:pt x="498" y="680"/>
                  </a:lnTo>
                  <a:lnTo>
                    <a:pt x="481" y="686"/>
                  </a:lnTo>
                  <a:lnTo>
                    <a:pt x="465" y="691"/>
                  </a:lnTo>
                  <a:lnTo>
                    <a:pt x="448" y="696"/>
                  </a:lnTo>
                  <a:lnTo>
                    <a:pt x="431" y="700"/>
                  </a:lnTo>
                  <a:lnTo>
                    <a:pt x="413" y="703"/>
                  </a:lnTo>
                  <a:lnTo>
                    <a:pt x="395" y="705"/>
                  </a:lnTo>
                  <a:lnTo>
                    <a:pt x="377" y="706"/>
                  </a:lnTo>
                  <a:lnTo>
                    <a:pt x="359" y="706"/>
                  </a:lnTo>
                  <a:lnTo>
                    <a:pt x="341" y="706"/>
                  </a:lnTo>
                  <a:lnTo>
                    <a:pt x="324" y="705"/>
                  </a:lnTo>
                  <a:lnTo>
                    <a:pt x="307" y="703"/>
                  </a:lnTo>
                  <a:lnTo>
                    <a:pt x="289" y="700"/>
                  </a:lnTo>
                  <a:lnTo>
                    <a:pt x="272" y="696"/>
                  </a:lnTo>
                  <a:lnTo>
                    <a:pt x="256" y="691"/>
                  </a:lnTo>
                  <a:lnTo>
                    <a:pt x="239" y="686"/>
                  </a:lnTo>
                  <a:lnTo>
                    <a:pt x="223" y="680"/>
                  </a:lnTo>
                  <a:lnTo>
                    <a:pt x="207" y="673"/>
                  </a:lnTo>
                  <a:lnTo>
                    <a:pt x="191" y="664"/>
                  </a:lnTo>
                  <a:lnTo>
                    <a:pt x="176" y="656"/>
                  </a:lnTo>
                  <a:lnTo>
                    <a:pt x="160" y="646"/>
                  </a:lnTo>
                  <a:lnTo>
                    <a:pt x="145" y="636"/>
                  </a:lnTo>
                  <a:lnTo>
                    <a:pt x="132" y="626"/>
                  </a:lnTo>
                  <a:lnTo>
                    <a:pt x="118" y="614"/>
                  </a:lnTo>
                  <a:lnTo>
                    <a:pt x="105" y="602"/>
                  </a:lnTo>
                  <a:lnTo>
                    <a:pt x="93" y="589"/>
                  </a:lnTo>
                  <a:lnTo>
                    <a:pt x="81" y="576"/>
                  </a:lnTo>
                  <a:lnTo>
                    <a:pt x="70" y="562"/>
                  </a:lnTo>
                  <a:lnTo>
                    <a:pt x="60" y="548"/>
                  </a:lnTo>
                  <a:lnTo>
                    <a:pt x="50" y="534"/>
                  </a:lnTo>
                  <a:lnTo>
                    <a:pt x="42" y="519"/>
                  </a:lnTo>
                  <a:lnTo>
                    <a:pt x="34" y="503"/>
                  </a:lnTo>
                  <a:lnTo>
                    <a:pt x="27" y="488"/>
                  </a:lnTo>
                  <a:lnTo>
                    <a:pt x="20" y="472"/>
                  </a:lnTo>
                  <a:lnTo>
                    <a:pt x="15" y="456"/>
                  </a:lnTo>
                  <a:lnTo>
                    <a:pt x="10" y="438"/>
                  </a:lnTo>
                  <a:lnTo>
                    <a:pt x="7" y="421"/>
                  </a:lnTo>
                  <a:lnTo>
                    <a:pt x="4" y="404"/>
                  </a:lnTo>
                  <a:lnTo>
                    <a:pt x="1" y="387"/>
                  </a:lnTo>
                  <a:lnTo>
                    <a:pt x="0" y="37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238" y="3007"/>
              <a:ext cx="61" cy="40"/>
            </a:xfrm>
            <a:custGeom>
              <a:avLst/>
              <a:gdLst>
                <a:gd name="T0" fmla="*/ 0 w 1038"/>
                <a:gd name="T1" fmla="*/ 25 h 681"/>
                <a:gd name="T2" fmla="*/ 152 w 1038"/>
                <a:gd name="T3" fmla="*/ 115 h 681"/>
                <a:gd name="T4" fmla="*/ 189 w 1038"/>
                <a:gd name="T5" fmla="*/ 73 h 681"/>
                <a:gd name="T6" fmla="*/ 229 w 1038"/>
                <a:gd name="T7" fmla="*/ 40 h 681"/>
                <a:gd name="T8" fmla="*/ 273 w 1038"/>
                <a:gd name="T9" fmla="*/ 17 h 681"/>
                <a:gd name="T10" fmla="*/ 322 w 1038"/>
                <a:gd name="T11" fmla="*/ 4 h 681"/>
                <a:gd name="T12" fmla="*/ 377 w 1038"/>
                <a:gd name="T13" fmla="*/ 0 h 681"/>
                <a:gd name="T14" fmla="*/ 432 w 1038"/>
                <a:gd name="T15" fmla="*/ 4 h 681"/>
                <a:gd name="T16" fmla="*/ 478 w 1038"/>
                <a:gd name="T17" fmla="*/ 18 h 681"/>
                <a:gd name="T18" fmla="*/ 517 w 1038"/>
                <a:gd name="T19" fmla="*/ 41 h 681"/>
                <a:gd name="T20" fmla="*/ 549 w 1038"/>
                <a:gd name="T21" fmla="*/ 73 h 681"/>
                <a:gd name="T22" fmla="*/ 574 w 1038"/>
                <a:gd name="T23" fmla="*/ 115 h 681"/>
                <a:gd name="T24" fmla="*/ 608 w 1038"/>
                <a:gd name="T25" fmla="*/ 99 h 681"/>
                <a:gd name="T26" fmla="*/ 649 w 1038"/>
                <a:gd name="T27" fmla="*/ 60 h 681"/>
                <a:gd name="T28" fmla="*/ 692 w 1038"/>
                <a:gd name="T29" fmla="*/ 32 h 681"/>
                <a:gd name="T30" fmla="*/ 738 w 1038"/>
                <a:gd name="T31" fmla="*/ 12 h 681"/>
                <a:gd name="T32" fmla="*/ 789 w 1038"/>
                <a:gd name="T33" fmla="*/ 2 h 681"/>
                <a:gd name="T34" fmla="*/ 841 w 1038"/>
                <a:gd name="T35" fmla="*/ 0 h 681"/>
                <a:gd name="T36" fmla="*/ 885 w 1038"/>
                <a:gd name="T37" fmla="*/ 6 h 681"/>
                <a:gd name="T38" fmla="*/ 926 w 1038"/>
                <a:gd name="T39" fmla="*/ 18 h 681"/>
                <a:gd name="T40" fmla="*/ 961 w 1038"/>
                <a:gd name="T41" fmla="*/ 38 h 681"/>
                <a:gd name="T42" fmla="*/ 991 w 1038"/>
                <a:gd name="T43" fmla="*/ 63 h 681"/>
                <a:gd name="T44" fmla="*/ 1014 w 1038"/>
                <a:gd name="T45" fmla="*/ 94 h 681"/>
                <a:gd name="T46" fmla="*/ 1029 w 1038"/>
                <a:gd name="T47" fmla="*/ 130 h 681"/>
                <a:gd name="T48" fmla="*/ 1036 w 1038"/>
                <a:gd name="T49" fmla="*/ 181 h 681"/>
                <a:gd name="T50" fmla="*/ 1038 w 1038"/>
                <a:gd name="T51" fmla="*/ 283 h 681"/>
                <a:gd name="T52" fmla="*/ 887 w 1038"/>
                <a:gd name="T53" fmla="*/ 343 h 681"/>
                <a:gd name="T54" fmla="*/ 883 w 1038"/>
                <a:gd name="T55" fmla="*/ 257 h 681"/>
                <a:gd name="T56" fmla="*/ 872 w 1038"/>
                <a:gd name="T57" fmla="*/ 196 h 681"/>
                <a:gd name="T58" fmla="*/ 852 w 1038"/>
                <a:gd name="T59" fmla="*/ 159 h 681"/>
                <a:gd name="T60" fmla="*/ 821 w 1038"/>
                <a:gd name="T61" fmla="*/ 138 h 681"/>
                <a:gd name="T62" fmla="*/ 777 w 1038"/>
                <a:gd name="T63" fmla="*/ 128 h 681"/>
                <a:gd name="T64" fmla="*/ 719 w 1038"/>
                <a:gd name="T65" fmla="*/ 131 h 681"/>
                <a:gd name="T66" fmla="*/ 693 w 1038"/>
                <a:gd name="T67" fmla="*/ 138 h 681"/>
                <a:gd name="T68" fmla="*/ 670 w 1038"/>
                <a:gd name="T69" fmla="*/ 150 h 681"/>
                <a:gd name="T70" fmla="*/ 649 w 1038"/>
                <a:gd name="T71" fmla="*/ 165 h 681"/>
                <a:gd name="T72" fmla="*/ 633 w 1038"/>
                <a:gd name="T73" fmla="*/ 184 h 681"/>
                <a:gd name="T74" fmla="*/ 621 w 1038"/>
                <a:gd name="T75" fmla="*/ 208 h 681"/>
                <a:gd name="T76" fmla="*/ 605 w 1038"/>
                <a:gd name="T77" fmla="*/ 262 h 681"/>
                <a:gd name="T78" fmla="*/ 596 w 1038"/>
                <a:gd name="T79" fmla="*/ 347 h 681"/>
                <a:gd name="T80" fmla="*/ 445 w 1038"/>
                <a:gd name="T81" fmla="*/ 681 h 681"/>
                <a:gd name="T82" fmla="*/ 443 w 1038"/>
                <a:gd name="T83" fmla="*/ 287 h 681"/>
                <a:gd name="T84" fmla="*/ 434 w 1038"/>
                <a:gd name="T85" fmla="*/ 220 h 681"/>
                <a:gd name="T86" fmla="*/ 416 w 1038"/>
                <a:gd name="T87" fmla="*/ 174 h 681"/>
                <a:gd name="T88" fmla="*/ 387 w 1038"/>
                <a:gd name="T89" fmla="*/ 146 h 681"/>
                <a:gd name="T90" fmla="*/ 347 w 1038"/>
                <a:gd name="T91" fmla="*/ 131 h 681"/>
                <a:gd name="T92" fmla="*/ 303 w 1038"/>
                <a:gd name="T93" fmla="*/ 128 h 681"/>
                <a:gd name="T94" fmla="*/ 272 w 1038"/>
                <a:gd name="T95" fmla="*/ 133 h 681"/>
                <a:gd name="T96" fmla="*/ 243 w 1038"/>
                <a:gd name="T97" fmla="*/ 143 h 681"/>
                <a:gd name="T98" fmla="*/ 216 w 1038"/>
                <a:gd name="T99" fmla="*/ 159 h 681"/>
                <a:gd name="T100" fmla="*/ 194 w 1038"/>
                <a:gd name="T101" fmla="*/ 178 h 681"/>
                <a:gd name="T102" fmla="*/ 175 w 1038"/>
                <a:gd name="T103" fmla="*/ 203 h 681"/>
                <a:gd name="T104" fmla="*/ 158 w 1038"/>
                <a:gd name="T105" fmla="*/ 243 h 681"/>
                <a:gd name="T106" fmla="*/ 151 w 1038"/>
                <a:gd name="T107" fmla="*/ 306 h 681"/>
                <a:gd name="T108" fmla="*/ 150 w 1038"/>
                <a:gd name="T10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681">
                  <a:moveTo>
                    <a:pt x="150" y="681"/>
                  </a:moveTo>
                  <a:lnTo>
                    <a:pt x="0" y="681"/>
                  </a:lnTo>
                  <a:lnTo>
                    <a:pt x="0" y="25"/>
                  </a:lnTo>
                  <a:lnTo>
                    <a:pt x="141" y="25"/>
                  </a:lnTo>
                  <a:lnTo>
                    <a:pt x="141" y="132"/>
                  </a:lnTo>
                  <a:lnTo>
                    <a:pt x="152" y="115"/>
                  </a:lnTo>
                  <a:lnTo>
                    <a:pt x="165" y="100"/>
                  </a:lnTo>
                  <a:lnTo>
                    <a:pt x="177" y="86"/>
                  </a:lnTo>
                  <a:lnTo>
                    <a:pt x="189" y="73"/>
                  </a:lnTo>
                  <a:lnTo>
                    <a:pt x="202" y="61"/>
                  </a:lnTo>
                  <a:lnTo>
                    <a:pt x="216" y="50"/>
                  </a:lnTo>
                  <a:lnTo>
                    <a:pt x="229" y="40"/>
                  </a:lnTo>
                  <a:lnTo>
                    <a:pt x="243" y="32"/>
                  </a:lnTo>
                  <a:lnTo>
                    <a:pt x="258" y="25"/>
                  </a:lnTo>
                  <a:lnTo>
                    <a:pt x="273" y="17"/>
                  </a:lnTo>
                  <a:lnTo>
                    <a:pt x="289" y="12"/>
                  </a:lnTo>
                  <a:lnTo>
                    <a:pt x="305" y="7"/>
                  </a:lnTo>
                  <a:lnTo>
                    <a:pt x="322" y="4"/>
                  </a:lnTo>
                  <a:lnTo>
                    <a:pt x="340" y="2"/>
                  </a:lnTo>
                  <a:lnTo>
                    <a:pt x="358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5" y="2"/>
                  </a:lnTo>
                  <a:lnTo>
                    <a:pt x="432" y="4"/>
                  </a:lnTo>
                  <a:lnTo>
                    <a:pt x="448" y="8"/>
                  </a:lnTo>
                  <a:lnTo>
                    <a:pt x="464" y="12"/>
                  </a:lnTo>
                  <a:lnTo>
                    <a:pt x="478" y="18"/>
                  </a:lnTo>
                  <a:lnTo>
                    <a:pt x="492" y="25"/>
                  </a:lnTo>
                  <a:lnTo>
                    <a:pt x="505" y="33"/>
                  </a:lnTo>
                  <a:lnTo>
                    <a:pt x="517" y="41"/>
                  </a:lnTo>
                  <a:lnTo>
                    <a:pt x="529" y="51"/>
                  </a:lnTo>
                  <a:lnTo>
                    <a:pt x="539" y="61"/>
                  </a:lnTo>
                  <a:lnTo>
                    <a:pt x="549" y="73"/>
                  </a:lnTo>
                  <a:lnTo>
                    <a:pt x="558" y="86"/>
                  </a:lnTo>
                  <a:lnTo>
                    <a:pt x="567" y="100"/>
                  </a:lnTo>
                  <a:lnTo>
                    <a:pt x="574" y="115"/>
                  </a:lnTo>
                  <a:lnTo>
                    <a:pt x="581" y="130"/>
                  </a:lnTo>
                  <a:lnTo>
                    <a:pt x="594" y="114"/>
                  </a:lnTo>
                  <a:lnTo>
                    <a:pt x="608" y="99"/>
                  </a:lnTo>
                  <a:lnTo>
                    <a:pt x="621" y="85"/>
                  </a:lnTo>
                  <a:lnTo>
                    <a:pt x="635" y="72"/>
                  </a:lnTo>
                  <a:lnTo>
                    <a:pt x="649" y="60"/>
                  </a:lnTo>
                  <a:lnTo>
                    <a:pt x="664" y="50"/>
                  </a:lnTo>
                  <a:lnTo>
                    <a:pt x="678" y="40"/>
                  </a:lnTo>
                  <a:lnTo>
                    <a:pt x="692" y="32"/>
                  </a:lnTo>
                  <a:lnTo>
                    <a:pt x="707" y="24"/>
                  </a:lnTo>
                  <a:lnTo>
                    <a:pt x="722" y="17"/>
                  </a:lnTo>
                  <a:lnTo>
                    <a:pt x="738" y="12"/>
                  </a:lnTo>
                  <a:lnTo>
                    <a:pt x="755" y="7"/>
                  </a:lnTo>
                  <a:lnTo>
                    <a:pt x="771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5" y="0"/>
                  </a:lnTo>
                  <a:lnTo>
                    <a:pt x="841" y="0"/>
                  </a:lnTo>
                  <a:lnTo>
                    <a:pt x="856" y="1"/>
                  </a:lnTo>
                  <a:lnTo>
                    <a:pt x="871" y="3"/>
                  </a:lnTo>
                  <a:lnTo>
                    <a:pt x="885" y="6"/>
                  </a:lnTo>
                  <a:lnTo>
                    <a:pt x="899" y="9"/>
                  </a:lnTo>
                  <a:lnTo>
                    <a:pt x="913" y="13"/>
                  </a:lnTo>
                  <a:lnTo>
                    <a:pt x="926" y="18"/>
                  </a:lnTo>
                  <a:lnTo>
                    <a:pt x="939" y="24"/>
                  </a:lnTo>
                  <a:lnTo>
                    <a:pt x="950" y="31"/>
                  </a:lnTo>
                  <a:lnTo>
                    <a:pt x="961" y="38"/>
                  </a:lnTo>
                  <a:lnTo>
                    <a:pt x="972" y="45"/>
                  </a:lnTo>
                  <a:lnTo>
                    <a:pt x="982" y="54"/>
                  </a:lnTo>
                  <a:lnTo>
                    <a:pt x="991" y="63"/>
                  </a:lnTo>
                  <a:lnTo>
                    <a:pt x="999" y="72"/>
                  </a:lnTo>
                  <a:lnTo>
                    <a:pt x="1007" y="83"/>
                  </a:lnTo>
                  <a:lnTo>
                    <a:pt x="1014" y="94"/>
                  </a:lnTo>
                  <a:lnTo>
                    <a:pt x="1020" y="105"/>
                  </a:lnTo>
                  <a:lnTo>
                    <a:pt x="1025" y="117"/>
                  </a:lnTo>
                  <a:lnTo>
                    <a:pt x="1029" y="130"/>
                  </a:lnTo>
                  <a:lnTo>
                    <a:pt x="1032" y="145"/>
                  </a:lnTo>
                  <a:lnTo>
                    <a:pt x="1035" y="161"/>
                  </a:lnTo>
                  <a:lnTo>
                    <a:pt x="1036" y="181"/>
                  </a:lnTo>
                  <a:lnTo>
                    <a:pt x="1037" y="203"/>
                  </a:lnTo>
                  <a:lnTo>
                    <a:pt x="1038" y="229"/>
                  </a:lnTo>
                  <a:lnTo>
                    <a:pt x="1038" y="283"/>
                  </a:lnTo>
                  <a:lnTo>
                    <a:pt x="1038" y="681"/>
                  </a:lnTo>
                  <a:lnTo>
                    <a:pt x="887" y="681"/>
                  </a:lnTo>
                  <a:lnTo>
                    <a:pt x="887" y="343"/>
                  </a:lnTo>
                  <a:lnTo>
                    <a:pt x="887" y="312"/>
                  </a:lnTo>
                  <a:lnTo>
                    <a:pt x="886" y="283"/>
                  </a:lnTo>
                  <a:lnTo>
                    <a:pt x="883" y="257"/>
                  </a:lnTo>
                  <a:lnTo>
                    <a:pt x="880" y="233"/>
                  </a:lnTo>
                  <a:lnTo>
                    <a:pt x="876" y="213"/>
                  </a:lnTo>
                  <a:lnTo>
                    <a:pt x="872" y="196"/>
                  </a:lnTo>
                  <a:lnTo>
                    <a:pt x="866" y="181"/>
                  </a:lnTo>
                  <a:lnTo>
                    <a:pt x="859" y="169"/>
                  </a:lnTo>
                  <a:lnTo>
                    <a:pt x="852" y="159"/>
                  </a:lnTo>
                  <a:lnTo>
                    <a:pt x="843" y="151"/>
                  </a:lnTo>
                  <a:lnTo>
                    <a:pt x="832" y="144"/>
                  </a:lnTo>
                  <a:lnTo>
                    <a:pt x="821" y="138"/>
                  </a:lnTo>
                  <a:lnTo>
                    <a:pt x="808" y="133"/>
                  </a:lnTo>
                  <a:lnTo>
                    <a:pt x="793" y="130"/>
                  </a:lnTo>
                  <a:lnTo>
                    <a:pt x="777" y="128"/>
                  </a:lnTo>
                  <a:lnTo>
                    <a:pt x="760" y="128"/>
                  </a:lnTo>
                  <a:lnTo>
                    <a:pt x="739" y="128"/>
                  </a:lnTo>
                  <a:lnTo>
                    <a:pt x="719" y="131"/>
                  </a:lnTo>
                  <a:lnTo>
                    <a:pt x="710" y="133"/>
                  </a:lnTo>
                  <a:lnTo>
                    <a:pt x="701" y="136"/>
                  </a:lnTo>
                  <a:lnTo>
                    <a:pt x="693" y="138"/>
                  </a:lnTo>
                  <a:lnTo>
                    <a:pt x="685" y="142"/>
                  </a:lnTo>
                  <a:lnTo>
                    <a:pt x="677" y="145"/>
                  </a:lnTo>
                  <a:lnTo>
                    <a:pt x="670" y="150"/>
                  </a:lnTo>
                  <a:lnTo>
                    <a:pt x="663" y="154"/>
                  </a:lnTo>
                  <a:lnTo>
                    <a:pt x="655" y="159"/>
                  </a:lnTo>
                  <a:lnTo>
                    <a:pt x="649" y="165"/>
                  </a:lnTo>
                  <a:lnTo>
                    <a:pt x="644" y="171"/>
                  </a:lnTo>
                  <a:lnTo>
                    <a:pt x="638" y="177"/>
                  </a:lnTo>
                  <a:lnTo>
                    <a:pt x="633" y="184"/>
                  </a:lnTo>
                  <a:lnTo>
                    <a:pt x="629" y="191"/>
                  </a:lnTo>
                  <a:lnTo>
                    <a:pt x="625" y="199"/>
                  </a:lnTo>
                  <a:lnTo>
                    <a:pt x="621" y="208"/>
                  </a:lnTo>
                  <a:lnTo>
                    <a:pt x="617" y="217"/>
                  </a:lnTo>
                  <a:lnTo>
                    <a:pt x="611" y="239"/>
                  </a:lnTo>
                  <a:lnTo>
                    <a:pt x="605" y="262"/>
                  </a:lnTo>
                  <a:lnTo>
                    <a:pt x="601" y="288"/>
                  </a:lnTo>
                  <a:lnTo>
                    <a:pt x="598" y="316"/>
                  </a:lnTo>
                  <a:lnTo>
                    <a:pt x="596" y="347"/>
                  </a:lnTo>
                  <a:lnTo>
                    <a:pt x="596" y="381"/>
                  </a:lnTo>
                  <a:lnTo>
                    <a:pt x="596" y="681"/>
                  </a:lnTo>
                  <a:lnTo>
                    <a:pt x="445" y="681"/>
                  </a:lnTo>
                  <a:lnTo>
                    <a:pt x="445" y="343"/>
                  </a:lnTo>
                  <a:lnTo>
                    <a:pt x="445" y="314"/>
                  </a:lnTo>
                  <a:lnTo>
                    <a:pt x="443" y="287"/>
                  </a:lnTo>
                  <a:lnTo>
                    <a:pt x="441" y="263"/>
                  </a:lnTo>
                  <a:lnTo>
                    <a:pt x="438" y="241"/>
                  </a:lnTo>
                  <a:lnTo>
                    <a:pt x="434" y="220"/>
                  </a:lnTo>
                  <a:lnTo>
                    <a:pt x="429" y="202"/>
                  </a:lnTo>
                  <a:lnTo>
                    <a:pt x="423" y="187"/>
                  </a:lnTo>
                  <a:lnTo>
                    <a:pt x="416" y="174"/>
                  </a:lnTo>
                  <a:lnTo>
                    <a:pt x="407" y="163"/>
                  </a:lnTo>
                  <a:lnTo>
                    <a:pt x="397" y="154"/>
                  </a:lnTo>
                  <a:lnTo>
                    <a:pt x="387" y="146"/>
                  </a:lnTo>
                  <a:lnTo>
                    <a:pt x="375" y="139"/>
                  </a:lnTo>
                  <a:lnTo>
                    <a:pt x="362" y="134"/>
                  </a:lnTo>
                  <a:lnTo>
                    <a:pt x="347" y="131"/>
                  </a:lnTo>
                  <a:lnTo>
                    <a:pt x="331" y="128"/>
                  </a:lnTo>
                  <a:lnTo>
                    <a:pt x="314" y="128"/>
                  </a:lnTo>
                  <a:lnTo>
                    <a:pt x="303" y="128"/>
                  </a:lnTo>
                  <a:lnTo>
                    <a:pt x="292" y="129"/>
                  </a:lnTo>
                  <a:lnTo>
                    <a:pt x="282" y="130"/>
                  </a:lnTo>
                  <a:lnTo>
                    <a:pt x="272" y="133"/>
                  </a:lnTo>
                  <a:lnTo>
                    <a:pt x="262" y="135"/>
                  </a:lnTo>
                  <a:lnTo>
                    <a:pt x="252" y="139"/>
                  </a:lnTo>
                  <a:lnTo>
                    <a:pt x="243" y="143"/>
                  </a:lnTo>
                  <a:lnTo>
                    <a:pt x="233" y="148"/>
                  </a:lnTo>
                  <a:lnTo>
                    <a:pt x="224" y="153"/>
                  </a:lnTo>
                  <a:lnTo>
                    <a:pt x="216" y="159"/>
                  </a:lnTo>
                  <a:lnTo>
                    <a:pt x="208" y="165"/>
                  </a:lnTo>
                  <a:lnTo>
                    <a:pt x="201" y="171"/>
                  </a:lnTo>
                  <a:lnTo>
                    <a:pt x="194" y="178"/>
                  </a:lnTo>
                  <a:lnTo>
                    <a:pt x="187" y="186"/>
                  </a:lnTo>
                  <a:lnTo>
                    <a:pt x="181" y="194"/>
                  </a:lnTo>
                  <a:lnTo>
                    <a:pt x="175" y="203"/>
                  </a:lnTo>
                  <a:lnTo>
                    <a:pt x="169" y="215"/>
                  </a:lnTo>
                  <a:lnTo>
                    <a:pt x="164" y="228"/>
                  </a:lnTo>
                  <a:lnTo>
                    <a:pt x="158" y="243"/>
                  </a:lnTo>
                  <a:lnTo>
                    <a:pt x="155" y="259"/>
                  </a:lnTo>
                  <a:lnTo>
                    <a:pt x="153" y="279"/>
                  </a:lnTo>
                  <a:lnTo>
                    <a:pt x="151" y="306"/>
                  </a:lnTo>
                  <a:lnTo>
                    <a:pt x="150" y="340"/>
                  </a:lnTo>
                  <a:lnTo>
                    <a:pt x="150" y="381"/>
                  </a:lnTo>
                  <a:lnTo>
                    <a:pt x="150" y="6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317" y="3007"/>
              <a:ext cx="39" cy="58"/>
            </a:xfrm>
            <a:custGeom>
              <a:avLst/>
              <a:gdLst>
                <a:gd name="T0" fmla="*/ 152 w 665"/>
                <a:gd name="T1" fmla="*/ 419 h 988"/>
                <a:gd name="T2" fmla="*/ 179 w 665"/>
                <a:gd name="T3" fmla="*/ 488 h 988"/>
                <a:gd name="T4" fmla="*/ 202 w 665"/>
                <a:gd name="T5" fmla="*/ 520 h 988"/>
                <a:gd name="T6" fmla="*/ 231 w 665"/>
                <a:gd name="T7" fmla="*/ 544 h 988"/>
                <a:gd name="T8" fmla="*/ 263 w 665"/>
                <a:gd name="T9" fmla="*/ 561 h 988"/>
                <a:gd name="T10" fmla="*/ 310 w 665"/>
                <a:gd name="T11" fmla="*/ 572 h 988"/>
                <a:gd name="T12" fmla="*/ 379 w 665"/>
                <a:gd name="T13" fmla="*/ 567 h 988"/>
                <a:gd name="T14" fmla="*/ 413 w 665"/>
                <a:gd name="T15" fmla="*/ 555 h 988"/>
                <a:gd name="T16" fmla="*/ 442 w 665"/>
                <a:gd name="T17" fmla="*/ 535 h 988"/>
                <a:gd name="T18" fmla="*/ 467 w 665"/>
                <a:gd name="T19" fmla="*/ 509 h 988"/>
                <a:gd name="T20" fmla="*/ 490 w 665"/>
                <a:gd name="T21" fmla="*/ 467 h 988"/>
                <a:gd name="T22" fmla="*/ 507 w 665"/>
                <a:gd name="T23" fmla="*/ 380 h 988"/>
                <a:gd name="T24" fmla="*/ 501 w 665"/>
                <a:gd name="T25" fmla="*/ 283 h 988"/>
                <a:gd name="T26" fmla="*/ 476 w 665"/>
                <a:gd name="T27" fmla="*/ 215 h 988"/>
                <a:gd name="T28" fmla="*/ 453 w 665"/>
                <a:gd name="T29" fmla="*/ 185 h 988"/>
                <a:gd name="T30" fmla="*/ 425 w 665"/>
                <a:gd name="T31" fmla="*/ 161 h 988"/>
                <a:gd name="T32" fmla="*/ 393 w 665"/>
                <a:gd name="T33" fmla="*/ 145 h 988"/>
                <a:gd name="T34" fmla="*/ 347 w 665"/>
                <a:gd name="T35" fmla="*/ 135 h 988"/>
                <a:gd name="T36" fmla="*/ 276 w 665"/>
                <a:gd name="T37" fmla="*/ 139 h 988"/>
                <a:gd name="T38" fmla="*/ 241 w 665"/>
                <a:gd name="T39" fmla="*/ 152 h 988"/>
                <a:gd name="T40" fmla="*/ 212 w 665"/>
                <a:gd name="T41" fmla="*/ 171 h 988"/>
                <a:gd name="T42" fmla="*/ 187 w 665"/>
                <a:gd name="T43" fmla="*/ 198 h 988"/>
                <a:gd name="T44" fmla="*/ 164 w 665"/>
                <a:gd name="T45" fmla="*/ 240 h 988"/>
                <a:gd name="T46" fmla="*/ 146 w 665"/>
                <a:gd name="T47" fmla="*/ 324 h 988"/>
                <a:gd name="T48" fmla="*/ 150 w 665"/>
                <a:gd name="T49" fmla="*/ 24 h 988"/>
                <a:gd name="T50" fmla="*/ 174 w 665"/>
                <a:gd name="T51" fmla="*/ 88 h 988"/>
                <a:gd name="T52" fmla="*/ 220 w 665"/>
                <a:gd name="T53" fmla="*/ 44 h 988"/>
                <a:gd name="T54" fmla="*/ 280 w 665"/>
                <a:gd name="T55" fmla="*/ 13 h 988"/>
                <a:gd name="T56" fmla="*/ 353 w 665"/>
                <a:gd name="T57" fmla="*/ 1 h 988"/>
                <a:gd name="T58" fmla="*/ 419 w 665"/>
                <a:gd name="T59" fmla="*/ 3 h 988"/>
                <a:gd name="T60" fmla="*/ 477 w 665"/>
                <a:gd name="T61" fmla="*/ 18 h 988"/>
                <a:gd name="T62" fmla="*/ 528 w 665"/>
                <a:gd name="T63" fmla="*/ 46 h 988"/>
                <a:gd name="T64" fmla="*/ 574 w 665"/>
                <a:gd name="T65" fmla="*/ 86 h 988"/>
                <a:gd name="T66" fmla="*/ 612 w 665"/>
                <a:gd name="T67" fmla="*/ 135 h 988"/>
                <a:gd name="T68" fmla="*/ 640 w 665"/>
                <a:gd name="T69" fmla="*/ 193 h 988"/>
                <a:gd name="T70" fmla="*/ 657 w 665"/>
                <a:gd name="T71" fmla="*/ 259 h 988"/>
                <a:gd name="T72" fmla="*/ 665 w 665"/>
                <a:gd name="T73" fmla="*/ 331 h 988"/>
                <a:gd name="T74" fmla="*/ 663 w 665"/>
                <a:gd name="T75" fmla="*/ 410 h 988"/>
                <a:gd name="T76" fmla="*/ 650 w 665"/>
                <a:gd name="T77" fmla="*/ 482 h 988"/>
                <a:gd name="T78" fmla="*/ 628 w 665"/>
                <a:gd name="T79" fmla="*/ 545 h 988"/>
                <a:gd name="T80" fmla="*/ 595 w 665"/>
                <a:gd name="T81" fmla="*/ 599 h 988"/>
                <a:gd name="T82" fmla="*/ 554 w 665"/>
                <a:gd name="T83" fmla="*/ 643 h 988"/>
                <a:gd name="T84" fmla="*/ 504 w 665"/>
                <a:gd name="T85" fmla="*/ 676 h 988"/>
                <a:gd name="T86" fmla="*/ 447 w 665"/>
                <a:gd name="T87" fmla="*/ 697 h 988"/>
                <a:gd name="T88" fmla="*/ 384 w 665"/>
                <a:gd name="T89" fmla="*/ 706 h 988"/>
                <a:gd name="T90" fmla="*/ 317 w 665"/>
                <a:gd name="T91" fmla="*/ 703 h 988"/>
                <a:gd name="T92" fmla="*/ 257 w 665"/>
                <a:gd name="T93" fmla="*/ 685 h 988"/>
                <a:gd name="T94" fmla="*/ 205 w 665"/>
                <a:gd name="T95" fmla="*/ 653 h 988"/>
                <a:gd name="T96" fmla="*/ 160 w 665"/>
                <a:gd name="T97" fmla="*/ 60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988">
                  <a:moveTo>
                    <a:pt x="145" y="349"/>
                  </a:moveTo>
                  <a:lnTo>
                    <a:pt x="146" y="374"/>
                  </a:lnTo>
                  <a:lnTo>
                    <a:pt x="148" y="397"/>
                  </a:lnTo>
                  <a:lnTo>
                    <a:pt x="152" y="419"/>
                  </a:lnTo>
                  <a:lnTo>
                    <a:pt x="158" y="440"/>
                  </a:lnTo>
                  <a:lnTo>
                    <a:pt x="165" y="461"/>
                  </a:lnTo>
                  <a:lnTo>
                    <a:pt x="174" y="479"/>
                  </a:lnTo>
                  <a:lnTo>
                    <a:pt x="179" y="488"/>
                  </a:lnTo>
                  <a:lnTo>
                    <a:pt x="184" y="496"/>
                  </a:lnTo>
                  <a:lnTo>
                    <a:pt x="190" y="504"/>
                  </a:lnTo>
                  <a:lnTo>
                    <a:pt x="196" y="512"/>
                  </a:lnTo>
                  <a:lnTo>
                    <a:pt x="202" y="520"/>
                  </a:lnTo>
                  <a:lnTo>
                    <a:pt x="209" y="526"/>
                  </a:lnTo>
                  <a:lnTo>
                    <a:pt x="216" y="533"/>
                  </a:lnTo>
                  <a:lnTo>
                    <a:pt x="223" y="539"/>
                  </a:lnTo>
                  <a:lnTo>
                    <a:pt x="231" y="544"/>
                  </a:lnTo>
                  <a:lnTo>
                    <a:pt x="238" y="549"/>
                  </a:lnTo>
                  <a:lnTo>
                    <a:pt x="246" y="554"/>
                  </a:lnTo>
                  <a:lnTo>
                    <a:pt x="254" y="558"/>
                  </a:lnTo>
                  <a:lnTo>
                    <a:pt x="263" y="561"/>
                  </a:lnTo>
                  <a:lnTo>
                    <a:pt x="272" y="564"/>
                  </a:lnTo>
                  <a:lnTo>
                    <a:pt x="280" y="567"/>
                  </a:lnTo>
                  <a:lnTo>
                    <a:pt x="290" y="569"/>
                  </a:lnTo>
                  <a:lnTo>
                    <a:pt x="310" y="572"/>
                  </a:lnTo>
                  <a:lnTo>
                    <a:pt x="330" y="573"/>
                  </a:lnTo>
                  <a:lnTo>
                    <a:pt x="351" y="572"/>
                  </a:lnTo>
                  <a:lnTo>
                    <a:pt x="370" y="569"/>
                  </a:lnTo>
                  <a:lnTo>
                    <a:pt x="379" y="567"/>
                  </a:lnTo>
                  <a:lnTo>
                    <a:pt x="388" y="565"/>
                  </a:lnTo>
                  <a:lnTo>
                    <a:pt x="397" y="562"/>
                  </a:lnTo>
                  <a:lnTo>
                    <a:pt x="405" y="559"/>
                  </a:lnTo>
                  <a:lnTo>
                    <a:pt x="413" y="555"/>
                  </a:lnTo>
                  <a:lnTo>
                    <a:pt x="421" y="551"/>
                  </a:lnTo>
                  <a:lnTo>
                    <a:pt x="428" y="546"/>
                  </a:lnTo>
                  <a:lnTo>
                    <a:pt x="436" y="541"/>
                  </a:lnTo>
                  <a:lnTo>
                    <a:pt x="442" y="535"/>
                  </a:lnTo>
                  <a:lnTo>
                    <a:pt x="449" y="529"/>
                  </a:lnTo>
                  <a:lnTo>
                    <a:pt x="455" y="523"/>
                  </a:lnTo>
                  <a:lnTo>
                    <a:pt x="461" y="516"/>
                  </a:lnTo>
                  <a:lnTo>
                    <a:pt x="467" y="509"/>
                  </a:lnTo>
                  <a:lnTo>
                    <a:pt x="472" y="501"/>
                  </a:lnTo>
                  <a:lnTo>
                    <a:pt x="477" y="493"/>
                  </a:lnTo>
                  <a:lnTo>
                    <a:pt x="482" y="485"/>
                  </a:lnTo>
                  <a:lnTo>
                    <a:pt x="490" y="467"/>
                  </a:lnTo>
                  <a:lnTo>
                    <a:pt x="496" y="447"/>
                  </a:lnTo>
                  <a:lnTo>
                    <a:pt x="501" y="426"/>
                  </a:lnTo>
                  <a:lnTo>
                    <a:pt x="505" y="404"/>
                  </a:lnTo>
                  <a:lnTo>
                    <a:pt x="507" y="380"/>
                  </a:lnTo>
                  <a:lnTo>
                    <a:pt x="508" y="355"/>
                  </a:lnTo>
                  <a:lnTo>
                    <a:pt x="507" y="330"/>
                  </a:lnTo>
                  <a:lnTo>
                    <a:pt x="505" y="306"/>
                  </a:lnTo>
                  <a:lnTo>
                    <a:pt x="501" y="283"/>
                  </a:lnTo>
                  <a:lnTo>
                    <a:pt x="496" y="263"/>
                  </a:lnTo>
                  <a:lnTo>
                    <a:pt x="489" y="243"/>
                  </a:lnTo>
                  <a:lnTo>
                    <a:pt x="480" y="224"/>
                  </a:lnTo>
                  <a:lnTo>
                    <a:pt x="476" y="215"/>
                  </a:lnTo>
                  <a:lnTo>
                    <a:pt x="471" y="207"/>
                  </a:lnTo>
                  <a:lnTo>
                    <a:pt x="465" y="199"/>
                  </a:lnTo>
                  <a:lnTo>
                    <a:pt x="459" y="192"/>
                  </a:lnTo>
                  <a:lnTo>
                    <a:pt x="453" y="185"/>
                  </a:lnTo>
                  <a:lnTo>
                    <a:pt x="446" y="178"/>
                  </a:lnTo>
                  <a:lnTo>
                    <a:pt x="440" y="172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18" y="156"/>
                  </a:lnTo>
                  <a:lnTo>
                    <a:pt x="410" y="152"/>
                  </a:lnTo>
                  <a:lnTo>
                    <a:pt x="402" y="148"/>
                  </a:lnTo>
                  <a:lnTo>
                    <a:pt x="393" y="145"/>
                  </a:lnTo>
                  <a:lnTo>
                    <a:pt x="384" y="142"/>
                  </a:lnTo>
                  <a:lnTo>
                    <a:pt x="375" y="139"/>
                  </a:lnTo>
                  <a:lnTo>
                    <a:pt x="366" y="137"/>
                  </a:lnTo>
                  <a:lnTo>
                    <a:pt x="347" y="135"/>
                  </a:lnTo>
                  <a:lnTo>
                    <a:pt x="326" y="134"/>
                  </a:lnTo>
                  <a:lnTo>
                    <a:pt x="305" y="135"/>
                  </a:lnTo>
                  <a:lnTo>
                    <a:pt x="285" y="137"/>
                  </a:lnTo>
                  <a:lnTo>
                    <a:pt x="276" y="139"/>
                  </a:lnTo>
                  <a:lnTo>
                    <a:pt x="267" y="142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41" y="152"/>
                  </a:lnTo>
                  <a:lnTo>
                    <a:pt x="234" y="156"/>
                  </a:lnTo>
                  <a:lnTo>
                    <a:pt x="226" y="160"/>
                  </a:lnTo>
                  <a:lnTo>
                    <a:pt x="219" y="165"/>
                  </a:lnTo>
                  <a:lnTo>
                    <a:pt x="212" y="171"/>
                  </a:lnTo>
                  <a:lnTo>
                    <a:pt x="205" y="177"/>
                  </a:lnTo>
                  <a:lnTo>
                    <a:pt x="199" y="183"/>
                  </a:lnTo>
                  <a:lnTo>
                    <a:pt x="193" y="190"/>
                  </a:lnTo>
                  <a:lnTo>
                    <a:pt x="187" y="198"/>
                  </a:lnTo>
                  <a:lnTo>
                    <a:pt x="182" y="205"/>
                  </a:lnTo>
                  <a:lnTo>
                    <a:pt x="177" y="213"/>
                  </a:lnTo>
                  <a:lnTo>
                    <a:pt x="172" y="221"/>
                  </a:lnTo>
                  <a:lnTo>
                    <a:pt x="164" y="240"/>
                  </a:lnTo>
                  <a:lnTo>
                    <a:pt x="157" y="259"/>
                  </a:lnTo>
                  <a:lnTo>
                    <a:pt x="152" y="279"/>
                  </a:lnTo>
                  <a:lnTo>
                    <a:pt x="148" y="301"/>
                  </a:lnTo>
                  <a:lnTo>
                    <a:pt x="146" y="324"/>
                  </a:lnTo>
                  <a:lnTo>
                    <a:pt x="145" y="349"/>
                  </a:lnTo>
                  <a:close/>
                  <a:moveTo>
                    <a:pt x="0" y="988"/>
                  </a:moveTo>
                  <a:lnTo>
                    <a:pt x="0" y="24"/>
                  </a:lnTo>
                  <a:lnTo>
                    <a:pt x="150" y="24"/>
                  </a:lnTo>
                  <a:lnTo>
                    <a:pt x="150" y="130"/>
                  </a:lnTo>
                  <a:lnTo>
                    <a:pt x="157" y="115"/>
                  </a:lnTo>
                  <a:lnTo>
                    <a:pt x="165" y="101"/>
                  </a:lnTo>
                  <a:lnTo>
                    <a:pt x="174" y="88"/>
                  </a:lnTo>
                  <a:lnTo>
                    <a:pt x="184" y="75"/>
                  </a:lnTo>
                  <a:lnTo>
                    <a:pt x="195" y="64"/>
                  </a:lnTo>
                  <a:lnTo>
                    <a:pt x="207" y="53"/>
                  </a:lnTo>
                  <a:lnTo>
                    <a:pt x="220" y="44"/>
                  </a:lnTo>
                  <a:lnTo>
                    <a:pt x="234" y="35"/>
                  </a:lnTo>
                  <a:lnTo>
                    <a:pt x="248" y="27"/>
                  </a:lnTo>
                  <a:lnTo>
                    <a:pt x="264" y="19"/>
                  </a:lnTo>
                  <a:lnTo>
                    <a:pt x="280" y="13"/>
                  </a:lnTo>
                  <a:lnTo>
                    <a:pt x="297" y="9"/>
                  </a:lnTo>
                  <a:lnTo>
                    <a:pt x="315" y="5"/>
                  </a:lnTo>
                  <a:lnTo>
                    <a:pt x="334" y="2"/>
                  </a:lnTo>
                  <a:lnTo>
                    <a:pt x="353" y="1"/>
                  </a:lnTo>
                  <a:lnTo>
                    <a:pt x="372" y="0"/>
                  </a:lnTo>
                  <a:lnTo>
                    <a:pt x="388" y="0"/>
                  </a:lnTo>
                  <a:lnTo>
                    <a:pt x="404" y="2"/>
                  </a:lnTo>
                  <a:lnTo>
                    <a:pt x="419" y="3"/>
                  </a:lnTo>
                  <a:lnTo>
                    <a:pt x="434" y="6"/>
                  </a:lnTo>
                  <a:lnTo>
                    <a:pt x="449" y="9"/>
                  </a:lnTo>
                  <a:lnTo>
                    <a:pt x="463" y="14"/>
                  </a:lnTo>
                  <a:lnTo>
                    <a:pt x="477" y="18"/>
                  </a:lnTo>
                  <a:lnTo>
                    <a:pt x="490" y="25"/>
                  </a:lnTo>
                  <a:lnTo>
                    <a:pt x="503" y="31"/>
                  </a:lnTo>
                  <a:lnTo>
                    <a:pt x="516" y="39"/>
                  </a:lnTo>
                  <a:lnTo>
                    <a:pt x="528" y="46"/>
                  </a:lnTo>
                  <a:lnTo>
                    <a:pt x="540" y="55"/>
                  </a:lnTo>
                  <a:lnTo>
                    <a:pt x="552" y="65"/>
                  </a:lnTo>
                  <a:lnTo>
                    <a:pt x="563" y="75"/>
                  </a:lnTo>
                  <a:lnTo>
                    <a:pt x="574" y="86"/>
                  </a:lnTo>
                  <a:lnTo>
                    <a:pt x="584" y="97"/>
                  </a:lnTo>
                  <a:lnTo>
                    <a:pt x="594" y="109"/>
                  </a:lnTo>
                  <a:lnTo>
                    <a:pt x="603" y="122"/>
                  </a:lnTo>
                  <a:lnTo>
                    <a:pt x="612" y="135"/>
                  </a:lnTo>
                  <a:lnTo>
                    <a:pt x="620" y="149"/>
                  </a:lnTo>
                  <a:lnTo>
                    <a:pt x="627" y="163"/>
                  </a:lnTo>
                  <a:lnTo>
                    <a:pt x="634" y="178"/>
                  </a:lnTo>
                  <a:lnTo>
                    <a:pt x="640" y="193"/>
                  </a:lnTo>
                  <a:lnTo>
                    <a:pt x="645" y="208"/>
                  </a:lnTo>
                  <a:lnTo>
                    <a:pt x="650" y="224"/>
                  </a:lnTo>
                  <a:lnTo>
                    <a:pt x="654" y="242"/>
                  </a:lnTo>
                  <a:lnTo>
                    <a:pt x="657" y="259"/>
                  </a:lnTo>
                  <a:lnTo>
                    <a:pt x="660" y="276"/>
                  </a:lnTo>
                  <a:lnTo>
                    <a:pt x="662" y="294"/>
                  </a:lnTo>
                  <a:lnTo>
                    <a:pt x="664" y="312"/>
                  </a:lnTo>
                  <a:lnTo>
                    <a:pt x="665" y="331"/>
                  </a:lnTo>
                  <a:lnTo>
                    <a:pt x="665" y="350"/>
                  </a:lnTo>
                  <a:lnTo>
                    <a:pt x="665" y="371"/>
                  </a:lnTo>
                  <a:lnTo>
                    <a:pt x="664" y="390"/>
                  </a:lnTo>
                  <a:lnTo>
                    <a:pt x="663" y="410"/>
                  </a:lnTo>
                  <a:lnTo>
                    <a:pt x="660" y="428"/>
                  </a:lnTo>
                  <a:lnTo>
                    <a:pt x="658" y="446"/>
                  </a:lnTo>
                  <a:lnTo>
                    <a:pt x="654" y="465"/>
                  </a:lnTo>
                  <a:lnTo>
                    <a:pt x="650" y="482"/>
                  </a:lnTo>
                  <a:lnTo>
                    <a:pt x="645" y="499"/>
                  </a:lnTo>
                  <a:lnTo>
                    <a:pt x="640" y="514"/>
                  </a:lnTo>
                  <a:lnTo>
                    <a:pt x="634" y="530"/>
                  </a:lnTo>
                  <a:lnTo>
                    <a:pt x="628" y="545"/>
                  </a:lnTo>
                  <a:lnTo>
                    <a:pt x="621" y="559"/>
                  </a:lnTo>
                  <a:lnTo>
                    <a:pt x="613" y="573"/>
                  </a:lnTo>
                  <a:lnTo>
                    <a:pt x="604" y="586"/>
                  </a:lnTo>
                  <a:lnTo>
                    <a:pt x="595" y="599"/>
                  </a:lnTo>
                  <a:lnTo>
                    <a:pt x="586" y="611"/>
                  </a:lnTo>
                  <a:lnTo>
                    <a:pt x="575" y="622"/>
                  </a:lnTo>
                  <a:lnTo>
                    <a:pt x="565" y="633"/>
                  </a:lnTo>
                  <a:lnTo>
                    <a:pt x="554" y="643"/>
                  </a:lnTo>
                  <a:lnTo>
                    <a:pt x="541" y="652"/>
                  </a:lnTo>
                  <a:lnTo>
                    <a:pt x="529" y="661"/>
                  </a:lnTo>
                  <a:lnTo>
                    <a:pt x="517" y="669"/>
                  </a:lnTo>
                  <a:lnTo>
                    <a:pt x="504" y="676"/>
                  </a:lnTo>
                  <a:lnTo>
                    <a:pt x="490" y="683"/>
                  </a:lnTo>
                  <a:lnTo>
                    <a:pt x="477" y="688"/>
                  </a:lnTo>
                  <a:lnTo>
                    <a:pt x="462" y="693"/>
                  </a:lnTo>
                  <a:lnTo>
                    <a:pt x="447" y="697"/>
                  </a:lnTo>
                  <a:lnTo>
                    <a:pt x="432" y="700"/>
                  </a:lnTo>
                  <a:lnTo>
                    <a:pt x="417" y="703"/>
                  </a:lnTo>
                  <a:lnTo>
                    <a:pt x="400" y="705"/>
                  </a:lnTo>
                  <a:lnTo>
                    <a:pt x="384" y="706"/>
                  </a:lnTo>
                  <a:lnTo>
                    <a:pt x="367" y="706"/>
                  </a:lnTo>
                  <a:lnTo>
                    <a:pt x="350" y="706"/>
                  </a:lnTo>
                  <a:lnTo>
                    <a:pt x="333" y="705"/>
                  </a:lnTo>
                  <a:lnTo>
                    <a:pt x="317" y="703"/>
                  </a:lnTo>
                  <a:lnTo>
                    <a:pt x="302" y="699"/>
                  </a:lnTo>
                  <a:lnTo>
                    <a:pt x="286" y="696"/>
                  </a:lnTo>
                  <a:lnTo>
                    <a:pt x="271" y="691"/>
                  </a:lnTo>
                  <a:lnTo>
                    <a:pt x="257" y="685"/>
                  </a:lnTo>
                  <a:lnTo>
                    <a:pt x="243" y="679"/>
                  </a:lnTo>
                  <a:lnTo>
                    <a:pt x="230" y="672"/>
                  </a:lnTo>
                  <a:lnTo>
                    <a:pt x="217" y="662"/>
                  </a:lnTo>
                  <a:lnTo>
                    <a:pt x="205" y="653"/>
                  </a:lnTo>
                  <a:lnTo>
                    <a:pt x="193" y="643"/>
                  </a:lnTo>
                  <a:lnTo>
                    <a:pt x="182" y="632"/>
                  </a:lnTo>
                  <a:lnTo>
                    <a:pt x="171" y="620"/>
                  </a:lnTo>
                  <a:lnTo>
                    <a:pt x="160" y="608"/>
                  </a:lnTo>
                  <a:lnTo>
                    <a:pt x="150" y="594"/>
                  </a:lnTo>
                  <a:lnTo>
                    <a:pt x="150" y="988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369" y="3007"/>
              <a:ext cx="39" cy="41"/>
            </a:xfrm>
            <a:custGeom>
              <a:avLst/>
              <a:gdLst>
                <a:gd name="T0" fmla="*/ 505 w 666"/>
                <a:gd name="T1" fmla="*/ 608 h 706"/>
                <a:gd name="T2" fmla="*/ 460 w 666"/>
                <a:gd name="T3" fmla="*/ 653 h 706"/>
                <a:gd name="T4" fmla="*/ 408 w 666"/>
                <a:gd name="T5" fmla="*/ 685 h 706"/>
                <a:gd name="T6" fmla="*/ 348 w 666"/>
                <a:gd name="T7" fmla="*/ 703 h 706"/>
                <a:gd name="T8" fmla="*/ 281 w 666"/>
                <a:gd name="T9" fmla="*/ 706 h 706"/>
                <a:gd name="T10" fmla="*/ 218 w 666"/>
                <a:gd name="T11" fmla="*/ 697 h 706"/>
                <a:gd name="T12" fmla="*/ 161 w 666"/>
                <a:gd name="T13" fmla="*/ 676 h 706"/>
                <a:gd name="T14" fmla="*/ 111 w 666"/>
                <a:gd name="T15" fmla="*/ 643 h 706"/>
                <a:gd name="T16" fmla="*/ 70 w 666"/>
                <a:gd name="T17" fmla="*/ 599 h 706"/>
                <a:gd name="T18" fmla="*/ 37 w 666"/>
                <a:gd name="T19" fmla="*/ 545 h 706"/>
                <a:gd name="T20" fmla="*/ 15 w 666"/>
                <a:gd name="T21" fmla="*/ 482 h 706"/>
                <a:gd name="T22" fmla="*/ 3 w 666"/>
                <a:gd name="T23" fmla="*/ 410 h 706"/>
                <a:gd name="T24" fmla="*/ 0 w 666"/>
                <a:gd name="T25" fmla="*/ 331 h 706"/>
                <a:gd name="T26" fmla="*/ 8 w 666"/>
                <a:gd name="T27" fmla="*/ 259 h 706"/>
                <a:gd name="T28" fmla="*/ 25 w 666"/>
                <a:gd name="T29" fmla="*/ 193 h 706"/>
                <a:gd name="T30" fmla="*/ 53 w 666"/>
                <a:gd name="T31" fmla="*/ 135 h 706"/>
                <a:gd name="T32" fmla="*/ 91 w 666"/>
                <a:gd name="T33" fmla="*/ 86 h 706"/>
                <a:gd name="T34" fmla="*/ 137 w 666"/>
                <a:gd name="T35" fmla="*/ 46 h 706"/>
                <a:gd name="T36" fmla="*/ 189 w 666"/>
                <a:gd name="T37" fmla="*/ 18 h 706"/>
                <a:gd name="T38" fmla="*/ 247 w 666"/>
                <a:gd name="T39" fmla="*/ 3 h 706"/>
                <a:gd name="T40" fmla="*/ 314 w 666"/>
                <a:gd name="T41" fmla="*/ 1 h 706"/>
                <a:gd name="T42" fmla="*/ 385 w 666"/>
                <a:gd name="T43" fmla="*/ 13 h 706"/>
                <a:gd name="T44" fmla="*/ 446 w 666"/>
                <a:gd name="T45" fmla="*/ 43 h 706"/>
                <a:gd name="T46" fmla="*/ 491 w 666"/>
                <a:gd name="T47" fmla="*/ 87 h 706"/>
                <a:gd name="T48" fmla="*/ 515 w 666"/>
                <a:gd name="T49" fmla="*/ 24 h 706"/>
                <a:gd name="T50" fmla="*/ 519 w 666"/>
                <a:gd name="T51" fmla="*/ 324 h 706"/>
                <a:gd name="T52" fmla="*/ 501 w 666"/>
                <a:gd name="T53" fmla="*/ 240 h 706"/>
                <a:gd name="T54" fmla="*/ 478 w 666"/>
                <a:gd name="T55" fmla="*/ 198 h 706"/>
                <a:gd name="T56" fmla="*/ 453 w 666"/>
                <a:gd name="T57" fmla="*/ 171 h 706"/>
                <a:gd name="T58" fmla="*/ 424 w 666"/>
                <a:gd name="T59" fmla="*/ 152 h 706"/>
                <a:gd name="T60" fmla="*/ 388 w 666"/>
                <a:gd name="T61" fmla="*/ 139 h 706"/>
                <a:gd name="T62" fmla="*/ 319 w 666"/>
                <a:gd name="T63" fmla="*/ 135 h 706"/>
                <a:gd name="T64" fmla="*/ 272 w 666"/>
                <a:gd name="T65" fmla="*/ 145 h 706"/>
                <a:gd name="T66" fmla="*/ 240 w 666"/>
                <a:gd name="T67" fmla="*/ 161 h 706"/>
                <a:gd name="T68" fmla="*/ 212 w 666"/>
                <a:gd name="T69" fmla="*/ 185 h 706"/>
                <a:gd name="T70" fmla="*/ 189 w 666"/>
                <a:gd name="T71" fmla="*/ 215 h 706"/>
                <a:gd name="T72" fmla="*/ 164 w 666"/>
                <a:gd name="T73" fmla="*/ 283 h 706"/>
                <a:gd name="T74" fmla="*/ 157 w 666"/>
                <a:gd name="T75" fmla="*/ 380 h 706"/>
                <a:gd name="T76" fmla="*/ 176 w 666"/>
                <a:gd name="T77" fmla="*/ 467 h 706"/>
                <a:gd name="T78" fmla="*/ 198 w 666"/>
                <a:gd name="T79" fmla="*/ 509 h 706"/>
                <a:gd name="T80" fmla="*/ 223 w 666"/>
                <a:gd name="T81" fmla="*/ 535 h 706"/>
                <a:gd name="T82" fmla="*/ 252 w 666"/>
                <a:gd name="T83" fmla="*/ 555 h 706"/>
                <a:gd name="T84" fmla="*/ 287 w 666"/>
                <a:gd name="T85" fmla="*/ 567 h 706"/>
                <a:gd name="T86" fmla="*/ 346 w 666"/>
                <a:gd name="T87" fmla="*/ 573 h 706"/>
                <a:gd name="T88" fmla="*/ 384 w 666"/>
                <a:gd name="T89" fmla="*/ 567 h 706"/>
                <a:gd name="T90" fmla="*/ 419 w 666"/>
                <a:gd name="T91" fmla="*/ 553 h 706"/>
                <a:gd name="T92" fmla="*/ 449 w 666"/>
                <a:gd name="T93" fmla="*/ 532 h 706"/>
                <a:gd name="T94" fmla="*/ 480 w 666"/>
                <a:gd name="T95" fmla="*/ 496 h 706"/>
                <a:gd name="T96" fmla="*/ 512 w 666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6" h="706">
                  <a:moveTo>
                    <a:pt x="666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8" y="662"/>
                  </a:lnTo>
                  <a:lnTo>
                    <a:pt x="435" y="672"/>
                  </a:lnTo>
                  <a:lnTo>
                    <a:pt x="422" y="679"/>
                  </a:lnTo>
                  <a:lnTo>
                    <a:pt x="408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9" y="703"/>
                  </a:lnTo>
                  <a:lnTo>
                    <a:pt x="233" y="700"/>
                  </a:lnTo>
                  <a:lnTo>
                    <a:pt x="218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5" y="683"/>
                  </a:lnTo>
                  <a:lnTo>
                    <a:pt x="161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90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5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8" y="446"/>
                  </a:lnTo>
                  <a:lnTo>
                    <a:pt x="5" y="428"/>
                  </a:lnTo>
                  <a:lnTo>
                    <a:pt x="3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3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3" y="31"/>
                  </a:lnTo>
                  <a:lnTo>
                    <a:pt x="176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9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8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9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6" y="24"/>
                  </a:lnTo>
                  <a:lnTo>
                    <a:pt x="666" y="680"/>
                  </a:lnTo>
                  <a:close/>
                  <a:moveTo>
                    <a:pt x="519" y="349"/>
                  </a:moveTo>
                  <a:lnTo>
                    <a:pt x="519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4" y="152"/>
                  </a:lnTo>
                  <a:lnTo>
                    <a:pt x="415" y="148"/>
                  </a:lnTo>
                  <a:lnTo>
                    <a:pt x="407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9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9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5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6" y="243"/>
                  </a:lnTo>
                  <a:lnTo>
                    <a:pt x="169" y="263"/>
                  </a:lnTo>
                  <a:lnTo>
                    <a:pt x="164" y="283"/>
                  </a:lnTo>
                  <a:lnTo>
                    <a:pt x="160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60" y="404"/>
                  </a:lnTo>
                  <a:lnTo>
                    <a:pt x="164" y="426"/>
                  </a:lnTo>
                  <a:lnTo>
                    <a:pt x="169" y="447"/>
                  </a:lnTo>
                  <a:lnTo>
                    <a:pt x="176" y="467"/>
                  </a:lnTo>
                  <a:lnTo>
                    <a:pt x="184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6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11" y="557"/>
                  </a:lnTo>
                  <a:lnTo>
                    <a:pt x="419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9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9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7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9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426" y="3007"/>
              <a:ext cx="38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30 w 632"/>
                <a:gd name="T21" fmla="*/ 2 h 680"/>
                <a:gd name="T22" fmla="*/ 463 w 632"/>
                <a:gd name="T23" fmla="*/ 6 h 680"/>
                <a:gd name="T24" fmla="*/ 493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7 w 632"/>
                <a:gd name="T59" fmla="*/ 156 h 680"/>
                <a:gd name="T60" fmla="*/ 420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6 w 632"/>
                <a:gd name="T81" fmla="*/ 193 h 680"/>
                <a:gd name="T82" fmla="*/ 172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7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30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7" y="156"/>
                  </a:lnTo>
                  <a:lnTo>
                    <a:pt x="431" y="152"/>
                  </a:lnTo>
                  <a:lnTo>
                    <a:pt x="420" y="145"/>
                  </a:lnTo>
                  <a:lnTo>
                    <a:pt x="406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2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481" y="2986"/>
              <a:ext cx="11" cy="61"/>
            </a:xfrm>
            <a:custGeom>
              <a:avLst/>
              <a:gdLst>
                <a:gd name="T0" fmla="*/ 0 w 187"/>
                <a:gd name="T1" fmla="*/ 83 h 1033"/>
                <a:gd name="T2" fmla="*/ 4 w 187"/>
                <a:gd name="T3" fmla="*/ 66 h 1033"/>
                <a:gd name="T4" fmla="*/ 11 w 187"/>
                <a:gd name="T5" fmla="*/ 49 h 1033"/>
                <a:gd name="T6" fmla="*/ 21 w 187"/>
                <a:gd name="T7" fmla="*/ 34 h 1033"/>
                <a:gd name="T8" fmla="*/ 35 w 187"/>
                <a:gd name="T9" fmla="*/ 21 h 1033"/>
                <a:gd name="T10" fmla="*/ 50 w 187"/>
                <a:gd name="T11" fmla="*/ 10 h 1033"/>
                <a:gd name="T12" fmla="*/ 67 w 187"/>
                <a:gd name="T13" fmla="*/ 3 h 1033"/>
                <a:gd name="T14" fmla="*/ 85 w 187"/>
                <a:gd name="T15" fmla="*/ 0 h 1033"/>
                <a:gd name="T16" fmla="*/ 104 w 187"/>
                <a:gd name="T17" fmla="*/ 0 h 1033"/>
                <a:gd name="T18" fmla="*/ 122 w 187"/>
                <a:gd name="T19" fmla="*/ 3 h 1033"/>
                <a:gd name="T20" fmla="*/ 139 w 187"/>
                <a:gd name="T21" fmla="*/ 10 h 1033"/>
                <a:gd name="T22" fmla="*/ 154 w 187"/>
                <a:gd name="T23" fmla="*/ 20 h 1033"/>
                <a:gd name="T24" fmla="*/ 167 w 187"/>
                <a:gd name="T25" fmla="*/ 33 h 1033"/>
                <a:gd name="T26" fmla="*/ 177 w 187"/>
                <a:gd name="T27" fmla="*/ 48 h 1033"/>
                <a:gd name="T28" fmla="*/ 183 w 187"/>
                <a:gd name="T29" fmla="*/ 65 h 1033"/>
                <a:gd name="T30" fmla="*/ 187 w 187"/>
                <a:gd name="T31" fmla="*/ 83 h 1033"/>
                <a:gd name="T32" fmla="*/ 187 w 187"/>
                <a:gd name="T33" fmla="*/ 102 h 1033"/>
                <a:gd name="T34" fmla="*/ 183 w 187"/>
                <a:gd name="T35" fmla="*/ 121 h 1033"/>
                <a:gd name="T36" fmla="*/ 177 w 187"/>
                <a:gd name="T37" fmla="*/ 138 h 1033"/>
                <a:gd name="T38" fmla="*/ 167 w 187"/>
                <a:gd name="T39" fmla="*/ 153 h 1033"/>
                <a:gd name="T40" fmla="*/ 153 w 187"/>
                <a:gd name="T41" fmla="*/ 167 h 1033"/>
                <a:gd name="T42" fmla="*/ 138 w 187"/>
                <a:gd name="T43" fmla="*/ 177 h 1033"/>
                <a:gd name="T44" fmla="*/ 122 w 187"/>
                <a:gd name="T45" fmla="*/ 184 h 1033"/>
                <a:gd name="T46" fmla="*/ 104 w 187"/>
                <a:gd name="T47" fmla="*/ 188 h 1033"/>
                <a:gd name="T48" fmla="*/ 85 w 187"/>
                <a:gd name="T49" fmla="*/ 188 h 1033"/>
                <a:gd name="T50" fmla="*/ 67 w 187"/>
                <a:gd name="T51" fmla="*/ 184 h 1033"/>
                <a:gd name="T52" fmla="*/ 50 w 187"/>
                <a:gd name="T53" fmla="*/ 177 h 1033"/>
                <a:gd name="T54" fmla="*/ 35 w 187"/>
                <a:gd name="T55" fmla="*/ 167 h 1033"/>
                <a:gd name="T56" fmla="*/ 21 w 187"/>
                <a:gd name="T57" fmla="*/ 152 h 1033"/>
                <a:gd name="T58" fmla="*/ 11 w 187"/>
                <a:gd name="T59" fmla="*/ 137 h 1033"/>
                <a:gd name="T60" fmla="*/ 4 w 187"/>
                <a:gd name="T61" fmla="*/ 120 h 1033"/>
                <a:gd name="T62" fmla="*/ 0 w 187"/>
                <a:gd name="T63" fmla="*/ 102 h 1033"/>
                <a:gd name="T64" fmla="*/ 19 w 187"/>
                <a:gd name="T65" fmla="*/ 1033 h 1033"/>
                <a:gd name="T66" fmla="*/ 169 w 187"/>
                <a:gd name="T67" fmla="*/ 377 h 1033"/>
                <a:gd name="T68" fmla="*/ 19 w 187"/>
                <a:gd name="T6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" h="1033">
                  <a:moveTo>
                    <a:pt x="0" y="93"/>
                  </a:moveTo>
                  <a:lnTo>
                    <a:pt x="0" y="83"/>
                  </a:lnTo>
                  <a:lnTo>
                    <a:pt x="1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1" y="34"/>
                  </a:lnTo>
                  <a:lnTo>
                    <a:pt x="28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3" y="1"/>
                  </a:lnTo>
                  <a:lnTo>
                    <a:pt x="122" y="3"/>
                  </a:lnTo>
                  <a:lnTo>
                    <a:pt x="131" y="6"/>
                  </a:lnTo>
                  <a:lnTo>
                    <a:pt x="139" y="10"/>
                  </a:lnTo>
                  <a:lnTo>
                    <a:pt x="146" y="15"/>
                  </a:lnTo>
                  <a:lnTo>
                    <a:pt x="154" y="20"/>
                  </a:lnTo>
                  <a:lnTo>
                    <a:pt x="161" y="26"/>
                  </a:lnTo>
                  <a:lnTo>
                    <a:pt x="167" y="33"/>
                  </a:lnTo>
                  <a:lnTo>
                    <a:pt x="172" y="40"/>
                  </a:lnTo>
                  <a:lnTo>
                    <a:pt x="177" y="48"/>
                  </a:lnTo>
                  <a:lnTo>
                    <a:pt x="180" y="56"/>
                  </a:lnTo>
                  <a:lnTo>
                    <a:pt x="183" y="65"/>
                  </a:lnTo>
                  <a:lnTo>
                    <a:pt x="185" y="73"/>
                  </a:lnTo>
                  <a:lnTo>
                    <a:pt x="187" y="83"/>
                  </a:lnTo>
                  <a:lnTo>
                    <a:pt x="187" y="93"/>
                  </a:lnTo>
                  <a:lnTo>
                    <a:pt x="187" y="102"/>
                  </a:lnTo>
                  <a:lnTo>
                    <a:pt x="185" y="112"/>
                  </a:lnTo>
                  <a:lnTo>
                    <a:pt x="183" y="121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2" y="145"/>
                  </a:lnTo>
                  <a:lnTo>
                    <a:pt x="167" y="153"/>
                  </a:lnTo>
                  <a:lnTo>
                    <a:pt x="160" y="161"/>
                  </a:lnTo>
                  <a:lnTo>
                    <a:pt x="153" y="167"/>
                  </a:lnTo>
                  <a:lnTo>
                    <a:pt x="146" y="173"/>
                  </a:lnTo>
                  <a:lnTo>
                    <a:pt x="138" y="177"/>
                  </a:lnTo>
                  <a:lnTo>
                    <a:pt x="130" y="181"/>
                  </a:lnTo>
                  <a:lnTo>
                    <a:pt x="122" y="184"/>
                  </a:lnTo>
                  <a:lnTo>
                    <a:pt x="113" y="186"/>
                  </a:lnTo>
                  <a:lnTo>
                    <a:pt x="104" y="188"/>
                  </a:lnTo>
                  <a:lnTo>
                    <a:pt x="94" y="188"/>
                  </a:lnTo>
                  <a:lnTo>
                    <a:pt x="85" y="188"/>
                  </a:lnTo>
                  <a:lnTo>
                    <a:pt x="75" y="186"/>
                  </a:lnTo>
                  <a:lnTo>
                    <a:pt x="67" y="184"/>
                  </a:lnTo>
                  <a:lnTo>
                    <a:pt x="58" y="181"/>
                  </a:lnTo>
                  <a:lnTo>
                    <a:pt x="50" y="177"/>
                  </a:lnTo>
                  <a:lnTo>
                    <a:pt x="42" y="172"/>
                  </a:lnTo>
                  <a:lnTo>
                    <a:pt x="35" y="167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1" y="137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1" y="111"/>
                  </a:lnTo>
                  <a:lnTo>
                    <a:pt x="0" y="102"/>
                  </a:lnTo>
                  <a:lnTo>
                    <a:pt x="0" y="93"/>
                  </a:lnTo>
                  <a:close/>
                  <a:moveTo>
                    <a:pt x="19" y="1033"/>
                  </a:moveTo>
                  <a:lnTo>
                    <a:pt x="19" y="377"/>
                  </a:lnTo>
                  <a:lnTo>
                    <a:pt x="169" y="377"/>
                  </a:lnTo>
                  <a:lnTo>
                    <a:pt x="169" y="1033"/>
                  </a:lnTo>
                  <a:lnTo>
                    <a:pt x="19" y="103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507" y="3007"/>
              <a:ext cx="40" cy="41"/>
            </a:xfrm>
            <a:custGeom>
              <a:avLst/>
              <a:gdLst>
                <a:gd name="T0" fmla="*/ 159 w 680"/>
                <a:gd name="T1" fmla="*/ 395 h 706"/>
                <a:gd name="T2" fmla="*/ 173 w 680"/>
                <a:gd name="T3" fmla="*/ 456 h 706"/>
                <a:gd name="T4" fmla="*/ 200 w 680"/>
                <a:gd name="T5" fmla="*/ 504 h 706"/>
                <a:gd name="T6" fmla="*/ 237 w 680"/>
                <a:gd name="T7" fmla="*/ 540 h 706"/>
                <a:gd name="T8" fmla="*/ 286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5 w 680"/>
                <a:gd name="T17" fmla="*/ 530 h 706"/>
                <a:gd name="T18" fmla="*/ 508 w 680"/>
                <a:gd name="T19" fmla="*/ 499 h 706"/>
                <a:gd name="T20" fmla="*/ 539 w 680"/>
                <a:gd name="T21" fmla="*/ 457 h 706"/>
                <a:gd name="T22" fmla="*/ 659 w 680"/>
                <a:gd name="T23" fmla="*/ 534 h 706"/>
                <a:gd name="T24" fmla="*/ 612 w 680"/>
                <a:gd name="T25" fmla="*/ 596 h 706"/>
                <a:gd name="T26" fmla="*/ 557 w 680"/>
                <a:gd name="T27" fmla="*/ 644 h 706"/>
                <a:gd name="T28" fmla="*/ 494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9 w 680"/>
                <a:gd name="T35" fmla="*/ 703 h 706"/>
                <a:gd name="T36" fmla="*/ 236 w 680"/>
                <a:gd name="T37" fmla="*/ 693 h 706"/>
                <a:gd name="T38" fmla="*/ 188 w 680"/>
                <a:gd name="T39" fmla="*/ 676 h 706"/>
                <a:gd name="T40" fmla="*/ 145 w 680"/>
                <a:gd name="T41" fmla="*/ 652 h 706"/>
                <a:gd name="T42" fmla="*/ 106 w 680"/>
                <a:gd name="T43" fmla="*/ 621 h 706"/>
                <a:gd name="T44" fmla="*/ 73 w 680"/>
                <a:gd name="T45" fmla="*/ 585 h 706"/>
                <a:gd name="T46" fmla="*/ 45 w 680"/>
                <a:gd name="T47" fmla="*/ 544 h 706"/>
                <a:gd name="T48" fmla="*/ 24 w 680"/>
                <a:gd name="T49" fmla="*/ 498 h 706"/>
                <a:gd name="T50" fmla="*/ 10 w 680"/>
                <a:gd name="T51" fmla="*/ 447 h 706"/>
                <a:gd name="T52" fmla="*/ 2 w 680"/>
                <a:gd name="T53" fmla="*/ 392 h 706"/>
                <a:gd name="T54" fmla="*/ 1 w 680"/>
                <a:gd name="T55" fmla="*/ 334 h 706"/>
                <a:gd name="T56" fmla="*/ 6 w 680"/>
                <a:gd name="T57" fmla="*/ 280 h 706"/>
                <a:gd name="T58" fmla="*/ 19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8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7 w 680"/>
                <a:gd name="T75" fmla="*/ 0 h 706"/>
                <a:gd name="T76" fmla="*/ 384 w 680"/>
                <a:gd name="T77" fmla="*/ 1 h 706"/>
                <a:gd name="T78" fmla="*/ 437 w 680"/>
                <a:gd name="T79" fmla="*/ 9 h 706"/>
                <a:gd name="T80" fmla="*/ 486 w 680"/>
                <a:gd name="T81" fmla="*/ 24 h 706"/>
                <a:gd name="T82" fmla="*/ 529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1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2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7" y="373"/>
                  </a:lnTo>
                  <a:lnTo>
                    <a:pt x="159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200" y="504"/>
                  </a:lnTo>
                  <a:lnTo>
                    <a:pt x="211" y="517"/>
                  </a:lnTo>
                  <a:lnTo>
                    <a:pt x="224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6" y="561"/>
                  </a:lnTo>
                  <a:lnTo>
                    <a:pt x="304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9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3" y="538"/>
                  </a:lnTo>
                  <a:lnTo>
                    <a:pt x="475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8" y="499"/>
                  </a:lnTo>
                  <a:lnTo>
                    <a:pt x="518" y="486"/>
                  </a:lnTo>
                  <a:lnTo>
                    <a:pt x="528" y="472"/>
                  </a:lnTo>
                  <a:lnTo>
                    <a:pt x="539" y="457"/>
                  </a:lnTo>
                  <a:lnTo>
                    <a:pt x="548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2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4" y="679"/>
                  </a:lnTo>
                  <a:lnTo>
                    <a:pt x="471" y="688"/>
                  </a:lnTo>
                  <a:lnTo>
                    <a:pt x="448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9" y="703"/>
                  </a:lnTo>
                  <a:lnTo>
                    <a:pt x="270" y="700"/>
                  </a:lnTo>
                  <a:lnTo>
                    <a:pt x="252" y="697"/>
                  </a:lnTo>
                  <a:lnTo>
                    <a:pt x="236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9" y="660"/>
                  </a:lnTo>
                  <a:lnTo>
                    <a:pt x="145" y="652"/>
                  </a:lnTo>
                  <a:lnTo>
                    <a:pt x="131" y="642"/>
                  </a:lnTo>
                  <a:lnTo>
                    <a:pt x="119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3" y="585"/>
                  </a:lnTo>
                  <a:lnTo>
                    <a:pt x="63" y="572"/>
                  </a:lnTo>
                  <a:lnTo>
                    <a:pt x="54" y="558"/>
                  </a:lnTo>
                  <a:lnTo>
                    <a:pt x="45" y="544"/>
                  </a:lnTo>
                  <a:lnTo>
                    <a:pt x="38" y="529"/>
                  </a:lnTo>
                  <a:lnTo>
                    <a:pt x="30" y="514"/>
                  </a:lnTo>
                  <a:lnTo>
                    <a:pt x="24" y="498"/>
                  </a:lnTo>
                  <a:lnTo>
                    <a:pt x="18" y="482"/>
                  </a:lnTo>
                  <a:lnTo>
                    <a:pt x="14" y="465"/>
                  </a:lnTo>
                  <a:lnTo>
                    <a:pt x="10" y="447"/>
                  </a:lnTo>
                  <a:lnTo>
                    <a:pt x="6" y="429"/>
                  </a:lnTo>
                  <a:lnTo>
                    <a:pt x="4" y="411"/>
                  </a:lnTo>
                  <a:lnTo>
                    <a:pt x="2" y="392"/>
                  </a:lnTo>
                  <a:lnTo>
                    <a:pt x="1" y="373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6"/>
                  </a:lnTo>
                  <a:lnTo>
                    <a:pt x="4" y="298"/>
                  </a:lnTo>
                  <a:lnTo>
                    <a:pt x="6" y="280"/>
                  </a:lnTo>
                  <a:lnTo>
                    <a:pt x="10" y="263"/>
                  </a:lnTo>
                  <a:lnTo>
                    <a:pt x="14" y="246"/>
                  </a:lnTo>
                  <a:lnTo>
                    <a:pt x="19" y="228"/>
                  </a:lnTo>
                  <a:lnTo>
                    <a:pt x="24" y="212"/>
                  </a:lnTo>
                  <a:lnTo>
                    <a:pt x="31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8" y="100"/>
                  </a:lnTo>
                  <a:lnTo>
                    <a:pt x="110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1" y="4"/>
                  </a:lnTo>
                  <a:lnTo>
                    <a:pt x="308" y="2"/>
                  </a:lnTo>
                  <a:lnTo>
                    <a:pt x="327" y="0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84" y="1"/>
                  </a:lnTo>
                  <a:lnTo>
                    <a:pt x="402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4" y="13"/>
                  </a:lnTo>
                  <a:lnTo>
                    <a:pt x="470" y="17"/>
                  </a:lnTo>
                  <a:lnTo>
                    <a:pt x="486" y="24"/>
                  </a:lnTo>
                  <a:lnTo>
                    <a:pt x="501" y="30"/>
                  </a:lnTo>
                  <a:lnTo>
                    <a:pt x="515" y="36"/>
                  </a:lnTo>
                  <a:lnTo>
                    <a:pt x="529" y="44"/>
                  </a:lnTo>
                  <a:lnTo>
                    <a:pt x="544" y="52"/>
                  </a:lnTo>
                  <a:lnTo>
                    <a:pt x="557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1" y="141"/>
                  </a:lnTo>
                  <a:lnTo>
                    <a:pt x="639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2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4" y="273"/>
                  </a:moveTo>
                  <a:lnTo>
                    <a:pt x="521" y="256"/>
                  </a:lnTo>
                  <a:lnTo>
                    <a:pt x="518" y="240"/>
                  </a:lnTo>
                  <a:lnTo>
                    <a:pt x="513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1" y="185"/>
                  </a:lnTo>
                  <a:lnTo>
                    <a:pt x="481" y="175"/>
                  </a:lnTo>
                  <a:lnTo>
                    <a:pt x="471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8" y="137"/>
                  </a:lnTo>
                  <a:lnTo>
                    <a:pt x="402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9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4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558" y="3007"/>
              <a:ext cx="31" cy="41"/>
            </a:xfrm>
            <a:custGeom>
              <a:avLst/>
              <a:gdLst>
                <a:gd name="T0" fmla="*/ 133 w 527"/>
                <a:gd name="T1" fmla="*/ 516 h 707"/>
                <a:gd name="T2" fmla="*/ 159 w 527"/>
                <a:gd name="T3" fmla="*/ 554 h 707"/>
                <a:gd name="T4" fmla="*/ 196 w 527"/>
                <a:gd name="T5" fmla="*/ 579 h 707"/>
                <a:gd name="T6" fmla="*/ 244 w 527"/>
                <a:gd name="T7" fmla="*/ 592 h 707"/>
                <a:gd name="T8" fmla="*/ 296 w 527"/>
                <a:gd name="T9" fmla="*/ 592 h 707"/>
                <a:gd name="T10" fmla="*/ 335 w 527"/>
                <a:gd name="T11" fmla="*/ 581 h 707"/>
                <a:gd name="T12" fmla="*/ 363 w 527"/>
                <a:gd name="T13" fmla="*/ 558 h 707"/>
                <a:gd name="T14" fmla="*/ 378 w 527"/>
                <a:gd name="T15" fmla="*/ 526 h 707"/>
                <a:gd name="T16" fmla="*/ 378 w 527"/>
                <a:gd name="T17" fmla="*/ 494 h 707"/>
                <a:gd name="T18" fmla="*/ 365 w 527"/>
                <a:gd name="T19" fmla="*/ 470 h 707"/>
                <a:gd name="T20" fmla="*/ 340 w 527"/>
                <a:gd name="T21" fmla="*/ 446 h 707"/>
                <a:gd name="T22" fmla="*/ 278 w 527"/>
                <a:gd name="T23" fmla="*/ 415 h 707"/>
                <a:gd name="T24" fmla="*/ 225 w 527"/>
                <a:gd name="T25" fmla="*/ 395 h 707"/>
                <a:gd name="T26" fmla="*/ 135 w 527"/>
                <a:gd name="T27" fmla="*/ 351 h 707"/>
                <a:gd name="T28" fmla="*/ 77 w 527"/>
                <a:gd name="T29" fmla="*/ 307 h 707"/>
                <a:gd name="T30" fmla="*/ 46 w 527"/>
                <a:gd name="T31" fmla="*/ 257 h 707"/>
                <a:gd name="T32" fmla="*/ 36 w 527"/>
                <a:gd name="T33" fmla="*/ 197 h 707"/>
                <a:gd name="T34" fmla="*/ 40 w 527"/>
                <a:gd name="T35" fmla="*/ 155 h 707"/>
                <a:gd name="T36" fmla="*/ 53 w 527"/>
                <a:gd name="T37" fmla="*/ 118 h 707"/>
                <a:gd name="T38" fmla="*/ 74 w 527"/>
                <a:gd name="T39" fmla="*/ 84 h 707"/>
                <a:gd name="T40" fmla="*/ 104 w 527"/>
                <a:gd name="T41" fmla="*/ 55 h 707"/>
                <a:gd name="T42" fmla="*/ 141 w 527"/>
                <a:gd name="T43" fmla="*/ 31 h 707"/>
                <a:gd name="T44" fmla="*/ 185 w 527"/>
                <a:gd name="T45" fmla="*/ 13 h 707"/>
                <a:gd name="T46" fmla="*/ 286 w 527"/>
                <a:gd name="T47" fmla="*/ 0 h 707"/>
                <a:gd name="T48" fmla="*/ 357 w 527"/>
                <a:gd name="T49" fmla="*/ 7 h 707"/>
                <a:gd name="T50" fmla="*/ 417 w 527"/>
                <a:gd name="T51" fmla="*/ 29 h 707"/>
                <a:gd name="T52" fmla="*/ 464 w 527"/>
                <a:gd name="T53" fmla="*/ 62 h 707"/>
                <a:gd name="T54" fmla="*/ 496 w 527"/>
                <a:gd name="T55" fmla="*/ 108 h 707"/>
                <a:gd name="T56" fmla="*/ 378 w 527"/>
                <a:gd name="T57" fmla="*/ 160 h 707"/>
                <a:gd name="T58" fmla="*/ 355 w 527"/>
                <a:gd name="T59" fmla="*/ 137 h 707"/>
                <a:gd name="T60" fmla="*/ 325 w 527"/>
                <a:gd name="T61" fmla="*/ 121 h 707"/>
                <a:gd name="T62" fmla="*/ 290 w 527"/>
                <a:gd name="T63" fmla="*/ 114 h 707"/>
                <a:gd name="T64" fmla="*/ 251 w 527"/>
                <a:gd name="T65" fmla="*/ 116 h 707"/>
                <a:gd name="T66" fmla="*/ 219 w 527"/>
                <a:gd name="T67" fmla="*/ 129 h 707"/>
                <a:gd name="T68" fmla="*/ 196 w 527"/>
                <a:gd name="T69" fmla="*/ 151 h 707"/>
                <a:gd name="T70" fmla="*/ 187 w 527"/>
                <a:gd name="T71" fmla="*/ 180 h 707"/>
                <a:gd name="T72" fmla="*/ 190 w 527"/>
                <a:gd name="T73" fmla="*/ 207 h 707"/>
                <a:gd name="T74" fmla="*/ 208 w 527"/>
                <a:gd name="T75" fmla="*/ 231 h 707"/>
                <a:gd name="T76" fmla="*/ 241 w 527"/>
                <a:gd name="T77" fmla="*/ 255 h 707"/>
                <a:gd name="T78" fmla="*/ 319 w 527"/>
                <a:gd name="T79" fmla="*/ 288 h 707"/>
                <a:gd name="T80" fmla="*/ 380 w 527"/>
                <a:gd name="T81" fmla="*/ 312 h 707"/>
                <a:gd name="T82" fmla="*/ 452 w 527"/>
                <a:gd name="T83" fmla="*/ 352 h 707"/>
                <a:gd name="T84" fmla="*/ 497 w 527"/>
                <a:gd name="T85" fmla="*/ 396 h 707"/>
                <a:gd name="T86" fmla="*/ 522 w 527"/>
                <a:gd name="T87" fmla="*/ 449 h 707"/>
                <a:gd name="T88" fmla="*/ 527 w 527"/>
                <a:gd name="T89" fmla="*/ 510 h 707"/>
                <a:gd name="T90" fmla="*/ 520 w 527"/>
                <a:gd name="T91" fmla="*/ 555 h 707"/>
                <a:gd name="T92" fmla="*/ 505 w 527"/>
                <a:gd name="T93" fmla="*/ 594 h 707"/>
                <a:gd name="T94" fmla="*/ 480 w 527"/>
                <a:gd name="T95" fmla="*/ 629 h 707"/>
                <a:gd name="T96" fmla="*/ 447 w 527"/>
                <a:gd name="T97" fmla="*/ 658 h 707"/>
                <a:gd name="T98" fmla="*/ 406 w 527"/>
                <a:gd name="T99" fmla="*/ 681 h 707"/>
                <a:gd name="T100" fmla="*/ 358 w 527"/>
                <a:gd name="T101" fmla="*/ 697 h 707"/>
                <a:gd name="T102" fmla="*/ 290 w 527"/>
                <a:gd name="T103" fmla="*/ 706 h 707"/>
                <a:gd name="T104" fmla="*/ 192 w 527"/>
                <a:gd name="T105" fmla="*/ 702 h 707"/>
                <a:gd name="T106" fmla="*/ 116 w 527"/>
                <a:gd name="T107" fmla="*/ 680 h 707"/>
                <a:gd name="T108" fmla="*/ 56 w 527"/>
                <a:gd name="T109" fmla="*/ 638 h 707"/>
                <a:gd name="T110" fmla="*/ 10 w 527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7" h="707">
                  <a:moveTo>
                    <a:pt x="0" y="561"/>
                  </a:moveTo>
                  <a:lnTo>
                    <a:pt x="124" y="493"/>
                  </a:lnTo>
                  <a:lnTo>
                    <a:pt x="128" y="505"/>
                  </a:lnTo>
                  <a:lnTo>
                    <a:pt x="133" y="516"/>
                  </a:lnTo>
                  <a:lnTo>
                    <a:pt x="138" y="527"/>
                  </a:lnTo>
                  <a:lnTo>
                    <a:pt x="144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8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9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4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6" y="585"/>
                  </a:lnTo>
                  <a:lnTo>
                    <a:pt x="335" y="581"/>
                  </a:lnTo>
                  <a:lnTo>
                    <a:pt x="343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3" y="558"/>
                  </a:lnTo>
                  <a:lnTo>
                    <a:pt x="368" y="551"/>
                  </a:lnTo>
                  <a:lnTo>
                    <a:pt x="372" y="543"/>
                  </a:lnTo>
                  <a:lnTo>
                    <a:pt x="375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79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69" y="476"/>
                  </a:lnTo>
                  <a:lnTo>
                    <a:pt x="365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7" y="451"/>
                  </a:lnTo>
                  <a:lnTo>
                    <a:pt x="340" y="446"/>
                  </a:lnTo>
                  <a:lnTo>
                    <a:pt x="331" y="441"/>
                  </a:lnTo>
                  <a:lnTo>
                    <a:pt x="322" y="435"/>
                  </a:lnTo>
                  <a:lnTo>
                    <a:pt x="301" y="425"/>
                  </a:lnTo>
                  <a:lnTo>
                    <a:pt x="278" y="415"/>
                  </a:lnTo>
                  <a:lnTo>
                    <a:pt x="261" y="409"/>
                  </a:lnTo>
                  <a:lnTo>
                    <a:pt x="247" y="404"/>
                  </a:lnTo>
                  <a:lnTo>
                    <a:pt x="235" y="399"/>
                  </a:lnTo>
                  <a:lnTo>
                    <a:pt x="225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7" y="340"/>
                  </a:lnTo>
                  <a:lnTo>
                    <a:pt x="102" y="329"/>
                  </a:lnTo>
                  <a:lnTo>
                    <a:pt x="89" y="318"/>
                  </a:lnTo>
                  <a:lnTo>
                    <a:pt x="77" y="307"/>
                  </a:lnTo>
                  <a:lnTo>
                    <a:pt x="67" y="295"/>
                  </a:lnTo>
                  <a:lnTo>
                    <a:pt x="59" y="283"/>
                  </a:lnTo>
                  <a:lnTo>
                    <a:pt x="52" y="270"/>
                  </a:lnTo>
                  <a:lnTo>
                    <a:pt x="46" y="257"/>
                  </a:lnTo>
                  <a:lnTo>
                    <a:pt x="41" y="243"/>
                  </a:lnTo>
                  <a:lnTo>
                    <a:pt x="38" y="228"/>
                  </a:lnTo>
                  <a:lnTo>
                    <a:pt x="36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8" y="165"/>
                  </a:lnTo>
                  <a:lnTo>
                    <a:pt x="40" y="155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7" y="109"/>
                  </a:lnTo>
                  <a:lnTo>
                    <a:pt x="62" y="101"/>
                  </a:lnTo>
                  <a:lnTo>
                    <a:pt x="68" y="92"/>
                  </a:lnTo>
                  <a:lnTo>
                    <a:pt x="74" y="84"/>
                  </a:lnTo>
                  <a:lnTo>
                    <a:pt x="81" y="77"/>
                  </a:lnTo>
                  <a:lnTo>
                    <a:pt x="88" y="69"/>
                  </a:lnTo>
                  <a:lnTo>
                    <a:pt x="96" y="62"/>
                  </a:lnTo>
                  <a:lnTo>
                    <a:pt x="104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1" y="37"/>
                  </a:lnTo>
                  <a:lnTo>
                    <a:pt x="141" y="31"/>
                  </a:lnTo>
                  <a:lnTo>
                    <a:pt x="151" y="26"/>
                  </a:lnTo>
                  <a:lnTo>
                    <a:pt x="163" y="21"/>
                  </a:lnTo>
                  <a:lnTo>
                    <a:pt x="174" y="17"/>
                  </a:lnTo>
                  <a:lnTo>
                    <a:pt x="185" y="13"/>
                  </a:lnTo>
                  <a:lnTo>
                    <a:pt x="208" y="7"/>
                  </a:lnTo>
                  <a:lnTo>
                    <a:pt x="233" y="3"/>
                  </a:lnTo>
                  <a:lnTo>
                    <a:pt x="259" y="1"/>
                  </a:lnTo>
                  <a:lnTo>
                    <a:pt x="286" y="0"/>
                  </a:lnTo>
                  <a:lnTo>
                    <a:pt x="305" y="0"/>
                  </a:lnTo>
                  <a:lnTo>
                    <a:pt x="323" y="1"/>
                  </a:lnTo>
                  <a:lnTo>
                    <a:pt x="340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2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4" y="53"/>
                  </a:lnTo>
                  <a:lnTo>
                    <a:pt x="464" y="62"/>
                  </a:lnTo>
                  <a:lnTo>
                    <a:pt x="473" y="73"/>
                  </a:lnTo>
                  <a:lnTo>
                    <a:pt x="482" y="84"/>
                  </a:lnTo>
                  <a:lnTo>
                    <a:pt x="489" y="96"/>
                  </a:lnTo>
                  <a:lnTo>
                    <a:pt x="496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2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5" y="137"/>
                  </a:lnTo>
                  <a:lnTo>
                    <a:pt x="348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299" y="115"/>
                  </a:lnTo>
                  <a:lnTo>
                    <a:pt x="290" y="114"/>
                  </a:lnTo>
                  <a:lnTo>
                    <a:pt x="280" y="113"/>
                  </a:lnTo>
                  <a:lnTo>
                    <a:pt x="270" y="114"/>
                  </a:lnTo>
                  <a:lnTo>
                    <a:pt x="260" y="115"/>
                  </a:lnTo>
                  <a:lnTo>
                    <a:pt x="251" y="116"/>
                  </a:lnTo>
                  <a:lnTo>
                    <a:pt x="242" y="119"/>
                  </a:lnTo>
                  <a:lnTo>
                    <a:pt x="234" y="121"/>
                  </a:lnTo>
                  <a:lnTo>
                    <a:pt x="226" y="125"/>
                  </a:lnTo>
                  <a:lnTo>
                    <a:pt x="219" y="129"/>
                  </a:lnTo>
                  <a:lnTo>
                    <a:pt x="212" y="134"/>
                  </a:lnTo>
                  <a:lnTo>
                    <a:pt x="206" y="139"/>
                  </a:lnTo>
                  <a:lnTo>
                    <a:pt x="201" y="145"/>
                  </a:lnTo>
                  <a:lnTo>
                    <a:pt x="196" y="151"/>
                  </a:lnTo>
                  <a:lnTo>
                    <a:pt x="193" y="158"/>
                  </a:lnTo>
                  <a:lnTo>
                    <a:pt x="190" y="164"/>
                  </a:lnTo>
                  <a:lnTo>
                    <a:pt x="188" y="172"/>
                  </a:lnTo>
                  <a:lnTo>
                    <a:pt x="187" y="180"/>
                  </a:lnTo>
                  <a:lnTo>
                    <a:pt x="186" y="188"/>
                  </a:lnTo>
                  <a:lnTo>
                    <a:pt x="187" y="194"/>
                  </a:lnTo>
                  <a:lnTo>
                    <a:pt x="188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3" y="243"/>
                  </a:lnTo>
                  <a:lnTo>
                    <a:pt x="231" y="249"/>
                  </a:lnTo>
                  <a:lnTo>
                    <a:pt x="241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7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2" y="352"/>
                  </a:lnTo>
                  <a:lnTo>
                    <a:pt x="465" y="362"/>
                  </a:lnTo>
                  <a:lnTo>
                    <a:pt x="478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5" y="408"/>
                  </a:lnTo>
                  <a:lnTo>
                    <a:pt x="512" y="421"/>
                  </a:lnTo>
                  <a:lnTo>
                    <a:pt x="517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6" y="481"/>
                  </a:lnTo>
                  <a:lnTo>
                    <a:pt x="527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4" y="533"/>
                  </a:lnTo>
                  <a:lnTo>
                    <a:pt x="523" y="544"/>
                  </a:lnTo>
                  <a:lnTo>
                    <a:pt x="520" y="555"/>
                  </a:lnTo>
                  <a:lnTo>
                    <a:pt x="517" y="565"/>
                  </a:lnTo>
                  <a:lnTo>
                    <a:pt x="513" y="575"/>
                  </a:lnTo>
                  <a:lnTo>
                    <a:pt x="509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3" y="636"/>
                  </a:lnTo>
                  <a:lnTo>
                    <a:pt x="465" y="644"/>
                  </a:lnTo>
                  <a:lnTo>
                    <a:pt x="456" y="651"/>
                  </a:lnTo>
                  <a:lnTo>
                    <a:pt x="447" y="658"/>
                  </a:lnTo>
                  <a:lnTo>
                    <a:pt x="437" y="664"/>
                  </a:lnTo>
                  <a:lnTo>
                    <a:pt x="428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4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8" y="697"/>
                  </a:lnTo>
                  <a:lnTo>
                    <a:pt x="345" y="700"/>
                  </a:lnTo>
                  <a:lnTo>
                    <a:pt x="332" y="702"/>
                  </a:lnTo>
                  <a:lnTo>
                    <a:pt x="318" y="704"/>
                  </a:lnTo>
                  <a:lnTo>
                    <a:pt x="290" y="706"/>
                  </a:lnTo>
                  <a:lnTo>
                    <a:pt x="259" y="707"/>
                  </a:lnTo>
                  <a:lnTo>
                    <a:pt x="236" y="707"/>
                  </a:lnTo>
                  <a:lnTo>
                    <a:pt x="214" y="705"/>
                  </a:lnTo>
                  <a:lnTo>
                    <a:pt x="192" y="702"/>
                  </a:lnTo>
                  <a:lnTo>
                    <a:pt x="172" y="698"/>
                  </a:lnTo>
                  <a:lnTo>
                    <a:pt x="152" y="693"/>
                  </a:lnTo>
                  <a:lnTo>
                    <a:pt x="133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4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3" y="625"/>
                  </a:lnTo>
                  <a:lnTo>
                    <a:pt x="31" y="611"/>
                  </a:lnTo>
                  <a:lnTo>
                    <a:pt x="20" y="596"/>
                  </a:lnTo>
                  <a:lnTo>
                    <a:pt x="1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21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7000"/>
                </a:schemeClr>
              </a:gs>
              <a:gs pos="100000">
                <a:schemeClr val="bg1">
                  <a:alpha val="71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38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9" name="Group 38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41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151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4000">
                <a:schemeClr val="bg1"/>
              </a:gs>
              <a:gs pos="84000">
                <a:schemeClr val="bg1">
                  <a:alpha val="79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FFB00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7224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range Smokey Top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/>
          <p:cNvSpPr/>
          <p:nvPr userDrawn="1"/>
        </p:nvSpPr>
        <p:spPr>
          <a:xfrm>
            <a:off x="-1" y="0"/>
            <a:ext cx="9144000" cy="5145024"/>
          </a:xfrm>
          <a:prstGeom prst="rect">
            <a:avLst/>
          </a:prstGeom>
          <a:gradFill>
            <a:gsLst>
              <a:gs pos="63000">
                <a:schemeClr val="bg1">
                  <a:alpha val="93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person, fireplace&#10;&#10;Description automatically generated">
            <a:extLst>
              <a:ext uri="{FF2B5EF4-FFF2-40B4-BE49-F238E27FC236}">
                <a16:creationId xmlns:a16="http://schemas.microsoft.com/office/drawing/2014/main" id="{7682E0D0-F9F8-BAF2-5E41-90CED2C553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7964" t="33273" r="713" b="53368"/>
          <a:stretch/>
        </p:blipFill>
        <p:spPr>
          <a:xfrm>
            <a:off x="-12" y="-2266"/>
            <a:ext cx="9144011" cy="9633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07584FE-6070-41D5-5099-4E3A17626528}"/>
              </a:ext>
            </a:extLst>
          </p:cNvPr>
          <p:cNvSpPr>
            <a:spLocks/>
          </p:cNvSpPr>
          <p:nvPr userDrawn="1"/>
        </p:nvSpPr>
        <p:spPr bwMode="gray">
          <a:xfrm rot="10800000">
            <a:off x="-4" y="-2270"/>
            <a:ext cx="9144001" cy="963392"/>
          </a:xfrm>
          <a:prstGeom prst="rect">
            <a:avLst/>
          </a:prstGeom>
          <a:solidFill>
            <a:srgbClr val="092131">
              <a:alpha val="60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156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1149350"/>
            <a:ext cx="8024811" cy="357822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2400" b="0" kern="1200" dirty="0" smtClean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342900" indent="-228600">
              <a:lnSpc>
                <a:spcPct val="110000"/>
              </a:lnSpc>
              <a:buClr>
                <a:srgbClr val="FF6600"/>
              </a:buClr>
              <a:buFont typeface="Arial" panose="020B0604020202020204" pitchFamily="34" charset="0"/>
              <a:buChar char="•"/>
              <a:defRPr lang="en-US" sz="2300" b="0" i="0" kern="1200" dirty="0" smtClean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85800" indent="-228600">
              <a:buClr>
                <a:srgbClr val="4A6886"/>
              </a:buClr>
              <a:buFont typeface="Roboto" pitchFamily="2" charset="0"/>
              <a:buChar char="–"/>
              <a:defRPr lang="en-US" sz="2300" b="0" i="1" kern="1200" dirty="0" smtClean="0"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798513" indent="-290513">
              <a:buSzPct val="70000"/>
              <a:buFont typeface="Roboto" panose="02000000000000000000" pitchFamily="2" charset="0"/>
              <a:buChar char="–"/>
              <a:defRPr sz="2000" b="0" i="1" baseline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defRPr>
            </a:lvl4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750"/>
              </a:spcAft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59" name="Text Placeholder 8"/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306388" y="206349"/>
            <a:ext cx="7655069" cy="544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lang="en-US" sz="3200" b="1" kern="1200" dirty="0" smtClean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boto Condensed Regular" panose="02000000000000000000" pitchFamily="2" charset="0"/>
                <a:ea typeface="Roboto Condensed Regular" panose="02000000000000000000" pitchFamily="2" charset="0"/>
                <a:cs typeface="Roboto Condensed Regular" panose="02000000000000000000" pitchFamily="2" charset="0"/>
              </a:defRPr>
            </a:lvl1pPr>
            <a:lvl2pPr marL="342900" indent="-228600">
              <a:lnSpc>
                <a:spcPct val="110000"/>
              </a:lnSpc>
              <a:buClr>
                <a:srgbClr val="FF6600"/>
              </a:buClr>
              <a:buFont typeface="Arial" panose="020B0604020202020204" pitchFamily="34" charset="0"/>
              <a:buChar char="•"/>
              <a:defRPr lang="en-US" sz="2400" b="0" i="0" kern="1200" dirty="0" smtClean="0">
                <a:solidFill>
                  <a:sysClr val="window" lastClr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342900" indent="-228600">
              <a:buClr>
                <a:srgbClr val="FF6600"/>
              </a:buClr>
              <a:buFont typeface="Arial" panose="020B0604020202020204" pitchFamily="34" charset="0"/>
              <a:buChar char="•"/>
              <a:defRPr lang="en-US" sz="2000" b="0" i="0" kern="1200" dirty="0" smtClean="0">
                <a:solidFill>
                  <a:sysClr val="window" lastClr="FFFFF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0" indent="0">
              <a:buNone/>
              <a:defRPr sz="2400" b="1" baseline="0">
                <a:solidFill>
                  <a:srgbClr val="EFAB1F"/>
                </a:solidFill>
              </a:defRPr>
            </a:lvl4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ct val="20000"/>
              </a:spcBef>
              <a:spcAft>
                <a:spcPts val="750"/>
              </a:spcAft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pic>
        <p:nvPicPr>
          <p:cNvPr id="58" name="Picture 57" descr="Logo&#10;&#10;Description automatically generated with medium confidence">
            <a:extLst>
              <a:ext uri="{FF2B5EF4-FFF2-40B4-BE49-F238E27FC236}">
                <a16:creationId xmlns:a16="http://schemas.microsoft.com/office/drawing/2014/main" id="{AE169A9E-F8C4-41E8-BCD9-A2092F5D10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4769" y="0"/>
            <a:ext cx="1798275" cy="75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8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B05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endParaRPr lang="en-US" sz="2800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545020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87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7000"/>
                </a:schemeClr>
              </a:gs>
              <a:gs pos="100000">
                <a:schemeClr val="bg1">
                  <a:alpha val="71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790574"/>
          </a:xfrm>
          <a:prstGeom prst="rect">
            <a:avLst/>
          </a:prstGeom>
          <a:solidFill>
            <a:srgbClr val="00B05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203201"/>
            <a:ext cx="41354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1" y="1046481"/>
            <a:ext cx="5504180" cy="3139623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2468562" y="203201"/>
            <a:ext cx="5427665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40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7000"/>
                </a:schemeClr>
              </a:gs>
              <a:gs pos="100000">
                <a:schemeClr val="bg1">
                  <a:alpha val="71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D09FD1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4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037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solidFill>
            <a:schemeClr val="bg1">
              <a:lumMod val="95000"/>
              <a:alpha val="49000"/>
            </a:schemeClr>
          </a:soli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FFB00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51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9" name="Rectangle 38"/>
          <p:cNvSpPr/>
          <p:nvPr userDrawn="1"/>
        </p:nvSpPr>
        <p:spPr>
          <a:xfrm>
            <a:off x="9418322" y="1770208"/>
            <a:ext cx="1565226" cy="3072900"/>
          </a:xfrm>
          <a:prstGeom prst="rect">
            <a:avLst/>
          </a:prstGeom>
          <a:solidFill>
            <a:srgbClr val="FFB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 userDrawn="1"/>
        </p:nvSpPr>
        <p:spPr>
          <a:xfrm>
            <a:off x="9728339" y="1358773"/>
            <a:ext cx="911280" cy="911280"/>
          </a:xfrm>
          <a:prstGeom prst="ellipse">
            <a:avLst/>
          </a:prstGeom>
          <a:solidFill>
            <a:srgbClr val="FFBE0A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STEP</a:t>
            </a:r>
          </a:p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chemeClr val="bg1"/>
                </a:solidFill>
              </a:rPr>
              <a:t>02</a:t>
            </a:r>
          </a:p>
        </p:txBody>
      </p:sp>
      <p:sp>
        <p:nvSpPr>
          <p:cNvPr id="41" name="TextBox 40"/>
          <p:cNvSpPr txBox="1"/>
          <p:nvPr userDrawn="1"/>
        </p:nvSpPr>
        <p:spPr>
          <a:xfrm>
            <a:off x="9471636" y="2429445"/>
            <a:ext cx="1458598" cy="166814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1600" b="1" dirty="0">
                <a:solidFill>
                  <a:schemeClr val="bg1"/>
                </a:solidFill>
              </a:rPr>
              <a:t>Organizational Planning</a:t>
            </a:r>
          </a:p>
          <a:p>
            <a:pPr marL="231775" lvl="0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Policies and procedures</a:t>
            </a:r>
          </a:p>
          <a:p>
            <a:pPr marL="231775" lvl="0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Communications</a:t>
            </a:r>
          </a:p>
          <a:p>
            <a:pPr marL="231775" lvl="0" indent="-115888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Resources</a:t>
            </a:r>
          </a:p>
          <a:p>
            <a:pPr marL="231775" indent="-115888" algn="ctr">
              <a:lnSpc>
                <a:spcPct val="90000"/>
              </a:lnSpc>
            </a:pPr>
            <a:endParaRPr lang="en-US" sz="1400" dirty="0">
              <a:solidFill>
                <a:schemeClr val="bg1"/>
              </a:solidFill>
            </a:endParaRPr>
          </a:p>
        </p:txBody>
      </p:sp>
      <p:grpSp>
        <p:nvGrpSpPr>
          <p:cNvPr id="42" name="Shape 771"/>
          <p:cNvGrpSpPr/>
          <p:nvPr userDrawn="1"/>
        </p:nvGrpSpPr>
        <p:grpSpPr>
          <a:xfrm>
            <a:off x="9726508" y="3993401"/>
            <a:ext cx="938130" cy="697514"/>
            <a:chOff x="5247525" y="3007275"/>
            <a:chExt cx="517575" cy="384825"/>
          </a:xfrm>
          <a:solidFill>
            <a:srgbClr val="FFB000"/>
          </a:solidFill>
        </p:grpSpPr>
        <p:sp>
          <p:nvSpPr>
            <p:cNvPr id="43" name="Shape 772"/>
            <p:cNvSpPr/>
            <p:nvPr/>
          </p:nvSpPr>
          <p:spPr>
            <a:xfrm>
              <a:off x="5247525" y="3007275"/>
              <a:ext cx="348900" cy="348900"/>
            </a:xfrm>
            <a:custGeom>
              <a:avLst/>
              <a:gdLst/>
              <a:ahLst/>
              <a:cxnLst/>
              <a:rect l="0" t="0" r="0" b="0"/>
              <a:pathLst>
                <a:path w="13956" h="13956" fill="none" extrusionOk="0">
                  <a:moveTo>
                    <a:pt x="13323" y="5772"/>
                  </a:moveTo>
                  <a:lnTo>
                    <a:pt x="11861" y="5626"/>
                  </a:lnTo>
                  <a:lnTo>
                    <a:pt x="11861" y="5626"/>
                  </a:lnTo>
                  <a:lnTo>
                    <a:pt x="11788" y="5334"/>
                  </a:lnTo>
                  <a:lnTo>
                    <a:pt x="11667" y="5042"/>
                  </a:lnTo>
                  <a:lnTo>
                    <a:pt x="11545" y="4750"/>
                  </a:lnTo>
                  <a:lnTo>
                    <a:pt x="11399" y="4482"/>
                  </a:lnTo>
                  <a:lnTo>
                    <a:pt x="12300" y="3337"/>
                  </a:lnTo>
                  <a:lnTo>
                    <a:pt x="12300" y="3337"/>
                  </a:lnTo>
                  <a:lnTo>
                    <a:pt x="12373" y="3240"/>
                  </a:lnTo>
                  <a:lnTo>
                    <a:pt x="12422" y="3118"/>
                  </a:lnTo>
                  <a:lnTo>
                    <a:pt x="12446" y="2996"/>
                  </a:lnTo>
                  <a:lnTo>
                    <a:pt x="12446" y="2850"/>
                  </a:lnTo>
                  <a:lnTo>
                    <a:pt x="12422" y="2728"/>
                  </a:lnTo>
                  <a:lnTo>
                    <a:pt x="12397" y="2606"/>
                  </a:lnTo>
                  <a:lnTo>
                    <a:pt x="12324" y="2485"/>
                  </a:lnTo>
                  <a:lnTo>
                    <a:pt x="12251" y="2387"/>
                  </a:lnTo>
                  <a:lnTo>
                    <a:pt x="11569" y="1705"/>
                  </a:lnTo>
                  <a:lnTo>
                    <a:pt x="11569" y="1705"/>
                  </a:lnTo>
                  <a:lnTo>
                    <a:pt x="11472" y="1632"/>
                  </a:lnTo>
                  <a:lnTo>
                    <a:pt x="11350" y="1559"/>
                  </a:lnTo>
                  <a:lnTo>
                    <a:pt x="11228" y="1510"/>
                  </a:lnTo>
                  <a:lnTo>
                    <a:pt x="11106" y="1510"/>
                  </a:lnTo>
                  <a:lnTo>
                    <a:pt x="10960" y="1510"/>
                  </a:lnTo>
                  <a:lnTo>
                    <a:pt x="10838" y="1535"/>
                  </a:lnTo>
                  <a:lnTo>
                    <a:pt x="10717" y="1583"/>
                  </a:lnTo>
                  <a:lnTo>
                    <a:pt x="10619" y="1656"/>
                  </a:lnTo>
                  <a:lnTo>
                    <a:pt x="9475" y="2558"/>
                  </a:lnTo>
                  <a:lnTo>
                    <a:pt x="9475" y="2558"/>
                  </a:lnTo>
                  <a:lnTo>
                    <a:pt x="9207" y="2411"/>
                  </a:lnTo>
                  <a:lnTo>
                    <a:pt x="8914" y="2290"/>
                  </a:lnTo>
                  <a:lnTo>
                    <a:pt x="8622" y="2168"/>
                  </a:lnTo>
                  <a:lnTo>
                    <a:pt x="8330" y="2070"/>
                  </a:lnTo>
                  <a:lnTo>
                    <a:pt x="8159" y="634"/>
                  </a:lnTo>
                  <a:lnTo>
                    <a:pt x="8159" y="634"/>
                  </a:lnTo>
                  <a:lnTo>
                    <a:pt x="8135" y="512"/>
                  </a:lnTo>
                  <a:lnTo>
                    <a:pt x="8086" y="390"/>
                  </a:lnTo>
                  <a:lnTo>
                    <a:pt x="8013" y="293"/>
                  </a:lnTo>
                  <a:lnTo>
                    <a:pt x="7940" y="195"/>
                  </a:lnTo>
                  <a:lnTo>
                    <a:pt x="7818" y="122"/>
                  </a:lnTo>
                  <a:lnTo>
                    <a:pt x="7721" y="49"/>
                  </a:lnTo>
                  <a:lnTo>
                    <a:pt x="7575" y="25"/>
                  </a:lnTo>
                  <a:lnTo>
                    <a:pt x="7453" y="0"/>
                  </a:lnTo>
                  <a:lnTo>
                    <a:pt x="6479" y="0"/>
                  </a:lnTo>
                  <a:lnTo>
                    <a:pt x="6479" y="0"/>
                  </a:lnTo>
                  <a:lnTo>
                    <a:pt x="6357" y="25"/>
                  </a:lnTo>
                  <a:lnTo>
                    <a:pt x="6235" y="49"/>
                  </a:lnTo>
                  <a:lnTo>
                    <a:pt x="6114" y="122"/>
                  </a:lnTo>
                  <a:lnTo>
                    <a:pt x="6016" y="195"/>
                  </a:lnTo>
                  <a:lnTo>
                    <a:pt x="5919" y="293"/>
                  </a:lnTo>
                  <a:lnTo>
                    <a:pt x="5846" y="390"/>
                  </a:lnTo>
                  <a:lnTo>
                    <a:pt x="5797" y="512"/>
                  </a:lnTo>
                  <a:lnTo>
                    <a:pt x="5773" y="634"/>
                  </a:lnTo>
                  <a:lnTo>
                    <a:pt x="5602" y="2070"/>
                  </a:lnTo>
                  <a:lnTo>
                    <a:pt x="5602" y="2070"/>
                  </a:lnTo>
                  <a:lnTo>
                    <a:pt x="5310" y="2168"/>
                  </a:lnTo>
                  <a:lnTo>
                    <a:pt x="5018" y="2290"/>
                  </a:lnTo>
                  <a:lnTo>
                    <a:pt x="4750" y="2411"/>
                  </a:lnTo>
                  <a:lnTo>
                    <a:pt x="4482" y="2558"/>
                  </a:lnTo>
                  <a:lnTo>
                    <a:pt x="3337" y="1656"/>
                  </a:lnTo>
                  <a:lnTo>
                    <a:pt x="3337" y="1656"/>
                  </a:lnTo>
                  <a:lnTo>
                    <a:pt x="3215" y="1583"/>
                  </a:lnTo>
                  <a:lnTo>
                    <a:pt x="3094" y="1535"/>
                  </a:lnTo>
                  <a:lnTo>
                    <a:pt x="2972" y="1510"/>
                  </a:lnTo>
                  <a:lnTo>
                    <a:pt x="2850" y="1510"/>
                  </a:lnTo>
                  <a:lnTo>
                    <a:pt x="2728" y="1510"/>
                  </a:lnTo>
                  <a:lnTo>
                    <a:pt x="2582" y="1559"/>
                  </a:lnTo>
                  <a:lnTo>
                    <a:pt x="2485" y="1632"/>
                  </a:lnTo>
                  <a:lnTo>
                    <a:pt x="2387" y="1705"/>
                  </a:lnTo>
                  <a:lnTo>
                    <a:pt x="1705" y="2387"/>
                  </a:lnTo>
                  <a:lnTo>
                    <a:pt x="1705" y="2387"/>
                  </a:lnTo>
                  <a:lnTo>
                    <a:pt x="1608" y="2485"/>
                  </a:lnTo>
                  <a:lnTo>
                    <a:pt x="1559" y="2606"/>
                  </a:lnTo>
                  <a:lnTo>
                    <a:pt x="1511" y="2728"/>
                  </a:lnTo>
                  <a:lnTo>
                    <a:pt x="1486" y="2850"/>
                  </a:lnTo>
                  <a:lnTo>
                    <a:pt x="1486" y="2996"/>
                  </a:lnTo>
                  <a:lnTo>
                    <a:pt x="1511" y="3118"/>
                  </a:lnTo>
                  <a:lnTo>
                    <a:pt x="1559" y="3240"/>
                  </a:lnTo>
                  <a:lnTo>
                    <a:pt x="1632" y="3337"/>
                  </a:lnTo>
                  <a:lnTo>
                    <a:pt x="2533" y="4482"/>
                  </a:lnTo>
                  <a:lnTo>
                    <a:pt x="2533" y="4482"/>
                  </a:lnTo>
                  <a:lnTo>
                    <a:pt x="2387" y="4750"/>
                  </a:lnTo>
                  <a:lnTo>
                    <a:pt x="2266" y="5042"/>
                  </a:lnTo>
                  <a:lnTo>
                    <a:pt x="2168" y="5334"/>
                  </a:lnTo>
                  <a:lnTo>
                    <a:pt x="2071" y="5626"/>
                  </a:lnTo>
                  <a:lnTo>
                    <a:pt x="634" y="5772"/>
                  </a:lnTo>
                  <a:lnTo>
                    <a:pt x="634" y="5772"/>
                  </a:lnTo>
                  <a:lnTo>
                    <a:pt x="512" y="5821"/>
                  </a:lnTo>
                  <a:lnTo>
                    <a:pt x="390" y="5870"/>
                  </a:lnTo>
                  <a:lnTo>
                    <a:pt x="268" y="5943"/>
                  </a:lnTo>
                  <a:lnTo>
                    <a:pt x="171" y="6016"/>
                  </a:lnTo>
                  <a:lnTo>
                    <a:pt x="98" y="6138"/>
                  </a:lnTo>
                  <a:lnTo>
                    <a:pt x="49" y="6235"/>
                  </a:lnTo>
                  <a:lnTo>
                    <a:pt x="1" y="6381"/>
                  </a:lnTo>
                  <a:lnTo>
                    <a:pt x="1" y="6503"/>
                  </a:lnTo>
                  <a:lnTo>
                    <a:pt x="1" y="7453"/>
                  </a:lnTo>
                  <a:lnTo>
                    <a:pt x="1" y="7453"/>
                  </a:lnTo>
                  <a:lnTo>
                    <a:pt x="1" y="7599"/>
                  </a:lnTo>
                  <a:lnTo>
                    <a:pt x="49" y="7721"/>
                  </a:lnTo>
                  <a:lnTo>
                    <a:pt x="98" y="7843"/>
                  </a:lnTo>
                  <a:lnTo>
                    <a:pt x="171" y="7940"/>
                  </a:lnTo>
                  <a:lnTo>
                    <a:pt x="268" y="8037"/>
                  </a:lnTo>
                  <a:lnTo>
                    <a:pt x="390" y="8111"/>
                  </a:lnTo>
                  <a:lnTo>
                    <a:pt x="512" y="8159"/>
                  </a:lnTo>
                  <a:lnTo>
                    <a:pt x="634" y="8184"/>
                  </a:lnTo>
                  <a:lnTo>
                    <a:pt x="2071" y="8354"/>
                  </a:lnTo>
                  <a:lnTo>
                    <a:pt x="2071" y="8354"/>
                  </a:lnTo>
                  <a:lnTo>
                    <a:pt x="2168" y="8646"/>
                  </a:lnTo>
                  <a:lnTo>
                    <a:pt x="2266" y="8914"/>
                  </a:lnTo>
                  <a:lnTo>
                    <a:pt x="2387" y="9206"/>
                  </a:lnTo>
                  <a:lnTo>
                    <a:pt x="2533" y="9474"/>
                  </a:lnTo>
                  <a:lnTo>
                    <a:pt x="1632" y="10619"/>
                  </a:lnTo>
                  <a:lnTo>
                    <a:pt x="1632" y="10619"/>
                  </a:lnTo>
                  <a:lnTo>
                    <a:pt x="1559" y="10741"/>
                  </a:lnTo>
                  <a:lnTo>
                    <a:pt x="1511" y="10863"/>
                  </a:lnTo>
                  <a:lnTo>
                    <a:pt x="1486" y="10984"/>
                  </a:lnTo>
                  <a:lnTo>
                    <a:pt x="1486" y="11106"/>
                  </a:lnTo>
                  <a:lnTo>
                    <a:pt x="1511" y="11228"/>
                  </a:lnTo>
                  <a:lnTo>
                    <a:pt x="1559" y="11350"/>
                  </a:lnTo>
                  <a:lnTo>
                    <a:pt x="1608" y="11472"/>
                  </a:lnTo>
                  <a:lnTo>
                    <a:pt x="1705" y="11569"/>
                  </a:lnTo>
                  <a:lnTo>
                    <a:pt x="2387" y="12251"/>
                  </a:lnTo>
                  <a:lnTo>
                    <a:pt x="2387" y="12251"/>
                  </a:lnTo>
                  <a:lnTo>
                    <a:pt x="2485" y="12348"/>
                  </a:lnTo>
                  <a:lnTo>
                    <a:pt x="2582" y="12397"/>
                  </a:lnTo>
                  <a:lnTo>
                    <a:pt x="2728" y="12446"/>
                  </a:lnTo>
                  <a:lnTo>
                    <a:pt x="2850" y="12470"/>
                  </a:lnTo>
                  <a:lnTo>
                    <a:pt x="2972" y="12470"/>
                  </a:lnTo>
                  <a:lnTo>
                    <a:pt x="3094" y="12421"/>
                  </a:lnTo>
                  <a:lnTo>
                    <a:pt x="3215" y="12373"/>
                  </a:lnTo>
                  <a:lnTo>
                    <a:pt x="3337" y="12324"/>
                  </a:lnTo>
                  <a:lnTo>
                    <a:pt x="4482" y="11423"/>
                  </a:lnTo>
                  <a:lnTo>
                    <a:pt x="4482" y="11423"/>
                  </a:lnTo>
                  <a:lnTo>
                    <a:pt x="4750" y="11545"/>
                  </a:lnTo>
                  <a:lnTo>
                    <a:pt x="5018" y="11691"/>
                  </a:lnTo>
                  <a:lnTo>
                    <a:pt x="5310" y="11788"/>
                  </a:lnTo>
                  <a:lnTo>
                    <a:pt x="5602" y="11886"/>
                  </a:lnTo>
                  <a:lnTo>
                    <a:pt x="5773" y="13322"/>
                  </a:lnTo>
                  <a:lnTo>
                    <a:pt x="5773" y="13322"/>
                  </a:lnTo>
                  <a:lnTo>
                    <a:pt x="5797" y="13444"/>
                  </a:lnTo>
                  <a:lnTo>
                    <a:pt x="5846" y="13566"/>
                  </a:lnTo>
                  <a:lnTo>
                    <a:pt x="5919" y="13688"/>
                  </a:lnTo>
                  <a:lnTo>
                    <a:pt x="6016" y="13785"/>
                  </a:lnTo>
                  <a:lnTo>
                    <a:pt x="6114" y="13858"/>
                  </a:lnTo>
                  <a:lnTo>
                    <a:pt x="6235" y="13907"/>
                  </a:lnTo>
                  <a:lnTo>
                    <a:pt x="6357" y="13956"/>
                  </a:lnTo>
                  <a:lnTo>
                    <a:pt x="6479" y="13956"/>
                  </a:lnTo>
                  <a:lnTo>
                    <a:pt x="7453" y="13956"/>
                  </a:lnTo>
                  <a:lnTo>
                    <a:pt x="7453" y="13956"/>
                  </a:lnTo>
                  <a:lnTo>
                    <a:pt x="7575" y="13956"/>
                  </a:lnTo>
                  <a:lnTo>
                    <a:pt x="7721" y="13907"/>
                  </a:lnTo>
                  <a:lnTo>
                    <a:pt x="7818" y="13858"/>
                  </a:lnTo>
                  <a:lnTo>
                    <a:pt x="7940" y="13785"/>
                  </a:lnTo>
                  <a:lnTo>
                    <a:pt x="8013" y="13688"/>
                  </a:lnTo>
                  <a:lnTo>
                    <a:pt x="8086" y="13566"/>
                  </a:lnTo>
                  <a:lnTo>
                    <a:pt x="8135" y="13444"/>
                  </a:lnTo>
                  <a:lnTo>
                    <a:pt x="8159" y="13322"/>
                  </a:lnTo>
                  <a:lnTo>
                    <a:pt x="8330" y="11886"/>
                  </a:lnTo>
                  <a:lnTo>
                    <a:pt x="8330" y="11886"/>
                  </a:lnTo>
                  <a:lnTo>
                    <a:pt x="8622" y="11788"/>
                  </a:lnTo>
                  <a:lnTo>
                    <a:pt x="8914" y="11691"/>
                  </a:lnTo>
                  <a:lnTo>
                    <a:pt x="9207" y="11545"/>
                  </a:lnTo>
                  <a:lnTo>
                    <a:pt x="9475" y="11423"/>
                  </a:lnTo>
                  <a:lnTo>
                    <a:pt x="10619" y="12324"/>
                  </a:lnTo>
                  <a:lnTo>
                    <a:pt x="10619" y="12324"/>
                  </a:lnTo>
                  <a:lnTo>
                    <a:pt x="10717" y="12373"/>
                  </a:lnTo>
                  <a:lnTo>
                    <a:pt x="10838" y="12421"/>
                  </a:lnTo>
                  <a:lnTo>
                    <a:pt x="10960" y="12470"/>
                  </a:lnTo>
                  <a:lnTo>
                    <a:pt x="11106" y="12470"/>
                  </a:lnTo>
                  <a:lnTo>
                    <a:pt x="11228" y="12446"/>
                  </a:lnTo>
                  <a:lnTo>
                    <a:pt x="11350" y="12397"/>
                  </a:lnTo>
                  <a:lnTo>
                    <a:pt x="11472" y="12348"/>
                  </a:lnTo>
                  <a:lnTo>
                    <a:pt x="11569" y="12251"/>
                  </a:lnTo>
                  <a:lnTo>
                    <a:pt x="12251" y="11569"/>
                  </a:lnTo>
                  <a:lnTo>
                    <a:pt x="12251" y="11569"/>
                  </a:lnTo>
                  <a:lnTo>
                    <a:pt x="12324" y="11472"/>
                  </a:lnTo>
                  <a:lnTo>
                    <a:pt x="12397" y="11350"/>
                  </a:lnTo>
                  <a:lnTo>
                    <a:pt x="12422" y="11228"/>
                  </a:lnTo>
                  <a:lnTo>
                    <a:pt x="12446" y="11106"/>
                  </a:lnTo>
                  <a:lnTo>
                    <a:pt x="12446" y="10984"/>
                  </a:lnTo>
                  <a:lnTo>
                    <a:pt x="12422" y="10863"/>
                  </a:lnTo>
                  <a:lnTo>
                    <a:pt x="12373" y="10741"/>
                  </a:lnTo>
                  <a:lnTo>
                    <a:pt x="12300" y="10619"/>
                  </a:lnTo>
                  <a:lnTo>
                    <a:pt x="11399" y="9474"/>
                  </a:lnTo>
                  <a:lnTo>
                    <a:pt x="11399" y="9474"/>
                  </a:lnTo>
                  <a:lnTo>
                    <a:pt x="11545" y="9206"/>
                  </a:lnTo>
                  <a:lnTo>
                    <a:pt x="11667" y="8914"/>
                  </a:lnTo>
                  <a:lnTo>
                    <a:pt x="11788" y="8646"/>
                  </a:lnTo>
                  <a:lnTo>
                    <a:pt x="11861" y="8354"/>
                  </a:lnTo>
                  <a:lnTo>
                    <a:pt x="13323" y="8184"/>
                  </a:lnTo>
                  <a:lnTo>
                    <a:pt x="13323" y="8184"/>
                  </a:lnTo>
                  <a:lnTo>
                    <a:pt x="13444" y="8159"/>
                  </a:lnTo>
                  <a:lnTo>
                    <a:pt x="13566" y="8111"/>
                  </a:lnTo>
                  <a:lnTo>
                    <a:pt x="13664" y="8037"/>
                  </a:lnTo>
                  <a:lnTo>
                    <a:pt x="13761" y="7940"/>
                  </a:lnTo>
                  <a:lnTo>
                    <a:pt x="13834" y="7843"/>
                  </a:lnTo>
                  <a:lnTo>
                    <a:pt x="13907" y="7721"/>
                  </a:lnTo>
                  <a:lnTo>
                    <a:pt x="13932" y="7599"/>
                  </a:lnTo>
                  <a:lnTo>
                    <a:pt x="13956" y="7453"/>
                  </a:lnTo>
                  <a:lnTo>
                    <a:pt x="13956" y="6503"/>
                  </a:lnTo>
                  <a:lnTo>
                    <a:pt x="13956" y="6503"/>
                  </a:lnTo>
                  <a:lnTo>
                    <a:pt x="13932" y="6381"/>
                  </a:lnTo>
                  <a:lnTo>
                    <a:pt x="13907" y="6235"/>
                  </a:lnTo>
                  <a:lnTo>
                    <a:pt x="13834" y="6138"/>
                  </a:lnTo>
                  <a:lnTo>
                    <a:pt x="13761" y="6016"/>
                  </a:lnTo>
                  <a:lnTo>
                    <a:pt x="13664" y="5943"/>
                  </a:lnTo>
                  <a:lnTo>
                    <a:pt x="13566" y="5870"/>
                  </a:lnTo>
                  <a:lnTo>
                    <a:pt x="13444" y="5821"/>
                  </a:lnTo>
                  <a:lnTo>
                    <a:pt x="13323" y="5772"/>
                  </a:lnTo>
                  <a:lnTo>
                    <a:pt x="13323" y="5772"/>
                  </a:lnTo>
                  <a:close/>
                  <a:moveTo>
                    <a:pt x="8573" y="8598"/>
                  </a:moveTo>
                  <a:lnTo>
                    <a:pt x="8573" y="8598"/>
                  </a:lnTo>
                  <a:lnTo>
                    <a:pt x="8403" y="8744"/>
                  </a:lnTo>
                  <a:lnTo>
                    <a:pt x="8232" y="8890"/>
                  </a:lnTo>
                  <a:lnTo>
                    <a:pt x="8038" y="8987"/>
                  </a:lnTo>
                  <a:lnTo>
                    <a:pt x="7818" y="9085"/>
                  </a:lnTo>
                  <a:lnTo>
                    <a:pt x="7624" y="9158"/>
                  </a:lnTo>
                  <a:lnTo>
                    <a:pt x="7404" y="9206"/>
                  </a:lnTo>
                  <a:lnTo>
                    <a:pt x="7185" y="9231"/>
                  </a:lnTo>
                  <a:lnTo>
                    <a:pt x="6966" y="9255"/>
                  </a:lnTo>
                  <a:lnTo>
                    <a:pt x="6747" y="9231"/>
                  </a:lnTo>
                  <a:lnTo>
                    <a:pt x="6528" y="9206"/>
                  </a:lnTo>
                  <a:lnTo>
                    <a:pt x="6333" y="9158"/>
                  </a:lnTo>
                  <a:lnTo>
                    <a:pt x="6114" y="9085"/>
                  </a:lnTo>
                  <a:lnTo>
                    <a:pt x="5919" y="8987"/>
                  </a:lnTo>
                  <a:lnTo>
                    <a:pt x="5724" y="8890"/>
                  </a:lnTo>
                  <a:lnTo>
                    <a:pt x="5529" y="8744"/>
                  </a:lnTo>
                  <a:lnTo>
                    <a:pt x="5359" y="8598"/>
                  </a:lnTo>
                  <a:lnTo>
                    <a:pt x="5359" y="8598"/>
                  </a:lnTo>
                  <a:lnTo>
                    <a:pt x="5212" y="8427"/>
                  </a:lnTo>
                  <a:lnTo>
                    <a:pt x="5066" y="8232"/>
                  </a:lnTo>
                  <a:lnTo>
                    <a:pt x="4969" y="8037"/>
                  </a:lnTo>
                  <a:lnTo>
                    <a:pt x="4871" y="7843"/>
                  </a:lnTo>
                  <a:lnTo>
                    <a:pt x="4798" y="7623"/>
                  </a:lnTo>
                  <a:lnTo>
                    <a:pt x="4750" y="7404"/>
                  </a:lnTo>
                  <a:lnTo>
                    <a:pt x="4701" y="7209"/>
                  </a:lnTo>
                  <a:lnTo>
                    <a:pt x="4701" y="6990"/>
                  </a:lnTo>
                  <a:lnTo>
                    <a:pt x="4701" y="6771"/>
                  </a:lnTo>
                  <a:lnTo>
                    <a:pt x="4750" y="6552"/>
                  </a:lnTo>
                  <a:lnTo>
                    <a:pt x="4798" y="6333"/>
                  </a:lnTo>
                  <a:lnTo>
                    <a:pt x="4871" y="6138"/>
                  </a:lnTo>
                  <a:lnTo>
                    <a:pt x="4969" y="5919"/>
                  </a:lnTo>
                  <a:lnTo>
                    <a:pt x="5066" y="5724"/>
                  </a:lnTo>
                  <a:lnTo>
                    <a:pt x="5212" y="5553"/>
                  </a:lnTo>
                  <a:lnTo>
                    <a:pt x="5359" y="5383"/>
                  </a:lnTo>
                  <a:lnTo>
                    <a:pt x="5359" y="5383"/>
                  </a:lnTo>
                  <a:lnTo>
                    <a:pt x="5529" y="5212"/>
                  </a:lnTo>
                  <a:lnTo>
                    <a:pt x="5724" y="5091"/>
                  </a:lnTo>
                  <a:lnTo>
                    <a:pt x="5919" y="4969"/>
                  </a:lnTo>
                  <a:lnTo>
                    <a:pt x="6114" y="4871"/>
                  </a:lnTo>
                  <a:lnTo>
                    <a:pt x="6333" y="4798"/>
                  </a:lnTo>
                  <a:lnTo>
                    <a:pt x="6528" y="4750"/>
                  </a:lnTo>
                  <a:lnTo>
                    <a:pt x="6747" y="4725"/>
                  </a:lnTo>
                  <a:lnTo>
                    <a:pt x="6966" y="4701"/>
                  </a:lnTo>
                  <a:lnTo>
                    <a:pt x="7185" y="4725"/>
                  </a:lnTo>
                  <a:lnTo>
                    <a:pt x="7404" y="4750"/>
                  </a:lnTo>
                  <a:lnTo>
                    <a:pt x="7624" y="4798"/>
                  </a:lnTo>
                  <a:lnTo>
                    <a:pt x="7818" y="4871"/>
                  </a:lnTo>
                  <a:lnTo>
                    <a:pt x="8038" y="4969"/>
                  </a:lnTo>
                  <a:lnTo>
                    <a:pt x="8232" y="5091"/>
                  </a:lnTo>
                  <a:lnTo>
                    <a:pt x="8403" y="5212"/>
                  </a:lnTo>
                  <a:lnTo>
                    <a:pt x="8573" y="5383"/>
                  </a:lnTo>
                  <a:lnTo>
                    <a:pt x="8573" y="5383"/>
                  </a:lnTo>
                  <a:lnTo>
                    <a:pt x="8744" y="5553"/>
                  </a:lnTo>
                  <a:lnTo>
                    <a:pt x="8866" y="5724"/>
                  </a:lnTo>
                  <a:lnTo>
                    <a:pt x="8987" y="5919"/>
                  </a:lnTo>
                  <a:lnTo>
                    <a:pt x="9085" y="6138"/>
                  </a:lnTo>
                  <a:lnTo>
                    <a:pt x="9158" y="6333"/>
                  </a:lnTo>
                  <a:lnTo>
                    <a:pt x="9207" y="6552"/>
                  </a:lnTo>
                  <a:lnTo>
                    <a:pt x="9231" y="6771"/>
                  </a:lnTo>
                  <a:lnTo>
                    <a:pt x="9231" y="6990"/>
                  </a:lnTo>
                  <a:lnTo>
                    <a:pt x="9231" y="7209"/>
                  </a:lnTo>
                  <a:lnTo>
                    <a:pt x="9207" y="7404"/>
                  </a:lnTo>
                  <a:lnTo>
                    <a:pt x="9158" y="7623"/>
                  </a:lnTo>
                  <a:lnTo>
                    <a:pt x="9085" y="7843"/>
                  </a:lnTo>
                  <a:lnTo>
                    <a:pt x="8987" y="8037"/>
                  </a:lnTo>
                  <a:lnTo>
                    <a:pt x="8866" y="8232"/>
                  </a:lnTo>
                  <a:lnTo>
                    <a:pt x="8744" y="8427"/>
                  </a:lnTo>
                  <a:lnTo>
                    <a:pt x="8573" y="8598"/>
                  </a:lnTo>
                  <a:lnTo>
                    <a:pt x="8573" y="8598"/>
                  </a:lnTo>
                  <a:close/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Shape 773"/>
            <p:cNvSpPr/>
            <p:nvPr/>
          </p:nvSpPr>
          <p:spPr>
            <a:xfrm>
              <a:off x="5566575" y="3193575"/>
              <a:ext cx="198525" cy="198525"/>
            </a:xfrm>
            <a:custGeom>
              <a:avLst/>
              <a:gdLst/>
              <a:ahLst/>
              <a:cxnLst/>
              <a:rect l="0" t="0" r="0" b="0"/>
              <a:pathLst>
                <a:path w="7941" h="7941" fill="none" extrusionOk="0">
                  <a:moveTo>
                    <a:pt x="7258" y="2144"/>
                  </a:moveTo>
                  <a:lnTo>
                    <a:pt x="6138" y="2388"/>
                  </a:lnTo>
                  <a:lnTo>
                    <a:pt x="6138" y="2388"/>
                  </a:lnTo>
                  <a:lnTo>
                    <a:pt x="6016" y="2217"/>
                  </a:lnTo>
                  <a:lnTo>
                    <a:pt x="5870" y="2071"/>
                  </a:lnTo>
                  <a:lnTo>
                    <a:pt x="6260" y="975"/>
                  </a:lnTo>
                  <a:lnTo>
                    <a:pt x="6260" y="975"/>
                  </a:lnTo>
                  <a:lnTo>
                    <a:pt x="6284" y="902"/>
                  </a:lnTo>
                  <a:lnTo>
                    <a:pt x="6284" y="829"/>
                  </a:lnTo>
                  <a:lnTo>
                    <a:pt x="6260" y="683"/>
                  </a:lnTo>
                  <a:lnTo>
                    <a:pt x="6162" y="561"/>
                  </a:lnTo>
                  <a:lnTo>
                    <a:pt x="6114" y="488"/>
                  </a:lnTo>
                  <a:lnTo>
                    <a:pt x="6065" y="464"/>
                  </a:lnTo>
                  <a:lnTo>
                    <a:pt x="5553" y="196"/>
                  </a:lnTo>
                  <a:lnTo>
                    <a:pt x="5553" y="196"/>
                  </a:lnTo>
                  <a:lnTo>
                    <a:pt x="5480" y="171"/>
                  </a:lnTo>
                  <a:lnTo>
                    <a:pt x="5407" y="171"/>
                  </a:lnTo>
                  <a:lnTo>
                    <a:pt x="5261" y="171"/>
                  </a:lnTo>
                  <a:lnTo>
                    <a:pt x="5115" y="244"/>
                  </a:lnTo>
                  <a:lnTo>
                    <a:pt x="5066" y="293"/>
                  </a:lnTo>
                  <a:lnTo>
                    <a:pt x="5018" y="342"/>
                  </a:lnTo>
                  <a:lnTo>
                    <a:pt x="4384" y="1316"/>
                  </a:lnTo>
                  <a:lnTo>
                    <a:pt x="4384" y="1316"/>
                  </a:lnTo>
                  <a:lnTo>
                    <a:pt x="4165" y="1292"/>
                  </a:lnTo>
                  <a:lnTo>
                    <a:pt x="3970" y="1292"/>
                  </a:lnTo>
                  <a:lnTo>
                    <a:pt x="3483" y="244"/>
                  </a:lnTo>
                  <a:lnTo>
                    <a:pt x="3483" y="244"/>
                  </a:lnTo>
                  <a:lnTo>
                    <a:pt x="3435" y="171"/>
                  </a:lnTo>
                  <a:lnTo>
                    <a:pt x="3386" y="123"/>
                  </a:lnTo>
                  <a:lnTo>
                    <a:pt x="3264" y="50"/>
                  </a:lnTo>
                  <a:lnTo>
                    <a:pt x="3118" y="1"/>
                  </a:lnTo>
                  <a:lnTo>
                    <a:pt x="3045" y="1"/>
                  </a:lnTo>
                  <a:lnTo>
                    <a:pt x="2972" y="25"/>
                  </a:lnTo>
                  <a:lnTo>
                    <a:pt x="2436" y="196"/>
                  </a:lnTo>
                  <a:lnTo>
                    <a:pt x="2436" y="196"/>
                  </a:lnTo>
                  <a:lnTo>
                    <a:pt x="2363" y="220"/>
                  </a:lnTo>
                  <a:lnTo>
                    <a:pt x="2290" y="269"/>
                  </a:lnTo>
                  <a:lnTo>
                    <a:pt x="2192" y="391"/>
                  </a:lnTo>
                  <a:lnTo>
                    <a:pt x="2144" y="537"/>
                  </a:lnTo>
                  <a:lnTo>
                    <a:pt x="2144" y="610"/>
                  </a:lnTo>
                  <a:lnTo>
                    <a:pt x="2144" y="683"/>
                  </a:lnTo>
                  <a:lnTo>
                    <a:pt x="2387" y="1828"/>
                  </a:lnTo>
                  <a:lnTo>
                    <a:pt x="2387" y="1828"/>
                  </a:lnTo>
                  <a:lnTo>
                    <a:pt x="2217" y="1949"/>
                  </a:lnTo>
                  <a:lnTo>
                    <a:pt x="2071" y="2095"/>
                  </a:lnTo>
                  <a:lnTo>
                    <a:pt x="999" y="1681"/>
                  </a:lnTo>
                  <a:lnTo>
                    <a:pt x="999" y="1681"/>
                  </a:lnTo>
                  <a:lnTo>
                    <a:pt x="926" y="1681"/>
                  </a:lnTo>
                  <a:lnTo>
                    <a:pt x="829" y="1657"/>
                  </a:lnTo>
                  <a:lnTo>
                    <a:pt x="682" y="1706"/>
                  </a:lnTo>
                  <a:lnTo>
                    <a:pt x="561" y="1779"/>
                  </a:lnTo>
                  <a:lnTo>
                    <a:pt x="512" y="1828"/>
                  </a:lnTo>
                  <a:lnTo>
                    <a:pt x="463" y="1901"/>
                  </a:lnTo>
                  <a:lnTo>
                    <a:pt x="220" y="2388"/>
                  </a:lnTo>
                  <a:lnTo>
                    <a:pt x="220" y="2388"/>
                  </a:lnTo>
                  <a:lnTo>
                    <a:pt x="195" y="2461"/>
                  </a:lnTo>
                  <a:lnTo>
                    <a:pt x="171" y="2534"/>
                  </a:lnTo>
                  <a:lnTo>
                    <a:pt x="195" y="2704"/>
                  </a:lnTo>
                  <a:lnTo>
                    <a:pt x="244" y="2826"/>
                  </a:lnTo>
                  <a:lnTo>
                    <a:pt x="293" y="2899"/>
                  </a:lnTo>
                  <a:lnTo>
                    <a:pt x="366" y="2948"/>
                  </a:lnTo>
                  <a:lnTo>
                    <a:pt x="1340" y="3581"/>
                  </a:lnTo>
                  <a:lnTo>
                    <a:pt x="1340" y="3581"/>
                  </a:lnTo>
                  <a:lnTo>
                    <a:pt x="1316" y="3776"/>
                  </a:lnTo>
                  <a:lnTo>
                    <a:pt x="1291" y="3995"/>
                  </a:lnTo>
                  <a:lnTo>
                    <a:pt x="244" y="4482"/>
                  </a:lnTo>
                  <a:lnTo>
                    <a:pt x="244" y="4482"/>
                  </a:lnTo>
                  <a:lnTo>
                    <a:pt x="195" y="4507"/>
                  </a:lnTo>
                  <a:lnTo>
                    <a:pt x="122" y="4555"/>
                  </a:lnTo>
                  <a:lnTo>
                    <a:pt x="49" y="4701"/>
                  </a:lnTo>
                  <a:lnTo>
                    <a:pt x="0" y="4848"/>
                  </a:lnTo>
                  <a:lnTo>
                    <a:pt x="25" y="4921"/>
                  </a:lnTo>
                  <a:lnTo>
                    <a:pt x="25" y="4994"/>
                  </a:lnTo>
                  <a:lnTo>
                    <a:pt x="220" y="5530"/>
                  </a:lnTo>
                  <a:lnTo>
                    <a:pt x="220" y="5530"/>
                  </a:lnTo>
                  <a:lnTo>
                    <a:pt x="244" y="5578"/>
                  </a:lnTo>
                  <a:lnTo>
                    <a:pt x="293" y="5651"/>
                  </a:lnTo>
                  <a:lnTo>
                    <a:pt x="390" y="5749"/>
                  </a:lnTo>
                  <a:lnTo>
                    <a:pt x="536" y="5797"/>
                  </a:lnTo>
                  <a:lnTo>
                    <a:pt x="609" y="5797"/>
                  </a:lnTo>
                  <a:lnTo>
                    <a:pt x="682" y="5797"/>
                  </a:lnTo>
                  <a:lnTo>
                    <a:pt x="1827" y="5554"/>
                  </a:lnTo>
                  <a:lnTo>
                    <a:pt x="1827" y="5554"/>
                  </a:lnTo>
                  <a:lnTo>
                    <a:pt x="1949" y="5724"/>
                  </a:lnTo>
                  <a:lnTo>
                    <a:pt x="2095" y="5870"/>
                  </a:lnTo>
                  <a:lnTo>
                    <a:pt x="1705" y="6966"/>
                  </a:lnTo>
                  <a:lnTo>
                    <a:pt x="1705" y="6966"/>
                  </a:lnTo>
                  <a:lnTo>
                    <a:pt x="1681" y="7040"/>
                  </a:lnTo>
                  <a:lnTo>
                    <a:pt x="1681" y="7113"/>
                  </a:lnTo>
                  <a:lnTo>
                    <a:pt x="1705" y="7259"/>
                  </a:lnTo>
                  <a:lnTo>
                    <a:pt x="1778" y="7380"/>
                  </a:lnTo>
                  <a:lnTo>
                    <a:pt x="1851" y="7429"/>
                  </a:lnTo>
                  <a:lnTo>
                    <a:pt x="1900" y="7478"/>
                  </a:lnTo>
                  <a:lnTo>
                    <a:pt x="2412" y="7721"/>
                  </a:lnTo>
                  <a:lnTo>
                    <a:pt x="2412" y="7721"/>
                  </a:lnTo>
                  <a:lnTo>
                    <a:pt x="2485" y="7770"/>
                  </a:lnTo>
                  <a:lnTo>
                    <a:pt x="2558" y="7770"/>
                  </a:lnTo>
                  <a:lnTo>
                    <a:pt x="2704" y="7770"/>
                  </a:lnTo>
                  <a:lnTo>
                    <a:pt x="2850" y="7697"/>
                  </a:lnTo>
                  <a:lnTo>
                    <a:pt x="2899" y="7648"/>
                  </a:lnTo>
                  <a:lnTo>
                    <a:pt x="2947" y="7600"/>
                  </a:lnTo>
                  <a:lnTo>
                    <a:pt x="3581" y="6625"/>
                  </a:lnTo>
                  <a:lnTo>
                    <a:pt x="3581" y="6625"/>
                  </a:lnTo>
                  <a:lnTo>
                    <a:pt x="3800" y="6650"/>
                  </a:lnTo>
                  <a:lnTo>
                    <a:pt x="3995" y="6650"/>
                  </a:lnTo>
                  <a:lnTo>
                    <a:pt x="4482" y="7697"/>
                  </a:lnTo>
                  <a:lnTo>
                    <a:pt x="4482" y="7697"/>
                  </a:lnTo>
                  <a:lnTo>
                    <a:pt x="4531" y="7770"/>
                  </a:lnTo>
                  <a:lnTo>
                    <a:pt x="4579" y="7819"/>
                  </a:lnTo>
                  <a:lnTo>
                    <a:pt x="4701" y="7892"/>
                  </a:lnTo>
                  <a:lnTo>
                    <a:pt x="4847" y="7941"/>
                  </a:lnTo>
                  <a:lnTo>
                    <a:pt x="4920" y="7941"/>
                  </a:lnTo>
                  <a:lnTo>
                    <a:pt x="4993" y="7916"/>
                  </a:lnTo>
                  <a:lnTo>
                    <a:pt x="5529" y="7746"/>
                  </a:lnTo>
                  <a:lnTo>
                    <a:pt x="5529" y="7746"/>
                  </a:lnTo>
                  <a:lnTo>
                    <a:pt x="5602" y="7721"/>
                  </a:lnTo>
                  <a:lnTo>
                    <a:pt x="5651" y="7673"/>
                  </a:lnTo>
                  <a:lnTo>
                    <a:pt x="5748" y="7551"/>
                  </a:lnTo>
                  <a:lnTo>
                    <a:pt x="5821" y="7405"/>
                  </a:lnTo>
                  <a:lnTo>
                    <a:pt x="5821" y="7332"/>
                  </a:lnTo>
                  <a:lnTo>
                    <a:pt x="5821" y="7259"/>
                  </a:lnTo>
                  <a:lnTo>
                    <a:pt x="5578" y="6114"/>
                  </a:lnTo>
                  <a:lnTo>
                    <a:pt x="5578" y="6114"/>
                  </a:lnTo>
                  <a:lnTo>
                    <a:pt x="5724" y="5992"/>
                  </a:lnTo>
                  <a:lnTo>
                    <a:pt x="5894" y="5846"/>
                  </a:lnTo>
                  <a:lnTo>
                    <a:pt x="6966" y="6260"/>
                  </a:lnTo>
                  <a:lnTo>
                    <a:pt x="6966" y="6260"/>
                  </a:lnTo>
                  <a:lnTo>
                    <a:pt x="7039" y="6260"/>
                  </a:lnTo>
                  <a:lnTo>
                    <a:pt x="7112" y="6285"/>
                  </a:lnTo>
                  <a:lnTo>
                    <a:pt x="7258" y="6236"/>
                  </a:lnTo>
                  <a:lnTo>
                    <a:pt x="7404" y="6163"/>
                  </a:lnTo>
                  <a:lnTo>
                    <a:pt x="7453" y="6114"/>
                  </a:lnTo>
                  <a:lnTo>
                    <a:pt x="7502" y="6041"/>
                  </a:lnTo>
                  <a:lnTo>
                    <a:pt x="7745" y="5530"/>
                  </a:lnTo>
                  <a:lnTo>
                    <a:pt x="7745" y="5530"/>
                  </a:lnTo>
                  <a:lnTo>
                    <a:pt x="7770" y="5481"/>
                  </a:lnTo>
                  <a:lnTo>
                    <a:pt x="7794" y="5383"/>
                  </a:lnTo>
                  <a:lnTo>
                    <a:pt x="7770" y="5237"/>
                  </a:lnTo>
                  <a:lnTo>
                    <a:pt x="7697" y="5115"/>
                  </a:lnTo>
                  <a:lnTo>
                    <a:pt x="7648" y="5042"/>
                  </a:lnTo>
                  <a:lnTo>
                    <a:pt x="7599" y="4994"/>
                  </a:lnTo>
                  <a:lnTo>
                    <a:pt x="6625" y="4360"/>
                  </a:lnTo>
                  <a:lnTo>
                    <a:pt x="6625" y="4360"/>
                  </a:lnTo>
                  <a:lnTo>
                    <a:pt x="6649" y="4166"/>
                  </a:lnTo>
                  <a:lnTo>
                    <a:pt x="6649" y="3946"/>
                  </a:lnTo>
                  <a:lnTo>
                    <a:pt x="7697" y="3459"/>
                  </a:lnTo>
                  <a:lnTo>
                    <a:pt x="7697" y="3459"/>
                  </a:lnTo>
                  <a:lnTo>
                    <a:pt x="7770" y="3435"/>
                  </a:lnTo>
                  <a:lnTo>
                    <a:pt x="7843" y="3386"/>
                  </a:lnTo>
                  <a:lnTo>
                    <a:pt x="7916" y="3240"/>
                  </a:lnTo>
                  <a:lnTo>
                    <a:pt x="7940" y="3094"/>
                  </a:lnTo>
                  <a:lnTo>
                    <a:pt x="7940" y="3021"/>
                  </a:lnTo>
                  <a:lnTo>
                    <a:pt x="7940" y="2948"/>
                  </a:lnTo>
                  <a:lnTo>
                    <a:pt x="7745" y="2412"/>
                  </a:lnTo>
                  <a:lnTo>
                    <a:pt x="7745" y="2412"/>
                  </a:lnTo>
                  <a:lnTo>
                    <a:pt x="7721" y="2339"/>
                  </a:lnTo>
                  <a:lnTo>
                    <a:pt x="7672" y="2290"/>
                  </a:lnTo>
                  <a:lnTo>
                    <a:pt x="7551" y="2193"/>
                  </a:lnTo>
                  <a:lnTo>
                    <a:pt x="7429" y="2144"/>
                  </a:lnTo>
                  <a:lnTo>
                    <a:pt x="7356" y="2144"/>
                  </a:lnTo>
                  <a:lnTo>
                    <a:pt x="7258" y="2144"/>
                  </a:lnTo>
                  <a:lnTo>
                    <a:pt x="7258" y="2144"/>
                  </a:lnTo>
                  <a:close/>
                  <a:moveTo>
                    <a:pt x="5480" y="4726"/>
                  </a:moveTo>
                  <a:lnTo>
                    <a:pt x="5480" y="4726"/>
                  </a:lnTo>
                  <a:lnTo>
                    <a:pt x="5383" y="4872"/>
                  </a:lnTo>
                  <a:lnTo>
                    <a:pt x="5286" y="4994"/>
                  </a:lnTo>
                  <a:lnTo>
                    <a:pt x="5188" y="5140"/>
                  </a:lnTo>
                  <a:lnTo>
                    <a:pt x="5066" y="5237"/>
                  </a:lnTo>
                  <a:lnTo>
                    <a:pt x="4945" y="5335"/>
                  </a:lnTo>
                  <a:lnTo>
                    <a:pt x="4798" y="5432"/>
                  </a:lnTo>
                  <a:lnTo>
                    <a:pt x="4652" y="5505"/>
                  </a:lnTo>
                  <a:lnTo>
                    <a:pt x="4506" y="5554"/>
                  </a:lnTo>
                  <a:lnTo>
                    <a:pt x="4360" y="5603"/>
                  </a:lnTo>
                  <a:lnTo>
                    <a:pt x="4190" y="5627"/>
                  </a:lnTo>
                  <a:lnTo>
                    <a:pt x="4043" y="5651"/>
                  </a:lnTo>
                  <a:lnTo>
                    <a:pt x="3873" y="5627"/>
                  </a:lnTo>
                  <a:lnTo>
                    <a:pt x="3702" y="5627"/>
                  </a:lnTo>
                  <a:lnTo>
                    <a:pt x="3556" y="5578"/>
                  </a:lnTo>
                  <a:lnTo>
                    <a:pt x="3386" y="5530"/>
                  </a:lnTo>
                  <a:lnTo>
                    <a:pt x="3240" y="5456"/>
                  </a:lnTo>
                  <a:lnTo>
                    <a:pt x="3240" y="5456"/>
                  </a:lnTo>
                  <a:lnTo>
                    <a:pt x="3094" y="5383"/>
                  </a:lnTo>
                  <a:lnTo>
                    <a:pt x="2947" y="5286"/>
                  </a:lnTo>
                  <a:lnTo>
                    <a:pt x="2826" y="5164"/>
                  </a:lnTo>
                  <a:lnTo>
                    <a:pt x="2704" y="5067"/>
                  </a:lnTo>
                  <a:lnTo>
                    <a:pt x="2606" y="4921"/>
                  </a:lnTo>
                  <a:lnTo>
                    <a:pt x="2533" y="4799"/>
                  </a:lnTo>
                  <a:lnTo>
                    <a:pt x="2460" y="4653"/>
                  </a:lnTo>
                  <a:lnTo>
                    <a:pt x="2387" y="4507"/>
                  </a:lnTo>
                  <a:lnTo>
                    <a:pt x="2363" y="4336"/>
                  </a:lnTo>
                  <a:lnTo>
                    <a:pt x="2314" y="4190"/>
                  </a:lnTo>
                  <a:lnTo>
                    <a:pt x="2314" y="4020"/>
                  </a:lnTo>
                  <a:lnTo>
                    <a:pt x="2314" y="3873"/>
                  </a:lnTo>
                  <a:lnTo>
                    <a:pt x="2339" y="3703"/>
                  </a:lnTo>
                  <a:lnTo>
                    <a:pt x="2363" y="3532"/>
                  </a:lnTo>
                  <a:lnTo>
                    <a:pt x="2412" y="3386"/>
                  </a:lnTo>
                  <a:lnTo>
                    <a:pt x="2485" y="3216"/>
                  </a:lnTo>
                  <a:lnTo>
                    <a:pt x="2485" y="3216"/>
                  </a:lnTo>
                  <a:lnTo>
                    <a:pt x="2582" y="3070"/>
                  </a:lnTo>
                  <a:lnTo>
                    <a:pt x="2680" y="2948"/>
                  </a:lnTo>
                  <a:lnTo>
                    <a:pt x="2777" y="2802"/>
                  </a:lnTo>
                  <a:lnTo>
                    <a:pt x="2899" y="2704"/>
                  </a:lnTo>
                  <a:lnTo>
                    <a:pt x="3020" y="2607"/>
                  </a:lnTo>
                  <a:lnTo>
                    <a:pt x="3167" y="2509"/>
                  </a:lnTo>
                  <a:lnTo>
                    <a:pt x="3313" y="2436"/>
                  </a:lnTo>
                  <a:lnTo>
                    <a:pt x="3459" y="2388"/>
                  </a:lnTo>
                  <a:lnTo>
                    <a:pt x="3605" y="2339"/>
                  </a:lnTo>
                  <a:lnTo>
                    <a:pt x="3775" y="2315"/>
                  </a:lnTo>
                  <a:lnTo>
                    <a:pt x="3922" y="2290"/>
                  </a:lnTo>
                  <a:lnTo>
                    <a:pt x="4092" y="2315"/>
                  </a:lnTo>
                  <a:lnTo>
                    <a:pt x="4263" y="2315"/>
                  </a:lnTo>
                  <a:lnTo>
                    <a:pt x="4409" y="2363"/>
                  </a:lnTo>
                  <a:lnTo>
                    <a:pt x="4579" y="2412"/>
                  </a:lnTo>
                  <a:lnTo>
                    <a:pt x="4725" y="2485"/>
                  </a:lnTo>
                  <a:lnTo>
                    <a:pt x="4725" y="2485"/>
                  </a:lnTo>
                  <a:lnTo>
                    <a:pt x="4871" y="2558"/>
                  </a:lnTo>
                  <a:lnTo>
                    <a:pt x="5018" y="2656"/>
                  </a:lnTo>
                  <a:lnTo>
                    <a:pt x="5139" y="2777"/>
                  </a:lnTo>
                  <a:lnTo>
                    <a:pt x="5261" y="2875"/>
                  </a:lnTo>
                  <a:lnTo>
                    <a:pt x="5359" y="3021"/>
                  </a:lnTo>
                  <a:lnTo>
                    <a:pt x="5432" y="3143"/>
                  </a:lnTo>
                  <a:lnTo>
                    <a:pt x="5505" y="3289"/>
                  </a:lnTo>
                  <a:lnTo>
                    <a:pt x="5578" y="3435"/>
                  </a:lnTo>
                  <a:lnTo>
                    <a:pt x="5602" y="3605"/>
                  </a:lnTo>
                  <a:lnTo>
                    <a:pt x="5626" y="3752"/>
                  </a:lnTo>
                  <a:lnTo>
                    <a:pt x="5651" y="3922"/>
                  </a:lnTo>
                  <a:lnTo>
                    <a:pt x="5651" y="4068"/>
                  </a:lnTo>
                  <a:lnTo>
                    <a:pt x="5626" y="4239"/>
                  </a:lnTo>
                  <a:lnTo>
                    <a:pt x="5602" y="4409"/>
                  </a:lnTo>
                  <a:lnTo>
                    <a:pt x="5553" y="4555"/>
                  </a:lnTo>
                  <a:lnTo>
                    <a:pt x="5480" y="4726"/>
                  </a:lnTo>
                  <a:lnTo>
                    <a:pt x="5480" y="4726"/>
                  </a:lnTo>
                  <a:close/>
                </a:path>
              </a:pathLst>
            </a:custGeom>
            <a:grpFill/>
            <a:ln w="19050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258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5926455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43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B7C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5444309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54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FFB000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5926455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Text Placeholder 2">
            <a:extLst>
              <a:ext uri="{FF2B5EF4-FFF2-40B4-BE49-F238E27FC236}">
                <a16:creationId xmlns:a16="http://schemas.microsoft.com/office/drawing/2014/main" id="{D5488CB1-993A-48EB-8532-5C8F5FDE62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1528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 userDrawn="1"/>
        </p:nvSpPr>
        <p:spPr>
          <a:xfrm>
            <a:off x="0" y="-1524"/>
            <a:ext cx="914400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Bebas Neue" panose="020B0506020202020201" pitchFamily="34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9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1116371"/>
            <a:ext cx="5926455" cy="3104658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1" name="Oval 40"/>
          <p:cNvSpPr/>
          <p:nvPr userDrawn="1"/>
        </p:nvSpPr>
        <p:spPr>
          <a:xfrm>
            <a:off x="179403" y="35109"/>
            <a:ext cx="911280" cy="911280"/>
          </a:xfrm>
          <a:prstGeom prst="ellipse">
            <a:avLst/>
          </a:prstGeom>
          <a:solidFill>
            <a:srgbClr val="0098DB"/>
          </a:solidFill>
          <a:ln w="381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algn="ctr">
              <a:lnSpc>
                <a:spcPct val="80000"/>
              </a:lnSpc>
            </a:pPr>
            <a:r>
              <a:rPr lang="en-US" sz="1100" dirty="0">
                <a:solidFill>
                  <a:schemeClr val="bg1"/>
                </a:solidFill>
              </a:rPr>
              <a:t>STEP</a:t>
            </a:r>
          </a:p>
          <a:p>
            <a:pPr algn="ctr">
              <a:lnSpc>
                <a:spcPct val="80000"/>
              </a:lnSpc>
            </a:pPr>
            <a:r>
              <a:rPr lang="en-US" sz="3200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42" name="TextBox 41"/>
          <p:cNvSpPr txBox="1"/>
          <p:nvPr userDrawn="1"/>
        </p:nvSpPr>
        <p:spPr>
          <a:xfrm>
            <a:off x="1331983" y="251768"/>
            <a:ext cx="4386646" cy="4801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Leader &amp; Team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98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60000"/>
                </a:schemeClr>
              </a:gs>
              <a:gs pos="100000">
                <a:schemeClr val="bg1">
                  <a:alpha val="15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5" name="Rechteck 6"/>
          <p:cNvSpPr/>
          <p:nvPr userDrawn="1"/>
        </p:nvSpPr>
        <p:spPr bwMode="gray">
          <a:xfrm>
            <a:off x="836615" y="695596"/>
            <a:ext cx="7517394" cy="3676108"/>
          </a:xfrm>
          <a:prstGeom prst="rect">
            <a:avLst/>
          </a:prstGeom>
          <a:solidFill>
            <a:srgbClr val="0098DB">
              <a:alpha val="89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91440" rIns="274320" rtlCol="0" anchor="ctr"/>
          <a:lstStyle/>
          <a:p>
            <a:endParaRPr lang="en-US" sz="2800" dirty="0">
              <a:latin typeface="+mn-lt"/>
              <a:ea typeface="Roboto Condensed" panose="02000000000000000000" pitchFamily="2" charset="0"/>
              <a:cs typeface="Roboto Condensed Regular"/>
            </a:endParaRPr>
          </a:p>
        </p:txBody>
      </p:sp>
      <p:grpSp>
        <p:nvGrpSpPr>
          <p:cNvPr id="7" name="Gruppieren 1"/>
          <p:cNvGrpSpPr/>
          <p:nvPr userDrawn="1"/>
        </p:nvGrpSpPr>
        <p:grpSpPr>
          <a:xfrm>
            <a:off x="1080410" y="1179713"/>
            <a:ext cx="556127" cy="466250"/>
            <a:chOff x="552174" y="2696721"/>
            <a:chExt cx="1010860" cy="847602"/>
          </a:xfrm>
        </p:grpSpPr>
        <p:sp>
          <p:nvSpPr>
            <p:cNvPr id="10" name="Freihandform 7"/>
            <p:cNvSpPr/>
            <p:nvPr/>
          </p:nvSpPr>
          <p:spPr bwMode="gray">
            <a:xfrm>
              <a:off x="552174" y="269672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1" y="580653"/>
                  </a:cubicBezTo>
                  <a:lnTo>
                    <a:pt x="0" y="453991"/>
                  </a:lnTo>
                  <a:cubicBezTo>
                    <a:pt x="55029" y="428374"/>
                    <a:pt x="92862" y="402875"/>
                    <a:pt x="113498" y="377495"/>
                  </a:cubicBezTo>
                  <a:cubicBezTo>
                    <a:pt x="134134" y="352115"/>
                    <a:pt x="145638" y="322110"/>
                    <a:pt x="148010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latin typeface="+mn-lt"/>
              </a:endParaRPr>
            </a:p>
          </p:txBody>
        </p:sp>
        <p:sp>
          <p:nvSpPr>
            <p:cNvPr id="11" name="Freihandform 9"/>
            <p:cNvSpPr/>
            <p:nvPr/>
          </p:nvSpPr>
          <p:spPr bwMode="gray">
            <a:xfrm>
              <a:off x="1096236" y="2696721"/>
              <a:ext cx="466798" cy="847602"/>
            </a:xfrm>
            <a:custGeom>
              <a:avLst/>
              <a:gdLst/>
              <a:ahLst/>
              <a:cxnLst/>
              <a:rect l="l" t="t" r="r" b="b"/>
              <a:pathLst>
                <a:path w="309539" h="580653">
                  <a:moveTo>
                    <a:pt x="0" y="0"/>
                  </a:moveTo>
                  <a:lnTo>
                    <a:pt x="309539" y="0"/>
                  </a:lnTo>
                  <a:lnTo>
                    <a:pt x="309539" y="238380"/>
                  </a:lnTo>
                  <a:cubicBezTo>
                    <a:pt x="309539" y="326143"/>
                    <a:pt x="291275" y="395522"/>
                    <a:pt x="254747" y="446519"/>
                  </a:cubicBezTo>
                  <a:cubicBezTo>
                    <a:pt x="218219" y="497516"/>
                    <a:pt x="155837" y="542227"/>
                    <a:pt x="67600" y="580653"/>
                  </a:cubicBezTo>
                  <a:lnTo>
                    <a:pt x="0" y="453991"/>
                  </a:lnTo>
                  <a:cubicBezTo>
                    <a:pt x="55029" y="428374"/>
                    <a:pt x="92861" y="402875"/>
                    <a:pt x="113497" y="377495"/>
                  </a:cubicBezTo>
                  <a:cubicBezTo>
                    <a:pt x="134133" y="352115"/>
                    <a:pt x="145637" y="322110"/>
                    <a:pt x="148009" y="287480"/>
                  </a:cubicBezTo>
                  <a:lnTo>
                    <a:pt x="0" y="2874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rtlCol="0" anchor="ctr"/>
            <a:lstStyle/>
            <a:p>
              <a:pPr algn="ctr"/>
              <a:endParaRPr lang="en-US" dirty="0">
                <a:latin typeface="+mn-lt"/>
              </a:endParaRPr>
            </a:p>
          </p:txBody>
        </p:sp>
      </p:grpSp>
      <p:sp>
        <p:nvSpPr>
          <p:cNvPr id="13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198386" y="2009424"/>
            <a:ext cx="6875639" cy="1754400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1pPr>
            <a:lvl2pPr marL="400050" indent="-201613" algn="r">
              <a:buClr>
                <a:schemeClr val="bg1"/>
              </a:buClr>
              <a:buSzPct val="80000"/>
              <a:buFont typeface="Roboto Condensed Regular" panose="02000000000000000000" pitchFamily="2" charset="0"/>
              <a:buChar char="–"/>
              <a:defRPr sz="2000" i="1">
                <a:solidFill>
                  <a:schemeClr val="bg1"/>
                </a:solidFill>
                <a:latin typeface="+mn-lt"/>
                <a:cs typeface="Roboto Condensed Regular"/>
              </a:defRPr>
            </a:lvl2pPr>
            <a:lvl3pPr algn="l"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3pPr>
            <a:lvl4pPr algn="l"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4pPr>
            <a:lvl5pPr algn="l">
              <a:defRPr sz="2400">
                <a:solidFill>
                  <a:schemeClr val="bg1"/>
                </a:solidFill>
                <a:latin typeface="+mn-lt"/>
                <a:cs typeface="Roboto Condensed Regular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32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ue Top - Faded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 userDrawn="1"/>
        </p:nvSpPr>
        <p:spPr>
          <a:xfrm>
            <a:off x="0" y="-1524"/>
            <a:ext cx="8085140" cy="5145024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hteck 8"/>
          <p:cNvSpPr/>
          <p:nvPr userDrawn="1"/>
        </p:nvSpPr>
        <p:spPr bwMode="gray">
          <a:xfrm>
            <a:off x="0" y="123826"/>
            <a:ext cx="9144000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grpSp>
        <p:nvGrpSpPr>
          <p:cNvPr id="95" name="Group 94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9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7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8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9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0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4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7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8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9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1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3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8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9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0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1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2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3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1" y="957580"/>
            <a:ext cx="509596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12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65167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 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6"/>
          <p:cNvSpPr/>
          <p:nvPr userDrawn="1"/>
        </p:nvSpPr>
        <p:spPr bwMode="gray">
          <a:xfrm>
            <a:off x="-2" y="0"/>
            <a:ext cx="9144002" cy="51435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87000"/>
                </a:schemeClr>
              </a:gs>
              <a:gs pos="100000">
                <a:schemeClr val="bg1">
                  <a:alpha val="71000"/>
                </a:schemeClr>
              </a:gs>
            </a:gsLst>
            <a:lin ang="0" scaled="1"/>
            <a:tileRect/>
          </a:gradFill>
        </p:spPr>
        <p:txBody>
          <a:bodyPr wrap="square" lIns="540000" tIns="0" rIns="68580" bIns="135000" anchor="ctr" anchorCtr="0">
            <a:noAutofit/>
          </a:bodyPr>
          <a:lstStyle/>
          <a:p>
            <a:pPr lvl="0" defTabSz="685800"/>
            <a:endParaRPr lang="en-US" sz="3000" dirty="0">
              <a:solidFill>
                <a:prstClr val="white"/>
              </a:solidFill>
              <a:latin typeface="Bebas Neue" panose="020B0606020202050201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7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274320" y="957580"/>
            <a:ext cx="7705725" cy="3263449"/>
          </a:xfrm>
          <a:prstGeom prst="rect">
            <a:avLst/>
          </a:prstGeom>
        </p:spPr>
        <p:txBody>
          <a:bodyPr/>
          <a:lstStyle>
            <a:lvl1pPr marL="0" indent="0" algn="l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400050" indent="-228600" algn="l" defTabSz="685526" rtl="0" eaLnBrk="1" latinLnBrk="0" hangingPunct="1">
              <a:spcBef>
                <a:spcPts val="600"/>
              </a:spcBef>
              <a:spcAft>
                <a:spcPts val="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400"/>
              </a:spcBef>
              <a:spcAft>
                <a:spcPts val="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7" name="Rechteck 8">
            <a:extLst>
              <a:ext uri="{FF2B5EF4-FFF2-40B4-BE49-F238E27FC236}">
                <a16:creationId xmlns:a16="http://schemas.microsoft.com/office/drawing/2014/main" id="{11F103B1-3B32-7CF2-1806-D33489437302}"/>
              </a:ext>
            </a:extLst>
          </p:cNvPr>
          <p:cNvSpPr/>
          <p:nvPr userDrawn="1"/>
        </p:nvSpPr>
        <p:spPr bwMode="gray">
          <a:xfrm>
            <a:off x="-1" y="0"/>
            <a:ext cx="9144002" cy="803275"/>
          </a:xfrm>
          <a:prstGeom prst="rect">
            <a:avLst/>
          </a:prstGeom>
          <a:solidFill>
            <a:srgbClr val="092131">
              <a:alpha val="80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pic>
        <p:nvPicPr>
          <p:cNvPr id="71" name="Picture 70" descr="Logo&#10;&#10;Description automatically generated with medium confidence">
            <a:extLst>
              <a:ext uri="{FF2B5EF4-FFF2-40B4-BE49-F238E27FC236}">
                <a16:creationId xmlns:a16="http://schemas.microsoft.com/office/drawing/2014/main" id="{F9862D48-693A-8C47-54BD-04BCB8C2D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63175" y="-7939"/>
            <a:ext cx="1820805" cy="76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6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 Top - Faded B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Rectangle 84">
            <a:extLst>
              <a:ext uri="{FF2B5EF4-FFF2-40B4-BE49-F238E27FC236}">
                <a16:creationId xmlns:a16="http://schemas.microsoft.com/office/drawing/2014/main" id="{5D76FACD-25C7-8048-844A-4E4D199FA587}"/>
              </a:ext>
            </a:extLst>
          </p:cNvPr>
          <p:cNvSpPr/>
          <p:nvPr userDrawn="1"/>
        </p:nvSpPr>
        <p:spPr>
          <a:xfrm>
            <a:off x="0" y="0"/>
            <a:ext cx="5755465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 userDrawn="1"/>
        </p:nvSpPr>
        <p:spPr>
          <a:xfrm>
            <a:off x="3241266" y="2924"/>
            <a:ext cx="5377748" cy="5143501"/>
          </a:xfrm>
          <a:prstGeom prst="rect">
            <a:avLst/>
          </a:prstGeom>
          <a:gradFill>
            <a:gsLst>
              <a:gs pos="48000">
                <a:schemeClr val="bg1"/>
              </a:gs>
              <a:gs pos="91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hteck 8"/>
          <p:cNvSpPr/>
          <p:nvPr userDrawn="1"/>
        </p:nvSpPr>
        <p:spPr bwMode="gray">
          <a:xfrm>
            <a:off x="-38101" y="123826"/>
            <a:ext cx="9182101" cy="687388"/>
          </a:xfrm>
          <a:prstGeom prst="rect">
            <a:avLst/>
          </a:prstGeom>
          <a:solidFill>
            <a:srgbClr val="0098DB"/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6063" y="165101"/>
            <a:ext cx="7907337" cy="63817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marL="0" indent="0">
              <a:buNone/>
              <a:def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Roboto Condensed Regular"/>
              </a:defRPr>
            </a:lvl1pPr>
          </a:lstStyle>
          <a:p>
            <a:pPr marL="0" lvl="0" indent="0" defTabSz="914400">
              <a:spcBef>
                <a:spcPct val="20000"/>
              </a:spcBef>
              <a:tabLst>
                <a:tab pos="2857500" algn="r"/>
                <a:tab pos="4572000" algn="r"/>
                <a:tab pos="6286500" algn="r"/>
                <a:tab pos="7886700" algn="r"/>
              </a:tabLst>
            </a:pPr>
            <a:r>
              <a:rPr lang="en-US" dirty="0"/>
              <a:t>Click to edit Master text styles</a:t>
            </a:r>
          </a:p>
        </p:txBody>
      </p:sp>
      <p:grpSp>
        <p:nvGrpSpPr>
          <p:cNvPr id="95" name="Group 94"/>
          <p:cNvGrpSpPr>
            <a:grpSpLocks noChangeAspect="1"/>
          </p:cNvGrpSpPr>
          <p:nvPr userDrawn="1"/>
        </p:nvGrpSpPr>
        <p:grpSpPr bwMode="auto">
          <a:xfrm>
            <a:off x="7986714" y="261938"/>
            <a:ext cx="974725" cy="403225"/>
            <a:chOff x="5057" y="2901"/>
            <a:chExt cx="614" cy="254"/>
          </a:xfrm>
          <a:effectLst/>
        </p:grpSpPr>
        <p:sp>
          <p:nvSpPr>
            <p:cNvPr id="96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5057" y="2901"/>
              <a:ext cx="614" cy="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7" name="Freeform 5"/>
            <p:cNvSpPr>
              <a:spLocks/>
            </p:cNvSpPr>
            <p:nvPr userDrawn="1"/>
          </p:nvSpPr>
          <p:spPr bwMode="auto">
            <a:xfrm>
              <a:off x="5246" y="2901"/>
              <a:ext cx="75" cy="75"/>
            </a:xfrm>
            <a:custGeom>
              <a:avLst/>
              <a:gdLst>
                <a:gd name="T0" fmla="*/ 2010 w 2015"/>
                <a:gd name="T1" fmla="*/ 1108 h 2012"/>
                <a:gd name="T2" fmla="*/ 1984 w 2015"/>
                <a:gd name="T3" fmla="*/ 1257 h 2012"/>
                <a:gd name="T4" fmla="*/ 1936 w 2015"/>
                <a:gd name="T5" fmla="*/ 1397 h 2012"/>
                <a:gd name="T6" fmla="*/ 1869 w 2015"/>
                <a:gd name="T7" fmla="*/ 1527 h 2012"/>
                <a:gd name="T8" fmla="*/ 1785 w 2015"/>
                <a:gd name="T9" fmla="*/ 1645 h 2012"/>
                <a:gd name="T10" fmla="*/ 1686 w 2015"/>
                <a:gd name="T11" fmla="*/ 1750 h 2012"/>
                <a:gd name="T12" fmla="*/ 1571 w 2015"/>
                <a:gd name="T13" fmla="*/ 1839 h 2012"/>
                <a:gd name="T14" fmla="*/ 1444 w 2015"/>
                <a:gd name="T15" fmla="*/ 1913 h 2012"/>
                <a:gd name="T16" fmla="*/ 1308 w 2015"/>
                <a:gd name="T17" fmla="*/ 1967 h 2012"/>
                <a:gd name="T18" fmla="*/ 1161 w 2015"/>
                <a:gd name="T19" fmla="*/ 2000 h 2012"/>
                <a:gd name="T20" fmla="*/ 1008 w 2015"/>
                <a:gd name="T21" fmla="*/ 2012 h 2012"/>
                <a:gd name="T22" fmla="*/ 854 w 2015"/>
                <a:gd name="T23" fmla="*/ 2000 h 2012"/>
                <a:gd name="T24" fmla="*/ 708 w 2015"/>
                <a:gd name="T25" fmla="*/ 1967 h 2012"/>
                <a:gd name="T26" fmla="*/ 571 w 2015"/>
                <a:gd name="T27" fmla="*/ 1913 h 2012"/>
                <a:gd name="T28" fmla="*/ 444 w 2015"/>
                <a:gd name="T29" fmla="*/ 1839 h 2012"/>
                <a:gd name="T30" fmla="*/ 330 w 2015"/>
                <a:gd name="T31" fmla="*/ 1750 h 2012"/>
                <a:gd name="T32" fmla="*/ 230 w 2015"/>
                <a:gd name="T33" fmla="*/ 1645 h 2012"/>
                <a:gd name="T34" fmla="*/ 146 w 2015"/>
                <a:gd name="T35" fmla="*/ 1527 h 2012"/>
                <a:gd name="T36" fmla="*/ 79 w 2015"/>
                <a:gd name="T37" fmla="*/ 1397 h 2012"/>
                <a:gd name="T38" fmla="*/ 32 w 2015"/>
                <a:gd name="T39" fmla="*/ 1257 h 2012"/>
                <a:gd name="T40" fmla="*/ 5 w 2015"/>
                <a:gd name="T41" fmla="*/ 1108 h 2012"/>
                <a:gd name="T42" fmla="*/ 1 w 2015"/>
                <a:gd name="T43" fmla="*/ 953 h 2012"/>
                <a:gd name="T44" fmla="*/ 21 w 2015"/>
                <a:gd name="T45" fmla="*/ 802 h 2012"/>
                <a:gd name="T46" fmla="*/ 61 w 2015"/>
                <a:gd name="T47" fmla="*/ 660 h 2012"/>
                <a:gd name="T48" fmla="*/ 121 w 2015"/>
                <a:gd name="T49" fmla="*/ 526 h 2012"/>
                <a:gd name="T50" fmla="*/ 200 w 2015"/>
                <a:gd name="T51" fmla="*/ 404 h 2012"/>
                <a:gd name="T52" fmla="*/ 295 w 2015"/>
                <a:gd name="T53" fmla="*/ 295 h 2012"/>
                <a:gd name="T54" fmla="*/ 405 w 2015"/>
                <a:gd name="T55" fmla="*/ 200 h 2012"/>
                <a:gd name="T56" fmla="*/ 527 w 2015"/>
                <a:gd name="T57" fmla="*/ 121 h 2012"/>
                <a:gd name="T58" fmla="*/ 661 w 2015"/>
                <a:gd name="T59" fmla="*/ 61 h 2012"/>
                <a:gd name="T60" fmla="*/ 805 w 2015"/>
                <a:gd name="T61" fmla="*/ 21 h 2012"/>
                <a:gd name="T62" fmla="*/ 956 w 2015"/>
                <a:gd name="T63" fmla="*/ 1 h 2012"/>
                <a:gd name="T64" fmla="*/ 1111 w 2015"/>
                <a:gd name="T65" fmla="*/ 5 h 2012"/>
                <a:gd name="T66" fmla="*/ 1260 w 2015"/>
                <a:gd name="T67" fmla="*/ 32 h 2012"/>
                <a:gd name="T68" fmla="*/ 1400 w 2015"/>
                <a:gd name="T69" fmla="*/ 79 h 2012"/>
                <a:gd name="T70" fmla="*/ 1530 w 2015"/>
                <a:gd name="T71" fmla="*/ 146 h 2012"/>
                <a:gd name="T72" fmla="*/ 1648 w 2015"/>
                <a:gd name="T73" fmla="*/ 230 h 2012"/>
                <a:gd name="T74" fmla="*/ 1754 w 2015"/>
                <a:gd name="T75" fmla="*/ 330 h 2012"/>
                <a:gd name="T76" fmla="*/ 1843 w 2015"/>
                <a:gd name="T77" fmla="*/ 444 h 2012"/>
                <a:gd name="T78" fmla="*/ 1916 w 2015"/>
                <a:gd name="T79" fmla="*/ 570 h 2012"/>
                <a:gd name="T80" fmla="*/ 1971 w 2015"/>
                <a:gd name="T81" fmla="*/ 706 h 2012"/>
                <a:gd name="T82" fmla="*/ 2004 w 2015"/>
                <a:gd name="T83" fmla="*/ 852 h 2012"/>
                <a:gd name="T84" fmla="*/ 2015 w 2015"/>
                <a:gd name="T85" fmla="*/ 1006 h 20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2">
                  <a:moveTo>
                    <a:pt x="2015" y="1006"/>
                  </a:moveTo>
                  <a:lnTo>
                    <a:pt x="2014" y="1058"/>
                  </a:lnTo>
                  <a:lnTo>
                    <a:pt x="2010" y="1108"/>
                  </a:lnTo>
                  <a:lnTo>
                    <a:pt x="2004" y="1159"/>
                  </a:lnTo>
                  <a:lnTo>
                    <a:pt x="1994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1"/>
                  </a:lnTo>
                  <a:lnTo>
                    <a:pt x="1936" y="1397"/>
                  </a:lnTo>
                  <a:lnTo>
                    <a:pt x="1916" y="1441"/>
                  </a:lnTo>
                  <a:lnTo>
                    <a:pt x="1894" y="1485"/>
                  </a:lnTo>
                  <a:lnTo>
                    <a:pt x="1869" y="1527"/>
                  </a:lnTo>
                  <a:lnTo>
                    <a:pt x="1843" y="1568"/>
                  </a:lnTo>
                  <a:lnTo>
                    <a:pt x="1815" y="1608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0" y="1717"/>
                  </a:lnTo>
                  <a:lnTo>
                    <a:pt x="1686" y="1750"/>
                  </a:lnTo>
                  <a:lnTo>
                    <a:pt x="1648" y="1781"/>
                  </a:lnTo>
                  <a:lnTo>
                    <a:pt x="1611" y="1811"/>
                  </a:lnTo>
                  <a:lnTo>
                    <a:pt x="1571" y="1839"/>
                  </a:lnTo>
                  <a:lnTo>
                    <a:pt x="1530" y="1866"/>
                  </a:lnTo>
                  <a:lnTo>
                    <a:pt x="1488" y="1890"/>
                  </a:lnTo>
                  <a:lnTo>
                    <a:pt x="1444" y="1913"/>
                  </a:lnTo>
                  <a:lnTo>
                    <a:pt x="1400" y="1932"/>
                  </a:lnTo>
                  <a:lnTo>
                    <a:pt x="1354" y="1951"/>
                  </a:lnTo>
                  <a:lnTo>
                    <a:pt x="1308" y="1967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1" y="2007"/>
                  </a:lnTo>
                  <a:lnTo>
                    <a:pt x="1060" y="2010"/>
                  </a:lnTo>
                  <a:lnTo>
                    <a:pt x="1008" y="2012"/>
                  </a:lnTo>
                  <a:lnTo>
                    <a:pt x="956" y="2010"/>
                  </a:lnTo>
                  <a:lnTo>
                    <a:pt x="904" y="2007"/>
                  </a:lnTo>
                  <a:lnTo>
                    <a:pt x="854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8" y="1967"/>
                  </a:lnTo>
                  <a:lnTo>
                    <a:pt x="661" y="1951"/>
                  </a:lnTo>
                  <a:lnTo>
                    <a:pt x="615" y="1932"/>
                  </a:lnTo>
                  <a:lnTo>
                    <a:pt x="571" y="1913"/>
                  </a:lnTo>
                  <a:lnTo>
                    <a:pt x="527" y="1890"/>
                  </a:lnTo>
                  <a:lnTo>
                    <a:pt x="485" y="1866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50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1"/>
                  </a:lnTo>
                  <a:lnTo>
                    <a:pt x="79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1" y="1058"/>
                  </a:lnTo>
                  <a:lnTo>
                    <a:pt x="0" y="1006"/>
                  </a:lnTo>
                  <a:lnTo>
                    <a:pt x="1" y="953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2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79"/>
                  </a:lnTo>
                  <a:lnTo>
                    <a:pt x="661" y="61"/>
                  </a:lnTo>
                  <a:lnTo>
                    <a:pt x="708" y="45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4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5"/>
                  </a:lnTo>
                  <a:lnTo>
                    <a:pt x="1354" y="61"/>
                  </a:lnTo>
                  <a:lnTo>
                    <a:pt x="1400" y="79"/>
                  </a:lnTo>
                  <a:lnTo>
                    <a:pt x="1444" y="99"/>
                  </a:lnTo>
                  <a:lnTo>
                    <a:pt x="1488" y="121"/>
                  </a:lnTo>
                  <a:lnTo>
                    <a:pt x="1530" y="146"/>
                  </a:lnTo>
                  <a:lnTo>
                    <a:pt x="1571" y="172"/>
                  </a:lnTo>
                  <a:lnTo>
                    <a:pt x="1611" y="200"/>
                  </a:lnTo>
                  <a:lnTo>
                    <a:pt x="1648" y="230"/>
                  </a:lnTo>
                  <a:lnTo>
                    <a:pt x="1686" y="262"/>
                  </a:lnTo>
                  <a:lnTo>
                    <a:pt x="1720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4"/>
                  </a:lnTo>
                  <a:lnTo>
                    <a:pt x="1843" y="444"/>
                  </a:lnTo>
                  <a:lnTo>
                    <a:pt x="1869" y="484"/>
                  </a:lnTo>
                  <a:lnTo>
                    <a:pt x="1894" y="526"/>
                  </a:lnTo>
                  <a:lnTo>
                    <a:pt x="1916" y="570"/>
                  </a:lnTo>
                  <a:lnTo>
                    <a:pt x="1936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4" y="802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3"/>
                  </a:lnTo>
                  <a:lnTo>
                    <a:pt x="2015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8" name="Freeform 6"/>
            <p:cNvSpPr>
              <a:spLocks/>
            </p:cNvSpPr>
            <p:nvPr userDrawn="1"/>
          </p:nvSpPr>
          <p:spPr bwMode="auto">
            <a:xfrm>
              <a:off x="5151" y="2901"/>
              <a:ext cx="75" cy="75"/>
            </a:xfrm>
            <a:custGeom>
              <a:avLst/>
              <a:gdLst>
                <a:gd name="T0" fmla="*/ 2011 w 2016"/>
                <a:gd name="T1" fmla="*/ 1108 h 2011"/>
                <a:gd name="T2" fmla="*/ 1984 w 2016"/>
                <a:gd name="T3" fmla="*/ 1257 h 2011"/>
                <a:gd name="T4" fmla="*/ 1936 w 2016"/>
                <a:gd name="T5" fmla="*/ 1397 h 2011"/>
                <a:gd name="T6" fmla="*/ 1870 w 2016"/>
                <a:gd name="T7" fmla="*/ 1527 h 2011"/>
                <a:gd name="T8" fmla="*/ 1786 w 2016"/>
                <a:gd name="T9" fmla="*/ 1645 h 2011"/>
                <a:gd name="T10" fmla="*/ 1686 w 2016"/>
                <a:gd name="T11" fmla="*/ 1749 h 2011"/>
                <a:gd name="T12" fmla="*/ 1572 w 2016"/>
                <a:gd name="T13" fmla="*/ 1839 h 2011"/>
                <a:gd name="T14" fmla="*/ 1445 w 2016"/>
                <a:gd name="T15" fmla="*/ 1912 h 2011"/>
                <a:gd name="T16" fmla="*/ 1308 w 2016"/>
                <a:gd name="T17" fmla="*/ 1966 h 2011"/>
                <a:gd name="T18" fmla="*/ 1161 w 2016"/>
                <a:gd name="T19" fmla="*/ 2000 h 2011"/>
                <a:gd name="T20" fmla="*/ 1008 w 2016"/>
                <a:gd name="T21" fmla="*/ 2011 h 2011"/>
                <a:gd name="T22" fmla="*/ 855 w 2016"/>
                <a:gd name="T23" fmla="*/ 2000 h 2011"/>
                <a:gd name="T24" fmla="*/ 709 w 2016"/>
                <a:gd name="T25" fmla="*/ 1966 h 2011"/>
                <a:gd name="T26" fmla="*/ 571 w 2016"/>
                <a:gd name="T27" fmla="*/ 1912 h 2011"/>
                <a:gd name="T28" fmla="*/ 444 w 2016"/>
                <a:gd name="T29" fmla="*/ 1839 h 2011"/>
                <a:gd name="T30" fmla="*/ 330 w 2016"/>
                <a:gd name="T31" fmla="*/ 1749 h 2011"/>
                <a:gd name="T32" fmla="*/ 230 w 2016"/>
                <a:gd name="T33" fmla="*/ 1645 h 2011"/>
                <a:gd name="T34" fmla="*/ 146 w 2016"/>
                <a:gd name="T35" fmla="*/ 1527 h 2011"/>
                <a:gd name="T36" fmla="*/ 80 w 2016"/>
                <a:gd name="T37" fmla="*/ 1397 h 2011"/>
                <a:gd name="T38" fmla="*/ 32 w 2016"/>
                <a:gd name="T39" fmla="*/ 1257 h 2011"/>
                <a:gd name="T40" fmla="*/ 5 w 2016"/>
                <a:gd name="T41" fmla="*/ 1108 h 2011"/>
                <a:gd name="T42" fmla="*/ 2 w 2016"/>
                <a:gd name="T43" fmla="*/ 954 h 2011"/>
                <a:gd name="T44" fmla="*/ 21 w 2016"/>
                <a:gd name="T45" fmla="*/ 803 h 2011"/>
                <a:gd name="T46" fmla="*/ 61 w 2016"/>
                <a:gd name="T47" fmla="*/ 660 h 2011"/>
                <a:gd name="T48" fmla="*/ 122 w 2016"/>
                <a:gd name="T49" fmla="*/ 526 h 2011"/>
                <a:gd name="T50" fmla="*/ 200 w 2016"/>
                <a:gd name="T51" fmla="*/ 404 h 2011"/>
                <a:gd name="T52" fmla="*/ 295 w 2016"/>
                <a:gd name="T53" fmla="*/ 295 h 2011"/>
                <a:gd name="T54" fmla="*/ 405 w 2016"/>
                <a:gd name="T55" fmla="*/ 200 h 2011"/>
                <a:gd name="T56" fmla="*/ 527 w 2016"/>
                <a:gd name="T57" fmla="*/ 121 h 2011"/>
                <a:gd name="T58" fmla="*/ 661 w 2016"/>
                <a:gd name="T59" fmla="*/ 61 h 2011"/>
                <a:gd name="T60" fmla="*/ 805 w 2016"/>
                <a:gd name="T61" fmla="*/ 21 h 2011"/>
                <a:gd name="T62" fmla="*/ 956 w 2016"/>
                <a:gd name="T63" fmla="*/ 1 h 2011"/>
                <a:gd name="T64" fmla="*/ 1111 w 2016"/>
                <a:gd name="T65" fmla="*/ 5 h 2011"/>
                <a:gd name="T66" fmla="*/ 1260 w 2016"/>
                <a:gd name="T67" fmla="*/ 32 h 2011"/>
                <a:gd name="T68" fmla="*/ 1401 w 2016"/>
                <a:gd name="T69" fmla="*/ 80 h 2011"/>
                <a:gd name="T70" fmla="*/ 1530 w 2016"/>
                <a:gd name="T71" fmla="*/ 146 h 2011"/>
                <a:gd name="T72" fmla="*/ 1649 w 2016"/>
                <a:gd name="T73" fmla="*/ 230 h 2011"/>
                <a:gd name="T74" fmla="*/ 1754 w 2016"/>
                <a:gd name="T75" fmla="*/ 330 h 2011"/>
                <a:gd name="T76" fmla="*/ 1844 w 2016"/>
                <a:gd name="T77" fmla="*/ 444 h 2011"/>
                <a:gd name="T78" fmla="*/ 1917 w 2016"/>
                <a:gd name="T79" fmla="*/ 570 h 2011"/>
                <a:gd name="T80" fmla="*/ 1971 w 2016"/>
                <a:gd name="T81" fmla="*/ 706 h 2011"/>
                <a:gd name="T82" fmla="*/ 2005 w 2016"/>
                <a:gd name="T83" fmla="*/ 852 h 2011"/>
                <a:gd name="T84" fmla="*/ 2016 w 2016"/>
                <a:gd name="T85" fmla="*/ 1006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6" h="2011">
                  <a:moveTo>
                    <a:pt x="2016" y="1006"/>
                  </a:moveTo>
                  <a:lnTo>
                    <a:pt x="2015" y="1058"/>
                  </a:lnTo>
                  <a:lnTo>
                    <a:pt x="2011" y="1108"/>
                  </a:lnTo>
                  <a:lnTo>
                    <a:pt x="2005" y="1159"/>
                  </a:lnTo>
                  <a:lnTo>
                    <a:pt x="1996" y="1209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5" y="1351"/>
                  </a:lnTo>
                  <a:lnTo>
                    <a:pt x="1936" y="1397"/>
                  </a:lnTo>
                  <a:lnTo>
                    <a:pt x="1917" y="1441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4" y="1567"/>
                  </a:lnTo>
                  <a:lnTo>
                    <a:pt x="1816" y="1608"/>
                  </a:lnTo>
                  <a:lnTo>
                    <a:pt x="1786" y="1645"/>
                  </a:lnTo>
                  <a:lnTo>
                    <a:pt x="1754" y="1682"/>
                  </a:lnTo>
                  <a:lnTo>
                    <a:pt x="1721" y="1716"/>
                  </a:lnTo>
                  <a:lnTo>
                    <a:pt x="1686" y="1749"/>
                  </a:lnTo>
                  <a:lnTo>
                    <a:pt x="1649" y="1781"/>
                  </a:lnTo>
                  <a:lnTo>
                    <a:pt x="1611" y="1811"/>
                  </a:lnTo>
                  <a:lnTo>
                    <a:pt x="1572" y="1839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2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79"/>
                  </a:lnTo>
                  <a:lnTo>
                    <a:pt x="1211" y="1990"/>
                  </a:lnTo>
                  <a:lnTo>
                    <a:pt x="1161" y="2000"/>
                  </a:lnTo>
                  <a:lnTo>
                    <a:pt x="1111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4" y="2006"/>
                  </a:lnTo>
                  <a:lnTo>
                    <a:pt x="855" y="2000"/>
                  </a:lnTo>
                  <a:lnTo>
                    <a:pt x="805" y="1990"/>
                  </a:lnTo>
                  <a:lnTo>
                    <a:pt x="756" y="1979"/>
                  </a:lnTo>
                  <a:lnTo>
                    <a:pt x="709" y="1966"/>
                  </a:lnTo>
                  <a:lnTo>
                    <a:pt x="661" y="1950"/>
                  </a:lnTo>
                  <a:lnTo>
                    <a:pt x="615" y="1932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5" y="1865"/>
                  </a:lnTo>
                  <a:lnTo>
                    <a:pt x="444" y="1839"/>
                  </a:lnTo>
                  <a:lnTo>
                    <a:pt x="405" y="1811"/>
                  </a:lnTo>
                  <a:lnTo>
                    <a:pt x="367" y="1781"/>
                  </a:lnTo>
                  <a:lnTo>
                    <a:pt x="330" y="1749"/>
                  </a:lnTo>
                  <a:lnTo>
                    <a:pt x="295" y="1716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8"/>
                  </a:lnTo>
                  <a:lnTo>
                    <a:pt x="172" y="1567"/>
                  </a:lnTo>
                  <a:lnTo>
                    <a:pt x="146" y="1527"/>
                  </a:lnTo>
                  <a:lnTo>
                    <a:pt x="122" y="1485"/>
                  </a:lnTo>
                  <a:lnTo>
                    <a:pt x="99" y="1441"/>
                  </a:lnTo>
                  <a:lnTo>
                    <a:pt x="80" y="1397"/>
                  </a:lnTo>
                  <a:lnTo>
                    <a:pt x="61" y="1351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9"/>
                  </a:lnTo>
                  <a:lnTo>
                    <a:pt x="11" y="1159"/>
                  </a:lnTo>
                  <a:lnTo>
                    <a:pt x="5" y="1108"/>
                  </a:lnTo>
                  <a:lnTo>
                    <a:pt x="2" y="1058"/>
                  </a:lnTo>
                  <a:lnTo>
                    <a:pt x="0" y="1006"/>
                  </a:lnTo>
                  <a:lnTo>
                    <a:pt x="2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5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80" y="614"/>
                  </a:lnTo>
                  <a:lnTo>
                    <a:pt x="99" y="570"/>
                  </a:lnTo>
                  <a:lnTo>
                    <a:pt x="122" y="526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4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0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5" y="146"/>
                  </a:lnTo>
                  <a:lnTo>
                    <a:pt x="527" y="121"/>
                  </a:lnTo>
                  <a:lnTo>
                    <a:pt x="571" y="99"/>
                  </a:lnTo>
                  <a:lnTo>
                    <a:pt x="615" y="80"/>
                  </a:lnTo>
                  <a:lnTo>
                    <a:pt x="661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1"/>
                  </a:lnTo>
                  <a:lnTo>
                    <a:pt x="904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1" y="5"/>
                  </a:lnTo>
                  <a:lnTo>
                    <a:pt x="1161" y="11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80"/>
                  </a:lnTo>
                  <a:lnTo>
                    <a:pt x="1445" y="99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49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6" y="366"/>
                  </a:lnTo>
                  <a:lnTo>
                    <a:pt x="1816" y="404"/>
                  </a:lnTo>
                  <a:lnTo>
                    <a:pt x="1844" y="444"/>
                  </a:lnTo>
                  <a:lnTo>
                    <a:pt x="1870" y="484"/>
                  </a:lnTo>
                  <a:lnTo>
                    <a:pt x="1894" y="526"/>
                  </a:lnTo>
                  <a:lnTo>
                    <a:pt x="1917" y="570"/>
                  </a:lnTo>
                  <a:lnTo>
                    <a:pt x="1936" y="614"/>
                  </a:lnTo>
                  <a:lnTo>
                    <a:pt x="1955" y="660"/>
                  </a:lnTo>
                  <a:lnTo>
                    <a:pt x="1971" y="706"/>
                  </a:lnTo>
                  <a:lnTo>
                    <a:pt x="1984" y="755"/>
                  </a:lnTo>
                  <a:lnTo>
                    <a:pt x="1996" y="803"/>
                  </a:lnTo>
                  <a:lnTo>
                    <a:pt x="2005" y="852"/>
                  </a:lnTo>
                  <a:lnTo>
                    <a:pt x="2011" y="903"/>
                  </a:lnTo>
                  <a:lnTo>
                    <a:pt x="2015" y="954"/>
                  </a:lnTo>
                  <a:lnTo>
                    <a:pt x="2016" y="100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99" name="Freeform 7"/>
            <p:cNvSpPr>
              <a:spLocks/>
            </p:cNvSpPr>
            <p:nvPr userDrawn="1"/>
          </p:nvSpPr>
          <p:spPr bwMode="auto">
            <a:xfrm>
              <a:off x="5057" y="2901"/>
              <a:ext cx="75" cy="75"/>
            </a:xfrm>
            <a:custGeom>
              <a:avLst/>
              <a:gdLst>
                <a:gd name="T0" fmla="*/ 2010 w 2015"/>
                <a:gd name="T1" fmla="*/ 1109 h 2011"/>
                <a:gd name="T2" fmla="*/ 1984 w 2015"/>
                <a:gd name="T3" fmla="*/ 1257 h 2011"/>
                <a:gd name="T4" fmla="*/ 1937 w 2015"/>
                <a:gd name="T5" fmla="*/ 1397 h 2011"/>
                <a:gd name="T6" fmla="*/ 1870 w 2015"/>
                <a:gd name="T7" fmla="*/ 1527 h 2011"/>
                <a:gd name="T8" fmla="*/ 1785 w 2015"/>
                <a:gd name="T9" fmla="*/ 1645 h 2011"/>
                <a:gd name="T10" fmla="*/ 1686 w 2015"/>
                <a:gd name="T11" fmla="*/ 1751 h 2011"/>
                <a:gd name="T12" fmla="*/ 1572 w 2015"/>
                <a:gd name="T13" fmla="*/ 1840 h 2011"/>
                <a:gd name="T14" fmla="*/ 1445 w 2015"/>
                <a:gd name="T15" fmla="*/ 1912 h 2011"/>
                <a:gd name="T16" fmla="*/ 1308 w 2015"/>
                <a:gd name="T17" fmla="*/ 1966 h 2011"/>
                <a:gd name="T18" fmla="*/ 1161 w 2015"/>
                <a:gd name="T19" fmla="*/ 2000 h 2011"/>
                <a:gd name="T20" fmla="*/ 1008 w 2015"/>
                <a:gd name="T21" fmla="*/ 2011 h 2011"/>
                <a:gd name="T22" fmla="*/ 855 w 2015"/>
                <a:gd name="T23" fmla="*/ 2000 h 2011"/>
                <a:gd name="T24" fmla="*/ 709 w 2015"/>
                <a:gd name="T25" fmla="*/ 1966 h 2011"/>
                <a:gd name="T26" fmla="*/ 571 w 2015"/>
                <a:gd name="T27" fmla="*/ 1912 h 2011"/>
                <a:gd name="T28" fmla="*/ 444 w 2015"/>
                <a:gd name="T29" fmla="*/ 1840 h 2011"/>
                <a:gd name="T30" fmla="*/ 331 w 2015"/>
                <a:gd name="T31" fmla="*/ 1751 h 2011"/>
                <a:gd name="T32" fmla="*/ 230 w 2015"/>
                <a:gd name="T33" fmla="*/ 1645 h 2011"/>
                <a:gd name="T34" fmla="*/ 146 w 2015"/>
                <a:gd name="T35" fmla="*/ 1527 h 2011"/>
                <a:gd name="T36" fmla="*/ 79 w 2015"/>
                <a:gd name="T37" fmla="*/ 1397 h 2011"/>
                <a:gd name="T38" fmla="*/ 32 w 2015"/>
                <a:gd name="T39" fmla="*/ 1257 h 2011"/>
                <a:gd name="T40" fmla="*/ 5 w 2015"/>
                <a:gd name="T41" fmla="*/ 1109 h 2011"/>
                <a:gd name="T42" fmla="*/ 1 w 2015"/>
                <a:gd name="T43" fmla="*/ 954 h 2011"/>
                <a:gd name="T44" fmla="*/ 21 w 2015"/>
                <a:gd name="T45" fmla="*/ 803 h 2011"/>
                <a:gd name="T46" fmla="*/ 61 w 2015"/>
                <a:gd name="T47" fmla="*/ 660 h 2011"/>
                <a:gd name="T48" fmla="*/ 121 w 2015"/>
                <a:gd name="T49" fmla="*/ 527 h 2011"/>
                <a:gd name="T50" fmla="*/ 200 w 2015"/>
                <a:gd name="T51" fmla="*/ 405 h 2011"/>
                <a:gd name="T52" fmla="*/ 295 w 2015"/>
                <a:gd name="T53" fmla="*/ 295 h 2011"/>
                <a:gd name="T54" fmla="*/ 405 w 2015"/>
                <a:gd name="T55" fmla="*/ 200 h 2011"/>
                <a:gd name="T56" fmla="*/ 527 w 2015"/>
                <a:gd name="T57" fmla="*/ 121 h 2011"/>
                <a:gd name="T58" fmla="*/ 662 w 2015"/>
                <a:gd name="T59" fmla="*/ 61 h 2011"/>
                <a:gd name="T60" fmla="*/ 805 w 2015"/>
                <a:gd name="T61" fmla="*/ 21 h 2011"/>
                <a:gd name="T62" fmla="*/ 956 w 2015"/>
                <a:gd name="T63" fmla="*/ 1 h 2011"/>
                <a:gd name="T64" fmla="*/ 1112 w 2015"/>
                <a:gd name="T65" fmla="*/ 5 h 2011"/>
                <a:gd name="T66" fmla="*/ 1260 w 2015"/>
                <a:gd name="T67" fmla="*/ 32 h 2011"/>
                <a:gd name="T68" fmla="*/ 1401 w 2015"/>
                <a:gd name="T69" fmla="*/ 79 h 2011"/>
                <a:gd name="T70" fmla="*/ 1530 w 2015"/>
                <a:gd name="T71" fmla="*/ 146 h 2011"/>
                <a:gd name="T72" fmla="*/ 1650 w 2015"/>
                <a:gd name="T73" fmla="*/ 230 h 2011"/>
                <a:gd name="T74" fmla="*/ 1754 w 2015"/>
                <a:gd name="T75" fmla="*/ 330 h 2011"/>
                <a:gd name="T76" fmla="*/ 1843 w 2015"/>
                <a:gd name="T77" fmla="*/ 444 h 2011"/>
                <a:gd name="T78" fmla="*/ 1916 w 2015"/>
                <a:gd name="T79" fmla="*/ 570 h 2011"/>
                <a:gd name="T80" fmla="*/ 1971 w 2015"/>
                <a:gd name="T81" fmla="*/ 706 h 2011"/>
                <a:gd name="T82" fmla="*/ 2004 w 2015"/>
                <a:gd name="T83" fmla="*/ 852 h 2011"/>
                <a:gd name="T84" fmla="*/ 2015 w 2015"/>
                <a:gd name="T85" fmla="*/ 1005 h 20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15" h="2011">
                  <a:moveTo>
                    <a:pt x="2015" y="1005"/>
                  </a:moveTo>
                  <a:lnTo>
                    <a:pt x="2014" y="1057"/>
                  </a:lnTo>
                  <a:lnTo>
                    <a:pt x="2010" y="1109"/>
                  </a:lnTo>
                  <a:lnTo>
                    <a:pt x="2004" y="1158"/>
                  </a:lnTo>
                  <a:lnTo>
                    <a:pt x="1995" y="1208"/>
                  </a:lnTo>
                  <a:lnTo>
                    <a:pt x="1984" y="1257"/>
                  </a:lnTo>
                  <a:lnTo>
                    <a:pt x="1971" y="1305"/>
                  </a:lnTo>
                  <a:lnTo>
                    <a:pt x="1954" y="1352"/>
                  </a:lnTo>
                  <a:lnTo>
                    <a:pt x="1937" y="1397"/>
                  </a:lnTo>
                  <a:lnTo>
                    <a:pt x="1916" y="1442"/>
                  </a:lnTo>
                  <a:lnTo>
                    <a:pt x="1894" y="1485"/>
                  </a:lnTo>
                  <a:lnTo>
                    <a:pt x="1870" y="1527"/>
                  </a:lnTo>
                  <a:lnTo>
                    <a:pt x="1843" y="1568"/>
                  </a:lnTo>
                  <a:lnTo>
                    <a:pt x="1815" y="1607"/>
                  </a:lnTo>
                  <a:lnTo>
                    <a:pt x="1785" y="1645"/>
                  </a:lnTo>
                  <a:lnTo>
                    <a:pt x="1754" y="1682"/>
                  </a:lnTo>
                  <a:lnTo>
                    <a:pt x="1721" y="1717"/>
                  </a:lnTo>
                  <a:lnTo>
                    <a:pt x="1686" y="1751"/>
                  </a:lnTo>
                  <a:lnTo>
                    <a:pt x="1650" y="1782"/>
                  </a:lnTo>
                  <a:lnTo>
                    <a:pt x="1611" y="1812"/>
                  </a:lnTo>
                  <a:lnTo>
                    <a:pt x="1572" y="1840"/>
                  </a:lnTo>
                  <a:lnTo>
                    <a:pt x="1530" y="1865"/>
                  </a:lnTo>
                  <a:lnTo>
                    <a:pt x="1489" y="1890"/>
                  </a:lnTo>
                  <a:lnTo>
                    <a:pt x="1445" y="1912"/>
                  </a:lnTo>
                  <a:lnTo>
                    <a:pt x="1401" y="1933"/>
                  </a:lnTo>
                  <a:lnTo>
                    <a:pt x="1355" y="1950"/>
                  </a:lnTo>
                  <a:lnTo>
                    <a:pt x="1308" y="1966"/>
                  </a:lnTo>
                  <a:lnTo>
                    <a:pt x="1260" y="1980"/>
                  </a:lnTo>
                  <a:lnTo>
                    <a:pt x="1211" y="1991"/>
                  </a:lnTo>
                  <a:lnTo>
                    <a:pt x="1161" y="2000"/>
                  </a:lnTo>
                  <a:lnTo>
                    <a:pt x="1112" y="2006"/>
                  </a:lnTo>
                  <a:lnTo>
                    <a:pt x="1060" y="2010"/>
                  </a:lnTo>
                  <a:lnTo>
                    <a:pt x="1008" y="2011"/>
                  </a:lnTo>
                  <a:lnTo>
                    <a:pt x="956" y="2010"/>
                  </a:lnTo>
                  <a:lnTo>
                    <a:pt x="906" y="2006"/>
                  </a:lnTo>
                  <a:lnTo>
                    <a:pt x="855" y="2000"/>
                  </a:lnTo>
                  <a:lnTo>
                    <a:pt x="805" y="1991"/>
                  </a:lnTo>
                  <a:lnTo>
                    <a:pt x="756" y="1980"/>
                  </a:lnTo>
                  <a:lnTo>
                    <a:pt x="709" y="1966"/>
                  </a:lnTo>
                  <a:lnTo>
                    <a:pt x="662" y="1950"/>
                  </a:lnTo>
                  <a:lnTo>
                    <a:pt x="615" y="1933"/>
                  </a:lnTo>
                  <a:lnTo>
                    <a:pt x="571" y="1912"/>
                  </a:lnTo>
                  <a:lnTo>
                    <a:pt x="527" y="1890"/>
                  </a:lnTo>
                  <a:lnTo>
                    <a:pt x="486" y="1865"/>
                  </a:lnTo>
                  <a:lnTo>
                    <a:pt x="444" y="1840"/>
                  </a:lnTo>
                  <a:lnTo>
                    <a:pt x="405" y="1812"/>
                  </a:lnTo>
                  <a:lnTo>
                    <a:pt x="367" y="1782"/>
                  </a:lnTo>
                  <a:lnTo>
                    <a:pt x="331" y="1751"/>
                  </a:lnTo>
                  <a:lnTo>
                    <a:pt x="295" y="1717"/>
                  </a:lnTo>
                  <a:lnTo>
                    <a:pt x="262" y="1682"/>
                  </a:lnTo>
                  <a:lnTo>
                    <a:pt x="230" y="1645"/>
                  </a:lnTo>
                  <a:lnTo>
                    <a:pt x="200" y="1607"/>
                  </a:lnTo>
                  <a:lnTo>
                    <a:pt x="172" y="1568"/>
                  </a:lnTo>
                  <a:lnTo>
                    <a:pt x="146" y="1527"/>
                  </a:lnTo>
                  <a:lnTo>
                    <a:pt x="121" y="1485"/>
                  </a:lnTo>
                  <a:lnTo>
                    <a:pt x="99" y="1442"/>
                  </a:lnTo>
                  <a:lnTo>
                    <a:pt x="79" y="1397"/>
                  </a:lnTo>
                  <a:lnTo>
                    <a:pt x="61" y="1352"/>
                  </a:lnTo>
                  <a:lnTo>
                    <a:pt x="46" y="1305"/>
                  </a:lnTo>
                  <a:lnTo>
                    <a:pt x="32" y="1257"/>
                  </a:lnTo>
                  <a:lnTo>
                    <a:pt x="21" y="1208"/>
                  </a:lnTo>
                  <a:lnTo>
                    <a:pt x="11" y="1158"/>
                  </a:lnTo>
                  <a:lnTo>
                    <a:pt x="5" y="1109"/>
                  </a:lnTo>
                  <a:lnTo>
                    <a:pt x="1" y="1057"/>
                  </a:lnTo>
                  <a:lnTo>
                    <a:pt x="0" y="1005"/>
                  </a:lnTo>
                  <a:lnTo>
                    <a:pt x="1" y="954"/>
                  </a:lnTo>
                  <a:lnTo>
                    <a:pt x="5" y="903"/>
                  </a:lnTo>
                  <a:lnTo>
                    <a:pt x="11" y="852"/>
                  </a:lnTo>
                  <a:lnTo>
                    <a:pt x="21" y="803"/>
                  </a:lnTo>
                  <a:lnTo>
                    <a:pt x="32" y="754"/>
                  </a:lnTo>
                  <a:lnTo>
                    <a:pt x="46" y="706"/>
                  </a:lnTo>
                  <a:lnTo>
                    <a:pt x="61" y="660"/>
                  </a:lnTo>
                  <a:lnTo>
                    <a:pt x="79" y="614"/>
                  </a:lnTo>
                  <a:lnTo>
                    <a:pt x="99" y="570"/>
                  </a:lnTo>
                  <a:lnTo>
                    <a:pt x="121" y="527"/>
                  </a:lnTo>
                  <a:lnTo>
                    <a:pt x="146" y="484"/>
                  </a:lnTo>
                  <a:lnTo>
                    <a:pt x="172" y="444"/>
                  </a:lnTo>
                  <a:lnTo>
                    <a:pt x="200" y="405"/>
                  </a:lnTo>
                  <a:lnTo>
                    <a:pt x="230" y="366"/>
                  </a:lnTo>
                  <a:lnTo>
                    <a:pt x="262" y="330"/>
                  </a:lnTo>
                  <a:lnTo>
                    <a:pt x="295" y="295"/>
                  </a:lnTo>
                  <a:lnTo>
                    <a:pt x="331" y="262"/>
                  </a:lnTo>
                  <a:lnTo>
                    <a:pt x="367" y="230"/>
                  </a:lnTo>
                  <a:lnTo>
                    <a:pt x="405" y="200"/>
                  </a:lnTo>
                  <a:lnTo>
                    <a:pt x="444" y="172"/>
                  </a:lnTo>
                  <a:lnTo>
                    <a:pt x="486" y="146"/>
                  </a:lnTo>
                  <a:lnTo>
                    <a:pt x="527" y="121"/>
                  </a:lnTo>
                  <a:lnTo>
                    <a:pt x="571" y="100"/>
                  </a:lnTo>
                  <a:lnTo>
                    <a:pt x="615" y="79"/>
                  </a:lnTo>
                  <a:lnTo>
                    <a:pt x="662" y="61"/>
                  </a:lnTo>
                  <a:lnTo>
                    <a:pt x="709" y="46"/>
                  </a:lnTo>
                  <a:lnTo>
                    <a:pt x="756" y="32"/>
                  </a:lnTo>
                  <a:lnTo>
                    <a:pt x="805" y="21"/>
                  </a:lnTo>
                  <a:lnTo>
                    <a:pt x="855" y="12"/>
                  </a:lnTo>
                  <a:lnTo>
                    <a:pt x="906" y="5"/>
                  </a:lnTo>
                  <a:lnTo>
                    <a:pt x="956" y="1"/>
                  </a:lnTo>
                  <a:lnTo>
                    <a:pt x="1008" y="0"/>
                  </a:lnTo>
                  <a:lnTo>
                    <a:pt x="1060" y="1"/>
                  </a:lnTo>
                  <a:lnTo>
                    <a:pt x="1112" y="5"/>
                  </a:lnTo>
                  <a:lnTo>
                    <a:pt x="1161" y="12"/>
                  </a:lnTo>
                  <a:lnTo>
                    <a:pt x="1211" y="21"/>
                  </a:lnTo>
                  <a:lnTo>
                    <a:pt x="1260" y="32"/>
                  </a:lnTo>
                  <a:lnTo>
                    <a:pt x="1308" y="46"/>
                  </a:lnTo>
                  <a:lnTo>
                    <a:pt x="1355" y="61"/>
                  </a:lnTo>
                  <a:lnTo>
                    <a:pt x="1401" y="79"/>
                  </a:lnTo>
                  <a:lnTo>
                    <a:pt x="1445" y="100"/>
                  </a:lnTo>
                  <a:lnTo>
                    <a:pt x="1489" y="121"/>
                  </a:lnTo>
                  <a:lnTo>
                    <a:pt x="1530" y="146"/>
                  </a:lnTo>
                  <a:lnTo>
                    <a:pt x="1572" y="172"/>
                  </a:lnTo>
                  <a:lnTo>
                    <a:pt x="1611" y="200"/>
                  </a:lnTo>
                  <a:lnTo>
                    <a:pt x="1650" y="230"/>
                  </a:lnTo>
                  <a:lnTo>
                    <a:pt x="1686" y="262"/>
                  </a:lnTo>
                  <a:lnTo>
                    <a:pt x="1721" y="295"/>
                  </a:lnTo>
                  <a:lnTo>
                    <a:pt x="1754" y="330"/>
                  </a:lnTo>
                  <a:lnTo>
                    <a:pt x="1785" y="366"/>
                  </a:lnTo>
                  <a:lnTo>
                    <a:pt x="1815" y="405"/>
                  </a:lnTo>
                  <a:lnTo>
                    <a:pt x="1843" y="444"/>
                  </a:lnTo>
                  <a:lnTo>
                    <a:pt x="1870" y="484"/>
                  </a:lnTo>
                  <a:lnTo>
                    <a:pt x="1894" y="527"/>
                  </a:lnTo>
                  <a:lnTo>
                    <a:pt x="1916" y="570"/>
                  </a:lnTo>
                  <a:lnTo>
                    <a:pt x="1937" y="614"/>
                  </a:lnTo>
                  <a:lnTo>
                    <a:pt x="1954" y="660"/>
                  </a:lnTo>
                  <a:lnTo>
                    <a:pt x="1971" y="706"/>
                  </a:lnTo>
                  <a:lnTo>
                    <a:pt x="1984" y="754"/>
                  </a:lnTo>
                  <a:lnTo>
                    <a:pt x="1995" y="803"/>
                  </a:lnTo>
                  <a:lnTo>
                    <a:pt x="2004" y="852"/>
                  </a:lnTo>
                  <a:lnTo>
                    <a:pt x="2010" y="903"/>
                  </a:lnTo>
                  <a:lnTo>
                    <a:pt x="2014" y="954"/>
                  </a:lnTo>
                  <a:lnTo>
                    <a:pt x="2015" y="1005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0" name="Rectangle 8"/>
            <p:cNvSpPr>
              <a:spLocks noChangeArrowheads="1"/>
            </p:cNvSpPr>
            <p:nvPr userDrawn="1"/>
          </p:nvSpPr>
          <p:spPr bwMode="auto">
            <a:xfrm>
              <a:off x="5076" y="2996"/>
              <a:ext cx="32" cy="8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1" name="Freeform 9"/>
            <p:cNvSpPr>
              <a:spLocks/>
            </p:cNvSpPr>
            <p:nvPr userDrawn="1"/>
          </p:nvSpPr>
          <p:spPr bwMode="auto">
            <a:xfrm>
              <a:off x="5175" y="2995"/>
              <a:ext cx="133" cy="89"/>
            </a:xfrm>
            <a:custGeom>
              <a:avLst/>
              <a:gdLst>
                <a:gd name="T0" fmla="*/ 643 w 3581"/>
                <a:gd name="T1" fmla="*/ 2381 h 2381"/>
                <a:gd name="T2" fmla="*/ 0 w 3581"/>
                <a:gd name="T3" fmla="*/ 2 h 2381"/>
                <a:gd name="T4" fmla="*/ 834 w 3581"/>
                <a:gd name="T5" fmla="*/ 2 h 2381"/>
                <a:gd name="T6" fmla="*/ 1123 w 3581"/>
                <a:gd name="T7" fmla="*/ 1693 h 2381"/>
                <a:gd name="T8" fmla="*/ 1462 w 3581"/>
                <a:gd name="T9" fmla="*/ 2 h 2381"/>
                <a:gd name="T10" fmla="*/ 2172 w 3581"/>
                <a:gd name="T11" fmla="*/ 2 h 2381"/>
                <a:gd name="T12" fmla="*/ 2490 w 3581"/>
                <a:gd name="T13" fmla="*/ 1721 h 2381"/>
                <a:gd name="T14" fmla="*/ 2776 w 3581"/>
                <a:gd name="T15" fmla="*/ 0 h 2381"/>
                <a:gd name="T16" fmla="*/ 3581 w 3581"/>
                <a:gd name="T17" fmla="*/ 0 h 2381"/>
                <a:gd name="T18" fmla="*/ 2951 w 3581"/>
                <a:gd name="T19" fmla="*/ 2381 h 2381"/>
                <a:gd name="T20" fmla="*/ 2105 w 3581"/>
                <a:gd name="T21" fmla="*/ 2381 h 2381"/>
                <a:gd name="T22" fmla="*/ 1803 w 3581"/>
                <a:gd name="T23" fmla="*/ 955 h 2381"/>
                <a:gd name="T24" fmla="*/ 1507 w 3581"/>
                <a:gd name="T25" fmla="*/ 2381 h 2381"/>
                <a:gd name="T26" fmla="*/ 643 w 3581"/>
                <a:gd name="T27" fmla="*/ 2381 h 2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81" h="2381">
                  <a:moveTo>
                    <a:pt x="643" y="2381"/>
                  </a:moveTo>
                  <a:lnTo>
                    <a:pt x="0" y="2"/>
                  </a:lnTo>
                  <a:lnTo>
                    <a:pt x="834" y="2"/>
                  </a:lnTo>
                  <a:lnTo>
                    <a:pt x="1123" y="1693"/>
                  </a:lnTo>
                  <a:lnTo>
                    <a:pt x="1462" y="2"/>
                  </a:lnTo>
                  <a:lnTo>
                    <a:pt x="2172" y="2"/>
                  </a:lnTo>
                  <a:lnTo>
                    <a:pt x="2490" y="1721"/>
                  </a:lnTo>
                  <a:lnTo>
                    <a:pt x="2776" y="0"/>
                  </a:lnTo>
                  <a:lnTo>
                    <a:pt x="3581" y="0"/>
                  </a:lnTo>
                  <a:lnTo>
                    <a:pt x="2951" y="2381"/>
                  </a:lnTo>
                  <a:lnTo>
                    <a:pt x="2105" y="2381"/>
                  </a:lnTo>
                  <a:lnTo>
                    <a:pt x="1803" y="955"/>
                  </a:lnTo>
                  <a:lnTo>
                    <a:pt x="1507" y="2381"/>
                  </a:lnTo>
                  <a:lnTo>
                    <a:pt x="643" y="23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2" name="Freeform 10"/>
            <p:cNvSpPr>
              <a:spLocks noEditPoints="1"/>
            </p:cNvSpPr>
            <p:nvPr userDrawn="1"/>
          </p:nvSpPr>
          <p:spPr bwMode="auto">
            <a:xfrm>
              <a:off x="5114" y="2995"/>
              <a:ext cx="96" cy="91"/>
            </a:xfrm>
            <a:custGeom>
              <a:avLst/>
              <a:gdLst>
                <a:gd name="T0" fmla="*/ 2032 w 2589"/>
                <a:gd name="T1" fmla="*/ 2330 h 2458"/>
                <a:gd name="T2" fmla="*/ 1843 w 2589"/>
                <a:gd name="T3" fmla="*/ 2397 h 2458"/>
                <a:gd name="T4" fmla="*/ 1632 w 2589"/>
                <a:gd name="T5" fmla="*/ 2440 h 2458"/>
                <a:gd name="T6" fmla="*/ 1398 w 2589"/>
                <a:gd name="T7" fmla="*/ 2458 h 2458"/>
                <a:gd name="T8" fmla="*/ 1196 w 2589"/>
                <a:gd name="T9" fmla="*/ 2454 h 2458"/>
                <a:gd name="T10" fmla="*/ 1016 w 2589"/>
                <a:gd name="T11" fmla="*/ 2432 h 2458"/>
                <a:gd name="T12" fmla="*/ 850 w 2589"/>
                <a:gd name="T13" fmla="*/ 2396 h 2458"/>
                <a:gd name="T14" fmla="*/ 696 w 2589"/>
                <a:gd name="T15" fmla="*/ 2342 h 2458"/>
                <a:gd name="T16" fmla="*/ 555 w 2589"/>
                <a:gd name="T17" fmla="*/ 2274 h 2458"/>
                <a:gd name="T18" fmla="*/ 429 w 2589"/>
                <a:gd name="T19" fmla="*/ 2189 h 2458"/>
                <a:gd name="T20" fmla="*/ 315 w 2589"/>
                <a:gd name="T21" fmla="*/ 2088 h 2458"/>
                <a:gd name="T22" fmla="*/ 219 w 2589"/>
                <a:gd name="T23" fmla="*/ 1974 h 2458"/>
                <a:gd name="T24" fmla="*/ 139 w 2589"/>
                <a:gd name="T25" fmla="*/ 1849 h 2458"/>
                <a:gd name="T26" fmla="*/ 78 w 2589"/>
                <a:gd name="T27" fmla="*/ 1711 h 2458"/>
                <a:gd name="T28" fmla="*/ 34 w 2589"/>
                <a:gd name="T29" fmla="*/ 1563 h 2458"/>
                <a:gd name="T30" fmla="*/ 8 w 2589"/>
                <a:gd name="T31" fmla="*/ 1401 h 2458"/>
                <a:gd name="T32" fmla="*/ 0 w 2589"/>
                <a:gd name="T33" fmla="*/ 1228 h 2458"/>
                <a:gd name="T34" fmla="*/ 8 w 2589"/>
                <a:gd name="T35" fmla="*/ 1056 h 2458"/>
                <a:gd name="T36" fmla="*/ 34 w 2589"/>
                <a:gd name="T37" fmla="*/ 896 h 2458"/>
                <a:gd name="T38" fmla="*/ 78 w 2589"/>
                <a:gd name="T39" fmla="*/ 747 h 2458"/>
                <a:gd name="T40" fmla="*/ 138 w 2589"/>
                <a:gd name="T41" fmla="*/ 610 h 2458"/>
                <a:gd name="T42" fmla="*/ 217 w 2589"/>
                <a:gd name="T43" fmla="*/ 485 h 2458"/>
                <a:gd name="T44" fmla="*/ 312 w 2589"/>
                <a:gd name="T45" fmla="*/ 370 h 2458"/>
                <a:gd name="T46" fmla="*/ 425 w 2589"/>
                <a:gd name="T47" fmla="*/ 269 h 2458"/>
                <a:gd name="T48" fmla="*/ 550 w 2589"/>
                <a:gd name="T49" fmla="*/ 184 h 2458"/>
                <a:gd name="T50" fmla="*/ 689 w 2589"/>
                <a:gd name="T51" fmla="*/ 115 h 2458"/>
                <a:gd name="T52" fmla="*/ 840 w 2589"/>
                <a:gd name="T53" fmla="*/ 62 h 2458"/>
                <a:gd name="T54" fmla="*/ 1004 w 2589"/>
                <a:gd name="T55" fmla="*/ 26 h 2458"/>
                <a:gd name="T56" fmla="*/ 1180 w 2589"/>
                <a:gd name="T57" fmla="*/ 6 h 2458"/>
                <a:gd name="T58" fmla="*/ 1347 w 2589"/>
                <a:gd name="T59" fmla="*/ 0 h 2458"/>
                <a:gd name="T60" fmla="*/ 1545 w 2589"/>
                <a:gd name="T61" fmla="*/ 613 h 2458"/>
                <a:gd name="T62" fmla="*/ 1405 w 2589"/>
                <a:gd name="T63" fmla="*/ 586 h 2458"/>
                <a:gd name="T64" fmla="*/ 1252 w 2589"/>
                <a:gd name="T65" fmla="*/ 589 h 2458"/>
                <a:gd name="T66" fmla="*/ 1124 w 2589"/>
                <a:gd name="T67" fmla="*/ 622 h 2458"/>
                <a:gd name="T68" fmla="*/ 1020 w 2589"/>
                <a:gd name="T69" fmla="*/ 687 h 2458"/>
                <a:gd name="T70" fmla="*/ 939 w 2589"/>
                <a:gd name="T71" fmla="*/ 785 h 2458"/>
                <a:gd name="T72" fmla="*/ 884 w 2589"/>
                <a:gd name="T73" fmla="*/ 915 h 2458"/>
                <a:gd name="T74" fmla="*/ 853 w 2589"/>
                <a:gd name="T75" fmla="*/ 1076 h 2458"/>
                <a:gd name="T76" fmla="*/ 845 w 2589"/>
                <a:gd name="T77" fmla="*/ 1267 h 2458"/>
                <a:gd name="T78" fmla="*/ 864 w 2589"/>
                <a:gd name="T79" fmla="*/ 1446 h 2458"/>
                <a:gd name="T80" fmla="*/ 908 w 2589"/>
                <a:gd name="T81" fmla="*/ 1593 h 2458"/>
                <a:gd name="T82" fmla="*/ 975 w 2589"/>
                <a:gd name="T83" fmla="*/ 1710 h 2458"/>
                <a:gd name="T84" fmla="*/ 1070 w 2589"/>
                <a:gd name="T85" fmla="*/ 1795 h 2458"/>
                <a:gd name="T86" fmla="*/ 1188 w 2589"/>
                <a:gd name="T87" fmla="*/ 1850 h 2458"/>
                <a:gd name="T88" fmla="*/ 1331 w 2589"/>
                <a:gd name="T89" fmla="*/ 1873 h 2458"/>
                <a:gd name="T90" fmla="*/ 1455 w 2589"/>
                <a:gd name="T91" fmla="*/ 1867 h 2458"/>
                <a:gd name="T92" fmla="*/ 1556 w 2589"/>
                <a:gd name="T93" fmla="*/ 1842 h 2458"/>
                <a:gd name="T94" fmla="*/ 1642 w 2589"/>
                <a:gd name="T95" fmla="*/ 1796 h 2458"/>
                <a:gd name="T96" fmla="*/ 1712 w 2589"/>
                <a:gd name="T97" fmla="*/ 1733 h 2458"/>
                <a:gd name="T98" fmla="*/ 1761 w 2589"/>
                <a:gd name="T99" fmla="*/ 1655 h 2458"/>
                <a:gd name="T100" fmla="*/ 1795 w 2589"/>
                <a:gd name="T101" fmla="*/ 1561 h 2458"/>
                <a:gd name="T102" fmla="*/ 2330 w 2589"/>
                <a:gd name="T103" fmla="*/ 341 h 2458"/>
                <a:gd name="T104" fmla="*/ 2453 w 2589"/>
                <a:gd name="T105" fmla="*/ 499 h 2458"/>
                <a:gd name="T106" fmla="*/ 2537 w 2589"/>
                <a:gd name="T107" fmla="*/ 684 h 2458"/>
                <a:gd name="T108" fmla="*/ 2584 w 2589"/>
                <a:gd name="T109" fmla="*/ 897 h 2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89" h="2458">
                  <a:moveTo>
                    <a:pt x="2548" y="1489"/>
                  </a:moveTo>
                  <a:lnTo>
                    <a:pt x="2556" y="1489"/>
                  </a:lnTo>
                  <a:lnTo>
                    <a:pt x="2552" y="1508"/>
                  </a:lnTo>
                  <a:lnTo>
                    <a:pt x="2548" y="1489"/>
                  </a:lnTo>
                  <a:close/>
                  <a:moveTo>
                    <a:pt x="2032" y="2330"/>
                  </a:moveTo>
                  <a:lnTo>
                    <a:pt x="1996" y="2345"/>
                  </a:lnTo>
                  <a:lnTo>
                    <a:pt x="1959" y="2360"/>
                  </a:lnTo>
                  <a:lnTo>
                    <a:pt x="1921" y="2373"/>
                  </a:lnTo>
                  <a:lnTo>
                    <a:pt x="1883" y="2386"/>
                  </a:lnTo>
                  <a:lnTo>
                    <a:pt x="1843" y="2397"/>
                  </a:lnTo>
                  <a:lnTo>
                    <a:pt x="1803" y="2407"/>
                  </a:lnTo>
                  <a:lnTo>
                    <a:pt x="1761" y="2418"/>
                  </a:lnTo>
                  <a:lnTo>
                    <a:pt x="1719" y="2426"/>
                  </a:lnTo>
                  <a:lnTo>
                    <a:pt x="1675" y="2433"/>
                  </a:lnTo>
                  <a:lnTo>
                    <a:pt x="1632" y="2440"/>
                  </a:lnTo>
                  <a:lnTo>
                    <a:pt x="1586" y="2446"/>
                  </a:lnTo>
                  <a:lnTo>
                    <a:pt x="1541" y="2451"/>
                  </a:lnTo>
                  <a:lnTo>
                    <a:pt x="1494" y="2454"/>
                  </a:lnTo>
                  <a:lnTo>
                    <a:pt x="1446" y="2456"/>
                  </a:lnTo>
                  <a:lnTo>
                    <a:pt x="1398" y="2458"/>
                  </a:lnTo>
                  <a:lnTo>
                    <a:pt x="1348" y="2458"/>
                  </a:lnTo>
                  <a:lnTo>
                    <a:pt x="1310" y="2458"/>
                  </a:lnTo>
                  <a:lnTo>
                    <a:pt x="1271" y="2457"/>
                  </a:lnTo>
                  <a:lnTo>
                    <a:pt x="1233" y="2456"/>
                  </a:lnTo>
                  <a:lnTo>
                    <a:pt x="1196" y="2454"/>
                  </a:lnTo>
                  <a:lnTo>
                    <a:pt x="1159" y="2451"/>
                  </a:lnTo>
                  <a:lnTo>
                    <a:pt x="1122" y="2447"/>
                  </a:lnTo>
                  <a:lnTo>
                    <a:pt x="1087" y="2442"/>
                  </a:lnTo>
                  <a:lnTo>
                    <a:pt x="1052" y="2438"/>
                  </a:lnTo>
                  <a:lnTo>
                    <a:pt x="1016" y="2432"/>
                  </a:lnTo>
                  <a:lnTo>
                    <a:pt x="982" y="2426"/>
                  </a:lnTo>
                  <a:lnTo>
                    <a:pt x="948" y="2420"/>
                  </a:lnTo>
                  <a:lnTo>
                    <a:pt x="915" y="2412"/>
                  </a:lnTo>
                  <a:lnTo>
                    <a:pt x="882" y="2404"/>
                  </a:lnTo>
                  <a:lnTo>
                    <a:pt x="850" y="2396"/>
                  </a:lnTo>
                  <a:lnTo>
                    <a:pt x="819" y="2387"/>
                  </a:lnTo>
                  <a:lnTo>
                    <a:pt x="786" y="2376"/>
                  </a:lnTo>
                  <a:lnTo>
                    <a:pt x="756" y="2366"/>
                  </a:lnTo>
                  <a:lnTo>
                    <a:pt x="726" y="2355"/>
                  </a:lnTo>
                  <a:lnTo>
                    <a:pt x="696" y="2342"/>
                  </a:lnTo>
                  <a:lnTo>
                    <a:pt x="667" y="2330"/>
                  </a:lnTo>
                  <a:lnTo>
                    <a:pt x="638" y="2317"/>
                  </a:lnTo>
                  <a:lnTo>
                    <a:pt x="610" y="2303"/>
                  </a:lnTo>
                  <a:lnTo>
                    <a:pt x="583" y="2288"/>
                  </a:lnTo>
                  <a:lnTo>
                    <a:pt x="555" y="2274"/>
                  </a:lnTo>
                  <a:lnTo>
                    <a:pt x="529" y="2258"/>
                  </a:lnTo>
                  <a:lnTo>
                    <a:pt x="504" y="2242"/>
                  </a:lnTo>
                  <a:lnTo>
                    <a:pt x="478" y="2224"/>
                  </a:lnTo>
                  <a:lnTo>
                    <a:pt x="453" y="2207"/>
                  </a:lnTo>
                  <a:lnTo>
                    <a:pt x="429" y="2189"/>
                  </a:lnTo>
                  <a:lnTo>
                    <a:pt x="405" y="2171"/>
                  </a:lnTo>
                  <a:lnTo>
                    <a:pt x="381" y="2151"/>
                  </a:lnTo>
                  <a:lnTo>
                    <a:pt x="359" y="2130"/>
                  </a:lnTo>
                  <a:lnTo>
                    <a:pt x="337" y="2110"/>
                  </a:lnTo>
                  <a:lnTo>
                    <a:pt x="315" y="2088"/>
                  </a:lnTo>
                  <a:lnTo>
                    <a:pt x="294" y="2066"/>
                  </a:lnTo>
                  <a:lnTo>
                    <a:pt x="275" y="2044"/>
                  </a:lnTo>
                  <a:lnTo>
                    <a:pt x="255" y="2022"/>
                  </a:lnTo>
                  <a:lnTo>
                    <a:pt x="236" y="1998"/>
                  </a:lnTo>
                  <a:lnTo>
                    <a:pt x="219" y="1974"/>
                  </a:lnTo>
                  <a:lnTo>
                    <a:pt x="201" y="1950"/>
                  </a:lnTo>
                  <a:lnTo>
                    <a:pt x="184" y="1926"/>
                  </a:lnTo>
                  <a:lnTo>
                    <a:pt x="169" y="1901"/>
                  </a:lnTo>
                  <a:lnTo>
                    <a:pt x="153" y="1875"/>
                  </a:lnTo>
                  <a:lnTo>
                    <a:pt x="139" y="1849"/>
                  </a:lnTo>
                  <a:lnTo>
                    <a:pt x="125" y="1822"/>
                  </a:lnTo>
                  <a:lnTo>
                    <a:pt x="113" y="1795"/>
                  </a:lnTo>
                  <a:lnTo>
                    <a:pt x="101" y="1768"/>
                  </a:lnTo>
                  <a:lnTo>
                    <a:pt x="89" y="1740"/>
                  </a:lnTo>
                  <a:lnTo>
                    <a:pt x="78" y="1711"/>
                  </a:lnTo>
                  <a:lnTo>
                    <a:pt x="68" y="1683"/>
                  </a:lnTo>
                  <a:lnTo>
                    <a:pt x="58" y="1654"/>
                  </a:lnTo>
                  <a:lnTo>
                    <a:pt x="50" y="1624"/>
                  </a:lnTo>
                  <a:lnTo>
                    <a:pt x="41" y="1594"/>
                  </a:lnTo>
                  <a:lnTo>
                    <a:pt x="34" y="1563"/>
                  </a:lnTo>
                  <a:lnTo>
                    <a:pt x="28" y="1532"/>
                  </a:lnTo>
                  <a:lnTo>
                    <a:pt x="22" y="1500"/>
                  </a:lnTo>
                  <a:lnTo>
                    <a:pt x="17" y="1467"/>
                  </a:lnTo>
                  <a:lnTo>
                    <a:pt x="12" y="1434"/>
                  </a:lnTo>
                  <a:lnTo>
                    <a:pt x="8" y="1401"/>
                  </a:lnTo>
                  <a:lnTo>
                    <a:pt x="5" y="1367"/>
                  </a:lnTo>
                  <a:lnTo>
                    <a:pt x="3" y="1333"/>
                  </a:lnTo>
                  <a:lnTo>
                    <a:pt x="1" y="1299"/>
                  </a:lnTo>
                  <a:lnTo>
                    <a:pt x="0" y="1264"/>
                  </a:lnTo>
                  <a:lnTo>
                    <a:pt x="0" y="1228"/>
                  </a:lnTo>
                  <a:lnTo>
                    <a:pt x="0" y="1192"/>
                  </a:lnTo>
                  <a:lnTo>
                    <a:pt x="1" y="1157"/>
                  </a:lnTo>
                  <a:lnTo>
                    <a:pt x="3" y="1123"/>
                  </a:lnTo>
                  <a:lnTo>
                    <a:pt x="5" y="1089"/>
                  </a:lnTo>
                  <a:lnTo>
                    <a:pt x="8" y="1056"/>
                  </a:lnTo>
                  <a:lnTo>
                    <a:pt x="12" y="1023"/>
                  </a:lnTo>
                  <a:lnTo>
                    <a:pt x="17" y="990"/>
                  </a:lnTo>
                  <a:lnTo>
                    <a:pt x="22" y="959"/>
                  </a:lnTo>
                  <a:lnTo>
                    <a:pt x="28" y="927"/>
                  </a:lnTo>
                  <a:lnTo>
                    <a:pt x="34" y="896"/>
                  </a:lnTo>
                  <a:lnTo>
                    <a:pt x="41" y="865"/>
                  </a:lnTo>
                  <a:lnTo>
                    <a:pt x="50" y="835"/>
                  </a:lnTo>
                  <a:lnTo>
                    <a:pt x="58" y="805"/>
                  </a:lnTo>
                  <a:lnTo>
                    <a:pt x="67" y="776"/>
                  </a:lnTo>
                  <a:lnTo>
                    <a:pt x="78" y="747"/>
                  </a:lnTo>
                  <a:lnTo>
                    <a:pt x="88" y="719"/>
                  </a:lnTo>
                  <a:lnTo>
                    <a:pt x="99" y="691"/>
                  </a:lnTo>
                  <a:lnTo>
                    <a:pt x="112" y="664"/>
                  </a:lnTo>
                  <a:lnTo>
                    <a:pt x="124" y="637"/>
                  </a:lnTo>
                  <a:lnTo>
                    <a:pt x="138" y="610"/>
                  </a:lnTo>
                  <a:lnTo>
                    <a:pt x="152" y="585"/>
                  </a:lnTo>
                  <a:lnTo>
                    <a:pt x="168" y="559"/>
                  </a:lnTo>
                  <a:lnTo>
                    <a:pt x="183" y="534"/>
                  </a:lnTo>
                  <a:lnTo>
                    <a:pt x="199" y="509"/>
                  </a:lnTo>
                  <a:lnTo>
                    <a:pt x="217" y="485"/>
                  </a:lnTo>
                  <a:lnTo>
                    <a:pt x="234" y="461"/>
                  </a:lnTo>
                  <a:lnTo>
                    <a:pt x="252" y="438"/>
                  </a:lnTo>
                  <a:lnTo>
                    <a:pt x="271" y="415"/>
                  </a:lnTo>
                  <a:lnTo>
                    <a:pt x="291" y="393"/>
                  </a:lnTo>
                  <a:lnTo>
                    <a:pt x="312" y="370"/>
                  </a:lnTo>
                  <a:lnTo>
                    <a:pt x="333" y="350"/>
                  </a:lnTo>
                  <a:lnTo>
                    <a:pt x="354" y="328"/>
                  </a:lnTo>
                  <a:lnTo>
                    <a:pt x="377" y="308"/>
                  </a:lnTo>
                  <a:lnTo>
                    <a:pt x="401" y="289"/>
                  </a:lnTo>
                  <a:lnTo>
                    <a:pt x="425" y="269"/>
                  </a:lnTo>
                  <a:lnTo>
                    <a:pt x="449" y="251"/>
                  </a:lnTo>
                  <a:lnTo>
                    <a:pt x="474" y="233"/>
                  </a:lnTo>
                  <a:lnTo>
                    <a:pt x="498" y="216"/>
                  </a:lnTo>
                  <a:lnTo>
                    <a:pt x="524" y="200"/>
                  </a:lnTo>
                  <a:lnTo>
                    <a:pt x="550" y="184"/>
                  </a:lnTo>
                  <a:lnTo>
                    <a:pt x="577" y="169"/>
                  </a:lnTo>
                  <a:lnTo>
                    <a:pt x="605" y="154"/>
                  </a:lnTo>
                  <a:lnTo>
                    <a:pt x="632" y="141"/>
                  </a:lnTo>
                  <a:lnTo>
                    <a:pt x="661" y="128"/>
                  </a:lnTo>
                  <a:lnTo>
                    <a:pt x="689" y="115"/>
                  </a:lnTo>
                  <a:lnTo>
                    <a:pt x="718" y="104"/>
                  </a:lnTo>
                  <a:lnTo>
                    <a:pt x="748" y="92"/>
                  </a:lnTo>
                  <a:lnTo>
                    <a:pt x="778" y="82"/>
                  </a:lnTo>
                  <a:lnTo>
                    <a:pt x="809" y="72"/>
                  </a:lnTo>
                  <a:lnTo>
                    <a:pt x="840" y="62"/>
                  </a:lnTo>
                  <a:lnTo>
                    <a:pt x="872" y="54"/>
                  </a:lnTo>
                  <a:lnTo>
                    <a:pt x="905" y="46"/>
                  </a:lnTo>
                  <a:lnTo>
                    <a:pt x="937" y="39"/>
                  </a:lnTo>
                  <a:lnTo>
                    <a:pt x="970" y="32"/>
                  </a:lnTo>
                  <a:lnTo>
                    <a:pt x="1004" y="26"/>
                  </a:lnTo>
                  <a:lnTo>
                    <a:pt x="1038" y="21"/>
                  </a:lnTo>
                  <a:lnTo>
                    <a:pt x="1072" y="16"/>
                  </a:lnTo>
                  <a:lnTo>
                    <a:pt x="1108" y="12"/>
                  </a:lnTo>
                  <a:lnTo>
                    <a:pt x="1144" y="9"/>
                  </a:lnTo>
                  <a:lnTo>
                    <a:pt x="1180" y="6"/>
                  </a:lnTo>
                  <a:lnTo>
                    <a:pt x="1216" y="3"/>
                  </a:lnTo>
                  <a:lnTo>
                    <a:pt x="1254" y="2"/>
                  </a:lnTo>
                  <a:lnTo>
                    <a:pt x="1291" y="1"/>
                  </a:lnTo>
                  <a:lnTo>
                    <a:pt x="1329" y="0"/>
                  </a:lnTo>
                  <a:lnTo>
                    <a:pt x="1347" y="0"/>
                  </a:lnTo>
                  <a:lnTo>
                    <a:pt x="1365" y="0"/>
                  </a:lnTo>
                  <a:lnTo>
                    <a:pt x="1383" y="0"/>
                  </a:lnTo>
                  <a:lnTo>
                    <a:pt x="1400" y="0"/>
                  </a:lnTo>
                  <a:lnTo>
                    <a:pt x="1570" y="624"/>
                  </a:lnTo>
                  <a:lnTo>
                    <a:pt x="1545" y="613"/>
                  </a:lnTo>
                  <a:lnTo>
                    <a:pt x="1520" y="604"/>
                  </a:lnTo>
                  <a:lnTo>
                    <a:pt x="1493" y="598"/>
                  </a:lnTo>
                  <a:lnTo>
                    <a:pt x="1465" y="592"/>
                  </a:lnTo>
                  <a:lnTo>
                    <a:pt x="1436" y="588"/>
                  </a:lnTo>
                  <a:lnTo>
                    <a:pt x="1405" y="586"/>
                  </a:lnTo>
                  <a:lnTo>
                    <a:pt x="1374" y="583"/>
                  </a:lnTo>
                  <a:lnTo>
                    <a:pt x="1341" y="583"/>
                  </a:lnTo>
                  <a:lnTo>
                    <a:pt x="1311" y="583"/>
                  </a:lnTo>
                  <a:lnTo>
                    <a:pt x="1281" y="586"/>
                  </a:lnTo>
                  <a:lnTo>
                    <a:pt x="1252" y="589"/>
                  </a:lnTo>
                  <a:lnTo>
                    <a:pt x="1225" y="593"/>
                  </a:lnTo>
                  <a:lnTo>
                    <a:pt x="1198" y="598"/>
                  </a:lnTo>
                  <a:lnTo>
                    <a:pt x="1172" y="605"/>
                  </a:lnTo>
                  <a:lnTo>
                    <a:pt x="1147" y="613"/>
                  </a:lnTo>
                  <a:lnTo>
                    <a:pt x="1124" y="622"/>
                  </a:lnTo>
                  <a:lnTo>
                    <a:pt x="1101" y="633"/>
                  </a:lnTo>
                  <a:lnTo>
                    <a:pt x="1080" y="644"/>
                  </a:lnTo>
                  <a:lnTo>
                    <a:pt x="1058" y="658"/>
                  </a:lnTo>
                  <a:lnTo>
                    <a:pt x="1038" y="671"/>
                  </a:lnTo>
                  <a:lnTo>
                    <a:pt x="1020" y="687"/>
                  </a:lnTo>
                  <a:lnTo>
                    <a:pt x="1001" y="704"/>
                  </a:lnTo>
                  <a:lnTo>
                    <a:pt x="984" y="722"/>
                  </a:lnTo>
                  <a:lnTo>
                    <a:pt x="968" y="742"/>
                  </a:lnTo>
                  <a:lnTo>
                    <a:pt x="953" y="763"/>
                  </a:lnTo>
                  <a:lnTo>
                    <a:pt x="939" y="785"/>
                  </a:lnTo>
                  <a:lnTo>
                    <a:pt x="926" y="809"/>
                  </a:lnTo>
                  <a:lnTo>
                    <a:pt x="914" y="834"/>
                  </a:lnTo>
                  <a:lnTo>
                    <a:pt x="904" y="860"/>
                  </a:lnTo>
                  <a:lnTo>
                    <a:pt x="893" y="886"/>
                  </a:lnTo>
                  <a:lnTo>
                    <a:pt x="884" y="915"/>
                  </a:lnTo>
                  <a:lnTo>
                    <a:pt x="876" y="944"/>
                  </a:lnTo>
                  <a:lnTo>
                    <a:pt x="868" y="975"/>
                  </a:lnTo>
                  <a:lnTo>
                    <a:pt x="862" y="1007"/>
                  </a:lnTo>
                  <a:lnTo>
                    <a:pt x="857" y="1040"/>
                  </a:lnTo>
                  <a:lnTo>
                    <a:pt x="853" y="1076"/>
                  </a:lnTo>
                  <a:lnTo>
                    <a:pt x="850" y="1112"/>
                  </a:lnTo>
                  <a:lnTo>
                    <a:pt x="848" y="1149"/>
                  </a:lnTo>
                  <a:lnTo>
                    <a:pt x="845" y="1187"/>
                  </a:lnTo>
                  <a:lnTo>
                    <a:pt x="845" y="1228"/>
                  </a:lnTo>
                  <a:lnTo>
                    <a:pt x="845" y="1267"/>
                  </a:lnTo>
                  <a:lnTo>
                    <a:pt x="848" y="1305"/>
                  </a:lnTo>
                  <a:lnTo>
                    <a:pt x="850" y="1342"/>
                  </a:lnTo>
                  <a:lnTo>
                    <a:pt x="854" y="1378"/>
                  </a:lnTo>
                  <a:lnTo>
                    <a:pt x="858" y="1413"/>
                  </a:lnTo>
                  <a:lnTo>
                    <a:pt x="864" y="1446"/>
                  </a:lnTo>
                  <a:lnTo>
                    <a:pt x="870" y="1478"/>
                  </a:lnTo>
                  <a:lnTo>
                    <a:pt x="879" y="1508"/>
                  </a:lnTo>
                  <a:lnTo>
                    <a:pt x="887" y="1538"/>
                  </a:lnTo>
                  <a:lnTo>
                    <a:pt x="896" y="1566"/>
                  </a:lnTo>
                  <a:lnTo>
                    <a:pt x="908" y="1593"/>
                  </a:lnTo>
                  <a:lnTo>
                    <a:pt x="919" y="1619"/>
                  </a:lnTo>
                  <a:lnTo>
                    <a:pt x="931" y="1643"/>
                  </a:lnTo>
                  <a:lnTo>
                    <a:pt x="945" y="1667"/>
                  </a:lnTo>
                  <a:lnTo>
                    <a:pt x="959" y="1690"/>
                  </a:lnTo>
                  <a:lnTo>
                    <a:pt x="975" y="1710"/>
                  </a:lnTo>
                  <a:lnTo>
                    <a:pt x="993" y="1730"/>
                  </a:lnTo>
                  <a:lnTo>
                    <a:pt x="1010" y="1749"/>
                  </a:lnTo>
                  <a:lnTo>
                    <a:pt x="1029" y="1765"/>
                  </a:lnTo>
                  <a:lnTo>
                    <a:pt x="1050" y="1781"/>
                  </a:lnTo>
                  <a:lnTo>
                    <a:pt x="1070" y="1795"/>
                  </a:lnTo>
                  <a:lnTo>
                    <a:pt x="1092" y="1809"/>
                  </a:lnTo>
                  <a:lnTo>
                    <a:pt x="1115" y="1821"/>
                  </a:lnTo>
                  <a:lnTo>
                    <a:pt x="1139" y="1831"/>
                  </a:lnTo>
                  <a:lnTo>
                    <a:pt x="1164" y="1842"/>
                  </a:lnTo>
                  <a:lnTo>
                    <a:pt x="1188" y="1850"/>
                  </a:lnTo>
                  <a:lnTo>
                    <a:pt x="1215" y="1857"/>
                  </a:lnTo>
                  <a:lnTo>
                    <a:pt x="1243" y="1862"/>
                  </a:lnTo>
                  <a:lnTo>
                    <a:pt x="1271" y="1867"/>
                  </a:lnTo>
                  <a:lnTo>
                    <a:pt x="1301" y="1871"/>
                  </a:lnTo>
                  <a:lnTo>
                    <a:pt x="1331" y="1873"/>
                  </a:lnTo>
                  <a:lnTo>
                    <a:pt x="1363" y="1873"/>
                  </a:lnTo>
                  <a:lnTo>
                    <a:pt x="1387" y="1873"/>
                  </a:lnTo>
                  <a:lnTo>
                    <a:pt x="1410" y="1872"/>
                  </a:lnTo>
                  <a:lnTo>
                    <a:pt x="1433" y="1870"/>
                  </a:lnTo>
                  <a:lnTo>
                    <a:pt x="1455" y="1867"/>
                  </a:lnTo>
                  <a:lnTo>
                    <a:pt x="1476" y="1863"/>
                  </a:lnTo>
                  <a:lnTo>
                    <a:pt x="1497" y="1859"/>
                  </a:lnTo>
                  <a:lnTo>
                    <a:pt x="1518" y="1854"/>
                  </a:lnTo>
                  <a:lnTo>
                    <a:pt x="1538" y="1848"/>
                  </a:lnTo>
                  <a:lnTo>
                    <a:pt x="1556" y="1842"/>
                  </a:lnTo>
                  <a:lnTo>
                    <a:pt x="1575" y="1835"/>
                  </a:lnTo>
                  <a:lnTo>
                    <a:pt x="1593" y="1826"/>
                  </a:lnTo>
                  <a:lnTo>
                    <a:pt x="1610" y="1817"/>
                  </a:lnTo>
                  <a:lnTo>
                    <a:pt x="1627" y="1808"/>
                  </a:lnTo>
                  <a:lnTo>
                    <a:pt x="1642" y="1796"/>
                  </a:lnTo>
                  <a:lnTo>
                    <a:pt x="1658" y="1785"/>
                  </a:lnTo>
                  <a:lnTo>
                    <a:pt x="1673" y="1774"/>
                  </a:lnTo>
                  <a:lnTo>
                    <a:pt x="1687" y="1760"/>
                  </a:lnTo>
                  <a:lnTo>
                    <a:pt x="1699" y="1747"/>
                  </a:lnTo>
                  <a:lnTo>
                    <a:pt x="1712" y="1733"/>
                  </a:lnTo>
                  <a:lnTo>
                    <a:pt x="1723" y="1719"/>
                  </a:lnTo>
                  <a:lnTo>
                    <a:pt x="1733" y="1703"/>
                  </a:lnTo>
                  <a:lnTo>
                    <a:pt x="1744" y="1688"/>
                  </a:lnTo>
                  <a:lnTo>
                    <a:pt x="1753" y="1671"/>
                  </a:lnTo>
                  <a:lnTo>
                    <a:pt x="1761" y="1655"/>
                  </a:lnTo>
                  <a:lnTo>
                    <a:pt x="1770" y="1637"/>
                  </a:lnTo>
                  <a:lnTo>
                    <a:pt x="1777" y="1618"/>
                  </a:lnTo>
                  <a:lnTo>
                    <a:pt x="1783" y="1600"/>
                  </a:lnTo>
                  <a:lnTo>
                    <a:pt x="1789" y="1580"/>
                  </a:lnTo>
                  <a:lnTo>
                    <a:pt x="1795" y="1561"/>
                  </a:lnTo>
                  <a:lnTo>
                    <a:pt x="1799" y="1540"/>
                  </a:lnTo>
                  <a:lnTo>
                    <a:pt x="1803" y="1519"/>
                  </a:lnTo>
                  <a:lnTo>
                    <a:pt x="1806" y="1496"/>
                  </a:lnTo>
                  <a:lnTo>
                    <a:pt x="2032" y="2330"/>
                  </a:lnTo>
                  <a:close/>
                  <a:moveTo>
                    <a:pt x="2330" y="341"/>
                  </a:moveTo>
                  <a:lnTo>
                    <a:pt x="2358" y="369"/>
                  </a:lnTo>
                  <a:lnTo>
                    <a:pt x="2384" y="400"/>
                  </a:lnTo>
                  <a:lnTo>
                    <a:pt x="2409" y="431"/>
                  </a:lnTo>
                  <a:lnTo>
                    <a:pt x="2432" y="465"/>
                  </a:lnTo>
                  <a:lnTo>
                    <a:pt x="2453" y="499"/>
                  </a:lnTo>
                  <a:lnTo>
                    <a:pt x="2473" y="533"/>
                  </a:lnTo>
                  <a:lnTo>
                    <a:pt x="2491" y="569"/>
                  </a:lnTo>
                  <a:lnTo>
                    <a:pt x="2508" y="606"/>
                  </a:lnTo>
                  <a:lnTo>
                    <a:pt x="2523" y="644"/>
                  </a:lnTo>
                  <a:lnTo>
                    <a:pt x="2537" y="684"/>
                  </a:lnTo>
                  <a:lnTo>
                    <a:pt x="2550" y="724"/>
                  </a:lnTo>
                  <a:lnTo>
                    <a:pt x="2560" y="765"/>
                  </a:lnTo>
                  <a:lnTo>
                    <a:pt x="2570" y="808"/>
                  </a:lnTo>
                  <a:lnTo>
                    <a:pt x="2578" y="852"/>
                  </a:lnTo>
                  <a:lnTo>
                    <a:pt x="2584" y="897"/>
                  </a:lnTo>
                  <a:lnTo>
                    <a:pt x="2589" y="943"/>
                  </a:lnTo>
                  <a:lnTo>
                    <a:pt x="2445" y="943"/>
                  </a:lnTo>
                  <a:lnTo>
                    <a:pt x="2330" y="34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3" name="Freeform 11"/>
            <p:cNvSpPr>
              <a:spLocks/>
            </p:cNvSpPr>
            <p:nvPr userDrawn="1"/>
          </p:nvSpPr>
          <p:spPr bwMode="auto">
            <a:xfrm>
              <a:off x="5306" y="2995"/>
              <a:ext cx="86" cy="91"/>
            </a:xfrm>
            <a:custGeom>
              <a:avLst/>
              <a:gdLst>
                <a:gd name="T0" fmla="*/ 2326 w 2331"/>
                <a:gd name="T1" fmla="*/ 1441 h 2436"/>
                <a:gd name="T2" fmla="*/ 2310 w 2331"/>
                <a:gd name="T3" fmla="*/ 1574 h 2436"/>
                <a:gd name="T4" fmla="*/ 2277 w 2331"/>
                <a:gd name="T5" fmla="*/ 1704 h 2436"/>
                <a:gd name="T6" fmla="*/ 2229 w 2331"/>
                <a:gd name="T7" fmla="*/ 1828 h 2436"/>
                <a:gd name="T8" fmla="*/ 2159 w 2331"/>
                <a:gd name="T9" fmla="*/ 1948 h 2436"/>
                <a:gd name="T10" fmla="*/ 2066 w 2331"/>
                <a:gd name="T11" fmla="*/ 2065 h 2436"/>
                <a:gd name="T12" fmla="*/ 1954 w 2331"/>
                <a:gd name="T13" fmla="*/ 2171 h 2436"/>
                <a:gd name="T14" fmla="*/ 1829 w 2331"/>
                <a:gd name="T15" fmla="*/ 2261 h 2436"/>
                <a:gd name="T16" fmla="*/ 1693 w 2331"/>
                <a:gd name="T17" fmla="*/ 2332 h 2436"/>
                <a:gd name="T18" fmla="*/ 1548 w 2331"/>
                <a:gd name="T19" fmla="*/ 2386 h 2436"/>
                <a:gd name="T20" fmla="*/ 1398 w 2331"/>
                <a:gd name="T21" fmla="*/ 2420 h 2436"/>
                <a:gd name="T22" fmla="*/ 1244 w 2331"/>
                <a:gd name="T23" fmla="*/ 2435 h 2436"/>
                <a:gd name="T24" fmla="*/ 971 w 2331"/>
                <a:gd name="T25" fmla="*/ 2411 h 2436"/>
                <a:gd name="T26" fmla="*/ 691 w 2331"/>
                <a:gd name="T27" fmla="*/ 2315 h 2436"/>
                <a:gd name="T28" fmla="*/ 444 w 2331"/>
                <a:gd name="T29" fmla="*/ 2156 h 2436"/>
                <a:gd name="T30" fmla="*/ 243 w 2331"/>
                <a:gd name="T31" fmla="*/ 1945 h 2436"/>
                <a:gd name="T32" fmla="*/ 96 w 2331"/>
                <a:gd name="T33" fmla="*/ 1692 h 2436"/>
                <a:gd name="T34" fmla="*/ 14 w 2331"/>
                <a:gd name="T35" fmla="*/ 1407 h 2436"/>
                <a:gd name="T36" fmla="*/ 6 w 2331"/>
                <a:gd name="T37" fmla="*/ 1099 h 2436"/>
                <a:gd name="T38" fmla="*/ 75 w 2331"/>
                <a:gd name="T39" fmla="*/ 804 h 2436"/>
                <a:gd name="T40" fmla="*/ 210 w 2331"/>
                <a:gd name="T41" fmla="*/ 540 h 2436"/>
                <a:gd name="T42" fmla="*/ 403 w 2331"/>
                <a:gd name="T43" fmla="*/ 318 h 2436"/>
                <a:gd name="T44" fmla="*/ 643 w 2331"/>
                <a:gd name="T45" fmla="*/ 149 h 2436"/>
                <a:gd name="T46" fmla="*/ 922 w 2331"/>
                <a:gd name="T47" fmla="*/ 39 h 2436"/>
                <a:gd name="T48" fmla="*/ 1230 w 2331"/>
                <a:gd name="T49" fmla="*/ 0 h 2436"/>
                <a:gd name="T50" fmla="*/ 1417 w 2331"/>
                <a:gd name="T51" fmla="*/ 13 h 2436"/>
                <a:gd name="T52" fmla="*/ 1594 w 2331"/>
                <a:gd name="T53" fmla="*/ 52 h 2436"/>
                <a:gd name="T54" fmla="*/ 1758 w 2331"/>
                <a:gd name="T55" fmla="*/ 117 h 2436"/>
                <a:gd name="T56" fmla="*/ 1911 w 2331"/>
                <a:gd name="T57" fmla="*/ 205 h 2436"/>
                <a:gd name="T58" fmla="*/ 2052 w 2331"/>
                <a:gd name="T59" fmla="*/ 317 h 2436"/>
                <a:gd name="T60" fmla="*/ 2180 w 2331"/>
                <a:gd name="T61" fmla="*/ 449 h 2436"/>
                <a:gd name="T62" fmla="*/ 1999 w 2331"/>
                <a:gd name="T63" fmla="*/ 637 h 2436"/>
                <a:gd name="T64" fmla="*/ 1897 w 2331"/>
                <a:gd name="T65" fmla="*/ 522 h 2436"/>
                <a:gd name="T66" fmla="*/ 1785 w 2331"/>
                <a:gd name="T67" fmla="*/ 425 h 2436"/>
                <a:gd name="T68" fmla="*/ 1663 w 2331"/>
                <a:gd name="T69" fmla="*/ 347 h 2436"/>
                <a:gd name="T70" fmla="*/ 1528 w 2331"/>
                <a:gd name="T71" fmla="*/ 290 h 2436"/>
                <a:gd name="T72" fmla="*/ 1383 w 2331"/>
                <a:gd name="T73" fmla="*/ 255 h 2436"/>
                <a:gd name="T74" fmla="*/ 1227 w 2331"/>
                <a:gd name="T75" fmla="*/ 244 h 2436"/>
                <a:gd name="T76" fmla="*/ 983 w 2331"/>
                <a:gd name="T77" fmla="*/ 276 h 2436"/>
                <a:gd name="T78" fmla="*/ 765 w 2331"/>
                <a:gd name="T79" fmla="*/ 365 h 2436"/>
                <a:gd name="T80" fmla="*/ 576 w 2331"/>
                <a:gd name="T81" fmla="*/ 503 h 2436"/>
                <a:gd name="T82" fmla="*/ 426 w 2331"/>
                <a:gd name="T83" fmla="*/ 683 h 2436"/>
                <a:gd name="T84" fmla="*/ 320 w 2331"/>
                <a:gd name="T85" fmla="*/ 894 h 2436"/>
                <a:gd name="T86" fmla="*/ 267 w 2331"/>
                <a:gd name="T87" fmla="*/ 1129 h 2436"/>
                <a:gd name="T88" fmla="*/ 265 w 2331"/>
                <a:gd name="T89" fmla="*/ 1297 h 2436"/>
                <a:gd name="T90" fmla="*/ 281 w 2331"/>
                <a:gd name="T91" fmla="*/ 1411 h 2436"/>
                <a:gd name="T92" fmla="*/ 311 w 2331"/>
                <a:gd name="T93" fmla="*/ 1523 h 2436"/>
                <a:gd name="T94" fmla="*/ 353 w 2331"/>
                <a:gd name="T95" fmla="*/ 1628 h 2436"/>
                <a:gd name="T96" fmla="*/ 408 w 2331"/>
                <a:gd name="T97" fmla="*/ 1729 h 2436"/>
                <a:gd name="T98" fmla="*/ 476 w 2331"/>
                <a:gd name="T99" fmla="*/ 1822 h 2436"/>
                <a:gd name="T100" fmla="*/ 571 w 2331"/>
                <a:gd name="T101" fmla="*/ 1924 h 2436"/>
                <a:gd name="T102" fmla="*/ 760 w 2331"/>
                <a:gd name="T103" fmla="*/ 2062 h 2436"/>
                <a:gd name="T104" fmla="*/ 866 w 2331"/>
                <a:gd name="T105" fmla="*/ 2116 h 2436"/>
                <a:gd name="T106" fmla="*/ 977 w 2331"/>
                <a:gd name="T107" fmla="*/ 2157 h 2436"/>
                <a:gd name="T108" fmla="*/ 1092 w 2331"/>
                <a:gd name="T109" fmla="*/ 2183 h 2436"/>
                <a:gd name="T110" fmla="*/ 1208 w 2331"/>
                <a:gd name="T111" fmla="*/ 2192 h 2436"/>
                <a:gd name="T112" fmla="*/ 1400 w 2331"/>
                <a:gd name="T113" fmla="*/ 2171 h 2436"/>
                <a:gd name="T114" fmla="*/ 1584 w 2331"/>
                <a:gd name="T115" fmla="*/ 2109 h 2436"/>
                <a:gd name="T116" fmla="*/ 1752 w 2331"/>
                <a:gd name="T117" fmla="*/ 2011 h 2436"/>
                <a:gd name="T118" fmla="*/ 1891 w 2331"/>
                <a:gd name="T119" fmla="*/ 1880 h 2436"/>
                <a:gd name="T120" fmla="*/ 1992 w 2331"/>
                <a:gd name="T121" fmla="*/ 1720 h 2436"/>
                <a:gd name="T122" fmla="*/ 2044 w 2331"/>
                <a:gd name="T123" fmla="*/ 1535 h 2436"/>
                <a:gd name="T124" fmla="*/ 2331 w 2331"/>
                <a:gd name="T125" fmla="*/ 121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331" h="2436">
                  <a:moveTo>
                    <a:pt x="2331" y="1211"/>
                  </a:moveTo>
                  <a:lnTo>
                    <a:pt x="2331" y="1270"/>
                  </a:lnTo>
                  <a:lnTo>
                    <a:pt x="2331" y="1328"/>
                  </a:lnTo>
                  <a:lnTo>
                    <a:pt x="2329" y="1385"/>
                  </a:lnTo>
                  <a:lnTo>
                    <a:pt x="2326" y="1441"/>
                  </a:lnTo>
                  <a:lnTo>
                    <a:pt x="2323" y="1468"/>
                  </a:lnTo>
                  <a:lnTo>
                    <a:pt x="2321" y="1495"/>
                  </a:lnTo>
                  <a:lnTo>
                    <a:pt x="2318" y="1522"/>
                  </a:lnTo>
                  <a:lnTo>
                    <a:pt x="2314" y="1548"/>
                  </a:lnTo>
                  <a:lnTo>
                    <a:pt x="2310" y="1574"/>
                  </a:lnTo>
                  <a:lnTo>
                    <a:pt x="2304" y="1601"/>
                  </a:lnTo>
                  <a:lnTo>
                    <a:pt x="2298" y="1627"/>
                  </a:lnTo>
                  <a:lnTo>
                    <a:pt x="2292" y="1653"/>
                  </a:lnTo>
                  <a:lnTo>
                    <a:pt x="2286" y="1678"/>
                  </a:lnTo>
                  <a:lnTo>
                    <a:pt x="2277" y="1704"/>
                  </a:lnTo>
                  <a:lnTo>
                    <a:pt x="2270" y="1728"/>
                  </a:lnTo>
                  <a:lnTo>
                    <a:pt x="2261" y="1753"/>
                  </a:lnTo>
                  <a:lnTo>
                    <a:pt x="2250" y="1778"/>
                  </a:lnTo>
                  <a:lnTo>
                    <a:pt x="2240" y="1803"/>
                  </a:lnTo>
                  <a:lnTo>
                    <a:pt x="2229" y="1828"/>
                  </a:lnTo>
                  <a:lnTo>
                    <a:pt x="2217" y="1851"/>
                  </a:lnTo>
                  <a:lnTo>
                    <a:pt x="2204" y="1876"/>
                  </a:lnTo>
                  <a:lnTo>
                    <a:pt x="2190" y="1900"/>
                  </a:lnTo>
                  <a:lnTo>
                    <a:pt x="2175" y="1924"/>
                  </a:lnTo>
                  <a:lnTo>
                    <a:pt x="2159" y="1948"/>
                  </a:lnTo>
                  <a:lnTo>
                    <a:pt x="2143" y="1971"/>
                  </a:lnTo>
                  <a:lnTo>
                    <a:pt x="2125" y="1995"/>
                  </a:lnTo>
                  <a:lnTo>
                    <a:pt x="2106" y="2019"/>
                  </a:lnTo>
                  <a:lnTo>
                    <a:pt x="2087" y="2042"/>
                  </a:lnTo>
                  <a:lnTo>
                    <a:pt x="2066" y="2065"/>
                  </a:lnTo>
                  <a:lnTo>
                    <a:pt x="2045" y="2088"/>
                  </a:lnTo>
                  <a:lnTo>
                    <a:pt x="2024" y="2110"/>
                  </a:lnTo>
                  <a:lnTo>
                    <a:pt x="2001" y="2131"/>
                  </a:lnTo>
                  <a:lnTo>
                    <a:pt x="1978" y="2151"/>
                  </a:lnTo>
                  <a:lnTo>
                    <a:pt x="1954" y="2171"/>
                  </a:lnTo>
                  <a:lnTo>
                    <a:pt x="1930" y="2190"/>
                  </a:lnTo>
                  <a:lnTo>
                    <a:pt x="1905" y="2209"/>
                  </a:lnTo>
                  <a:lnTo>
                    <a:pt x="1881" y="2227"/>
                  </a:lnTo>
                  <a:lnTo>
                    <a:pt x="1855" y="2244"/>
                  </a:lnTo>
                  <a:lnTo>
                    <a:pt x="1829" y="2261"/>
                  </a:lnTo>
                  <a:lnTo>
                    <a:pt x="1803" y="2276"/>
                  </a:lnTo>
                  <a:lnTo>
                    <a:pt x="1776" y="2292"/>
                  </a:lnTo>
                  <a:lnTo>
                    <a:pt x="1748" y="2306"/>
                  </a:lnTo>
                  <a:lnTo>
                    <a:pt x="1721" y="2320"/>
                  </a:lnTo>
                  <a:lnTo>
                    <a:pt x="1693" y="2332"/>
                  </a:lnTo>
                  <a:lnTo>
                    <a:pt x="1664" y="2345"/>
                  </a:lnTo>
                  <a:lnTo>
                    <a:pt x="1636" y="2356"/>
                  </a:lnTo>
                  <a:lnTo>
                    <a:pt x="1607" y="2367"/>
                  </a:lnTo>
                  <a:lnTo>
                    <a:pt x="1578" y="2377"/>
                  </a:lnTo>
                  <a:lnTo>
                    <a:pt x="1548" y="2386"/>
                  </a:lnTo>
                  <a:lnTo>
                    <a:pt x="1519" y="2394"/>
                  </a:lnTo>
                  <a:lnTo>
                    <a:pt x="1489" y="2402"/>
                  </a:lnTo>
                  <a:lnTo>
                    <a:pt x="1459" y="2409"/>
                  </a:lnTo>
                  <a:lnTo>
                    <a:pt x="1429" y="2415"/>
                  </a:lnTo>
                  <a:lnTo>
                    <a:pt x="1398" y="2420"/>
                  </a:lnTo>
                  <a:lnTo>
                    <a:pt x="1368" y="2425"/>
                  </a:lnTo>
                  <a:lnTo>
                    <a:pt x="1337" y="2428"/>
                  </a:lnTo>
                  <a:lnTo>
                    <a:pt x="1307" y="2431"/>
                  </a:lnTo>
                  <a:lnTo>
                    <a:pt x="1275" y="2433"/>
                  </a:lnTo>
                  <a:lnTo>
                    <a:pt x="1244" y="2435"/>
                  </a:lnTo>
                  <a:lnTo>
                    <a:pt x="1214" y="2436"/>
                  </a:lnTo>
                  <a:lnTo>
                    <a:pt x="1152" y="2433"/>
                  </a:lnTo>
                  <a:lnTo>
                    <a:pt x="1091" y="2429"/>
                  </a:lnTo>
                  <a:lnTo>
                    <a:pt x="1031" y="2421"/>
                  </a:lnTo>
                  <a:lnTo>
                    <a:pt x="971" y="2411"/>
                  </a:lnTo>
                  <a:lnTo>
                    <a:pt x="913" y="2397"/>
                  </a:lnTo>
                  <a:lnTo>
                    <a:pt x="856" y="2381"/>
                  </a:lnTo>
                  <a:lnTo>
                    <a:pt x="800" y="2361"/>
                  </a:lnTo>
                  <a:lnTo>
                    <a:pt x="744" y="2339"/>
                  </a:lnTo>
                  <a:lnTo>
                    <a:pt x="691" y="2315"/>
                  </a:lnTo>
                  <a:lnTo>
                    <a:pt x="638" y="2288"/>
                  </a:lnTo>
                  <a:lnTo>
                    <a:pt x="587" y="2259"/>
                  </a:lnTo>
                  <a:lnTo>
                    <a:pt x="539" y="2227"/>
                  </a:lnTo>
                  <a:lnTo>
                    <a:pt x="491" y="2193"/>
                  </a:lnTo>
                  <a:lnTo>
                    <a:pt x="444" y="2156"/>
                  </a:lnTo>
                  <a:lnTo>
                    <a:pt x="400" y="2118"/>
                  </a:lnTo>
                  <a:lnTo>
                    <a:pt x="358" y="2078"/>
                  </a:lnTo>
                  <a:lnTo>
                    <a:pt x="318" y="2035"/>
                  </a:lnTo>
                  <a:lnTo>
                    <a:pt x="280" y="1992"/>
                  </a:lnTo>
                  <a:lnTo>
                    <a:pt x="243" y="1945"/>
                  </a:lnTo>
                  <a:lnTo>
                    <a:pt x="209" y="1898"/>
                  </a:lnTo>
                  <a:lnTo>
                    <a:pt x="177" y="1849"/>
                  </a:lnTo>
                  <a:lnTo>
                    <a:pt x="148" y="1799"/>
                  </a:lnTo>
                  <a:lnTo>
                    <a:pt x="121" y="1746"/>
                  </a:lnTo>
                  <a:lnTo>
                    <a:pt x="96" y="1692"/>
                  </a:lnTo>
                  <a:lnTo>
                    <a:pt x="75" y="1637"/>
                  </a:lnTo>
                  <a:lnTo>
                    <a:pt x="55" y="1582"/>
                  </a:lnTo>
                  <a:lnTo>
                    <a:pt x="38" y="1525"/>
                  </a:lnTo>
                  <a:lnTo>
                    <a:pt x="25" y="1466"/>
                  </a:lnTo>
                  <a:lnTo>
                    <a:pt x="14" y="1407"/>
                  </a:lnTo>
                  <a:lnTo>
                    <a:pt x="6" y="1347"/>
                  </a:lnTo>
                  <a:lnTo>
                    <a:pt x="1" y="1286"/>
                  </a:lnTo>
                  <a:lnTo>
                    <a:pt x="0" y="1224"/>
                  </a:lnTo>
                  <a:lnTo>
                    <a:pt x="1" y="1161"/>
                  </a:lnTo>
                  <a:lnTo>
                    <a:pt x="6" y="1099"/>
                  </a:lnTo>
                  <a:lnTo>
                    <a:pt x="14" y="1038"/>
                  </a:lnTo>
                  <a:lnTo>
                    <a:pt x="25" y="978"/>
                  </a:lnTo>
                  <a:lnTo>
                    <a:pt x="38" y="919"/>
                  </a:lnTo>
                  <a:lnTo>
                    <a:pt x="55" y="861"/>
                  </a:lnTo>
                  <a:lnTo>
                    <a:pt x="75" y="804"/>
                  </a:lnTo>
                  <a:lnTo>
                    <a:pt x="96" y="748"/>
                  </a:lnTo>
                  <a:lnTo>
                    <a:pt x="121" y="694"/>
                  </a:lnTo>
                  <a:lnTo>
                    <a:pt x="148" y="642"/>
                  </a:lnTo>
                  <a:lnTo>
                    <a:pt x="178" y="590"/>
                  </a:lnTo>
                  <a:lnTo>
                    <a:pt x="210" y="540"/>
                  </a:lnTo>
                  <a:lnTo>
                    <a:pt x="245" y="493"/>
                  </a:lnTo>
                  <a:lnTo>
                    <a:pt x="281" y="446"/>
                  </a:lnTo>
                  <a:lnTo>
                    <a:pt x="319" y="402"/>
                  </a:lnTo>
                  <a:lnTo>
                    <a:pt x="361" y="359"/>
                  </a:lnTo>
                  <a:lnTo>
                    <a:pt x="403" y="318"/>
                  </a:lnTo>
                  <a:lnTo>
                    <a:pt x="448" y="280"/>
                  </a:lnTo>
                  <a:lnTo>
                    <a:pt x="494" y="244"/>
                  </a:lnTo>
                  <a:lnTo>
                    <a:pt x="542" y="210"/>
                  </a:lnTo>
                  <a:lnTo>
                    <a:pt x="592" y="177"/>
                  </a:lnTo>
                  <a:lnTo>
                    <a:pt x="643" y="149"/>
                  </a:lnTo>
                  <a:lnTo>
                    <a:pt x="696" y="121"/>
                  </a:lnTo>
                  <a:lnTo>
                    <a:pt x="751" y="97"/>
                  </a:lnTo>
                  <a:lnTo>
                    <a:pt x="807" y="74"/>
                  </a:lnTo>
                  <a:lnTo>
                    <a:pt x="864" y="55"/>
                  </a:lnTo>
                  <a:lnTo>
                    <a:pt x="922" y="39"/>
                  </a:lnTo>
                  <a:lnTo>
                    <a:pt x="982" y="24"/>
                  </a:lnTo>
                  <a:lnTo>
                    <a:pt x="1042" y="14"/>
                  </a:lnTo>
                  <a:lnTo>
                    <a:pt x="1103" y="7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68" y="1"/>
                  </a:lnTo>
                  <a:lnTo>
                    <a:pt x="1307" y="2"/>
                  </a:lnTo>
                  <a:lnTo>
                    <a:pt x="1344" y="5"/>
                  </a:lnTo>
                  <a:lnTo>
                    <a:pt x="1381" y="9"/>
                  </a:lnTo>
                  <a:lnTo>
                    <a:pt x="1417" y="13"/>
                  </a:lnTo>
                  <a:lnTo>
                    <a:pt x="1454" y="19"/>
                  </a:lnTo>
                  <a:lnTo>
                    <a:pt x="1489" y="26"/>
                  </a:lnTo>
                  <a:lnTo>
                    <a:pt x="1524" y="34"/>
                  </a:lnTo>
                  <a:lnTo>
                    <a:pt x="1559" y="43"/>
                  </a:lnTo>
                  <a:lnTo>
                    <a:pt x="1594" y="52"/>
                  </a:lnTo>
                  <a:lnTo>
                    <a:pt x="1628" y="64"/>
                  </a:lnTo>
                  <a:lnTo>
                    <a:pt x="1661" y="75"/>
                  </a:lnTo>
                  <a:lnTo>
                    <a:pt x="1694" y="89"/>
                  </a:lnTo>
                  <a:lnTo>
                    <a:pt x="1726" y="102"/>
                  </a:lnTo>
                  <a:lnTo>
                    <a:pt x="1758" y="117"/>
                  </a:lnTo>
                  <a:lnTo>
                    <a:pt x="1789" y="133"/>
                  </a:lnTo>
                  <a:lnTo>
                    <a:pt x="1820" y="150"/>
                  </a:lnTo>
                  <a:lnTo>
                    <a:pt x="1852" y="167"/>
                  </a:lnTo>
                  <a:lnTo>
                    <a:pt x="1882" y="186"/>
                  </a:lnTo>
                  <a:lnTo>
                    <a:pt x="1911" y="205"/>
                  </a:lnTo>
                  <a:lnTo>
                    <a:pt x="1940" y="226"/>
                  </a:lnTo>
                  <a:lnTo>
                    <a:pt x="1969" y="247"/>
                  </a:lnTo>
                  <a:lnTo>
                    <a:pt x="1997" y="269"/>
                  </a:lnTo>
                  <a:lnTo>
                    <a:pt x="2025" y="292"/>
                  </a:lnTo>
                  <a:lnTo>
                    <a:pt x="2052" y="317"/>
                  </a:lnTo>
                  <a:lnTo>
                    <a:pt x="2078" y="342"/>
                  </a:lnTo>
                  <a:lnTo>
                    <a:pt x="2104" y="368"/>
                  </a:lnTo>
                  <a:lnTo>
                    <a:pt x="2130" y="394"/>
                  </a:lnTo>
                  <a:lnTo>
                    <a:pt x="2155" y="421"/>
                  </a:lnTo>
                  <a:lnTo>
                    <a:pt x="2180" y="449"/>
                  </a:lnTo>
                  <a:lnTo>
                    <a:pt x="2204" y="479"/>
                  </a:lnTo>
                  <a:lnTo>
                    <a:pt x="2228" y="509"/>
                  </a:lnTo>
                  <a:lnTo>
                    <a:pt x="2037" y="687"/>
                  </a:lnTo>
                  <a:lnTo>
                    <a:pt x="2018" y="661"/>
                  </a:lnTo>
                  <a:lnTo>
                    <a:pt x="1999" y="637"/>
                  </a:lnTo>
                  <a:lnTo>
                    <a:pt x="1980" y="612"/>
                  </a:lnTo>
                  <a:lnTo>
                    <a:pt x="1959" y="588"/>
                  </a:lnTo>
                  <a:lnTo>
                    <a:pt x="1940" y="565"/>
                  </a:lnTo>
                  <a:lnTo>
                    <a:pt x="1919" y="542"/>
                  </a:lnTo>
                  <a:lnTo>
                    <a:pt x="1897" y="522"/>
                  </a:lnTo>
                  <a:lnTo>
                    <a:pt x="1876" y="500"/>
                  </a:lnTo>
                  <a:lnTo>
                    <a:pt x="1854" y="480"/>
                  </a:lnTo>
                  <a:lnTo>
                    <a:pt x="1832" y="461"/>
                  </a:lnTo>
                  <a:lnTo>
                    <a:pt x="1809" y="442"/>
                  </a:lnTo>
                  <a:lnTo>
                    <a:pt x="1785" y="425"/>
                  </a:lnTo>
                  <a:lnTo>
                    <a:pt x="1761" y="407"/>
                  </a:lnTo>
                  <a:lnTo>
                    <a:pt x="1738" y="391"/>
                  </a:lnTo>
                  <a:lnTo>
                    <a:pt x="1713" y="376"/>
                  </a:lnTo>
                  <a:lnTo>
                    <a:pt x="1688" y="361"/>
                  </a:lnTo>
                  <a:lnTo>
                    <a:pt x="1663" y="347"/>
                  </a:lnTo>
                  <a:lnTo>
                    <a:pt x="1637" y="335"/>
                  </a:lnTo>
                  <a:lnTo>
                    <a:pt x="1610" y="322"/>
                  </a:lnTo>
                  <a:lnTo>
                    <a:pt x="1583" y="311"/>
                  </a:lnTo>
                  <a:lnTo>
                    <a:pt x="1556" y="300"/>
                  </a:lnTo>
                  <a:lnTo>
                    <a:pt x="1528" y="290"/>
                  </a:lnTo>
                  <a:lnTo>
                    <a:pt x="1500" y="282"/>
                  </a:lnTo>
                  <a:lnTo>
                    <a:pt x="1472" y="274"/>
                  </a:lnTo>
                  <a:lnTo>
                    <a:pt x="1443" y="266"/>
                  </a:lnTo>
                  <a:lnTo>
                    <a:pt x="1413" y="260"/>
                  </a:lnTo>
                  <a:lnTo>
                    <a:pt x="1383" y="255"/>
                  </a:lnTo>
                  <a:lnTo>
                    <a:pt x="1353" y="251"/>
                  </a:lnTo>
                  <a:lnTo>
                    <a:pt x="1322" y="248"/>
                  </a:lnTo>
                  <a:lnTo>
                    <a:pt x="1291" y="246"/>
                  </a:lnTo>
                  <a:lnTo>
                    <a:pt x="1259" y="244"/>
                  </a:lnTo>
                  <a:lnTo>
                    <a:pt x="1227" y="244"/>
                  </a:lnTo>
                  <a:lnTo>
                    <a:pt x="1176" y="245"/>
                  </a:lnTo>
                  <a:lnTo>
                    <a:pt x="1127" y="249"/>
                  </a:lnTo>
                  <a:lnTo>
                    <a:pt x="1079" y="255"/>
                  </a:lnTo>
                  <a:lnTo>
                    <a:pt x="1031" y="264"/>
                  </a:lnTo>
                  <a:lnTo>
                    <a:pt x="983" y="276"/>
                  </a:lnTo>
                  <a:lnTo>
                    <a:pt x="938" y="289"/>
                  </a:lnTo>
                  <a:lnTo>
                    <a:pt x="893" y="305"/>
                  </a:lnTo>
                  <a:lnTo>
                    <a:pt x="849" y="322"/>
                  </a:lnTo>
                  <a:lnTo>
                    <a:pt x="806" y="343"/>
                  </a:lnTo>
                  <a:lnTo>
                    <a:pt x="765" y="365"/>
                  </a:lnTo>
                  <a:lnTo>
                    <a:pt x="724" y="388"/>
                  </a:lnTo>
                  <a:lnTo>
                    <a:pt x="685" y="415"/>
                  </a:lnTo>
                  <a:lnTo>
                    <a:pt x="648" y="442"/>
                  </a:lnTo>
                  <a:lnTo>
                    <a:pt x="611" y="472"/>
                  </a:lnTo>
                  <a:lnTo>
                    <a:pt x="576" y="503"/>
                  </a:lnTo>
                  <a:lnTo>
                    <a:pt x="543" y="536"/>
                  </a:lnTo>
                  <a:lnTo>
                    <a:pt x="511" y="570"/>
                  </a:lnTo>
                  <a:lnTo>
                    <a:pt x="481" y="607"/>
                  </a:lnTo>
                  <a:lnTo>
                    <a:pt x="453" y="644"/>
                  </a:lnTo>
                  <a:lnTo>
                    <a:pt x="426" y="683"/>
                  </a:lnTo>
                  <a:lnTo>
                    <a:pt x="401" y="722"/>
                  </a:lnTo>
                  <a:lnTo>
                    <a:pt x="378" y="764"/>
                  </a:lnTo>
                  <a:lnTo>
                    <a:pt x="356" y="806"/>
                  </a:lnTo>
                  <a:lnTo>
                    <a:pt x="338" y="849"/>
                  </a:lnTo>
                  <a:lnTo>
                    <a:pt x="320" y="894"/>
                  </a:lnTo>
                  <a:lnTo>
                    <a:pt x="306" y="939"/>
                  </a:lnTo>
                  <a:lnTo>
                    <a:pt x="293" y="986"/>
                  </a:lnTo>
                  <a:lnTo>
                    <a:pt x="282" y="1033"/>
                  </a:lnTo>
                  <a:lnTo>
                    <a:pt x="274" y="1080"/>
                  </a:lnTo>
                  <a:lnTo>
                    <a:pt x="267" y="1129"/>
                  </a:lnTo>
                  <a:lnTo>
                    <a:pt x="264" y="1177"/>
                  </a:lnTo>
                  <a:lnTo>
                    <a:pt x="263" y="1227"/>
                  </a:lnTo>
                  <a:lnTo>
                    <a:pt x="263" y="1251"/>
                  </a:lnTo>
                  <a:lnTo>
                    <a:pt x="264" y="1273"/>
                  </a:lnTo>
                  <a:lnTo>
                    <a:pt x="265" y="1297"/>
                  </a:lnTo>
                  <a:lnTo>
                    <a:pt x="267" y="1320"/>
                  </a:lnTo>
                  <a:lnTo>
                    <a:pt x="270" y="1343"/>
                  </a:lnTo>
                  <a:lnTo>
                    <a:pt x="274" y="1366"/>
                  </a:lnTo>
                  <a:lnTo>
                    <a:pt x="277" y="1389"/>
                  </a:lnTo>
                  <a:lnTo>
                    <a:pt x="281" y="1411"/>
                  </a:lnTo>
                  <a:lnTo>
                    <a:pt x="286" y="1434"/>
                  </a:lnTo>
                  <a:lnTo>
                    <a:pt x="291" y="1456"/>
                  </a:lnTo>
                  <a:lnTo>
                    <a:pt x="297" y="1478"/>
                  </a:lnTo>
                  <a:lnTo>
                    <a:pt x="304" y="1501"/>
                  </a:lnTo>
                  <a:lnTo>
                    <a:pt x="311" y="1523"/>
                  </a:lnTo>
                  <a:lnTo>
                    <a:pt x="318" y="1544"/>
                  </a:lnTo>
                  <a:lnTo>
                    <a:pt x="326" y="1565"/>
                  </a:lnTo>
                  <a:lnTo>
                    <a:pt x="335" y="1587"/>
                  </a:lnTo>
                  <a:lnTo>
                    <a:pt x="344" y="1607"/>
                  </a:lnTo>
                  <a:lnTo>
                    <a:pt x="353" y="1628"/>
                  </a:lnTo>
                  <a:lnTo>
                    <a:pt x="364" y="1649"/>
                  </a:lnTo>
                  <a:lnTo>
                    <a:pt x="374" y="1669"/>
                  </a:lnTo>
                  <a:lnTo>
                    <a:pt x="385" y="1689"/>
                  </a:lnTo>
                  <a:lnTo>
                    <a:pt x="397" y="1710"/>
                  </a:lnTo>
                  <a:lnTo>
                    <a:pt x="408" y="1729"/>
                  </a:lnTo>
                  <a:lnTo>
                    <a:pt x="421" y="1748"/>
                  </a:lnTo>
                  <a:lnTo>
                    <a:pt x="434" y="1768"/>
                  </a:lnTo>
                  <a:lnTo>
                    <a:pt x="448" y="1786"/>
                  </a:lnTo>
                  <a:lnTo>
                    <a:pt x="461" y="1805"/>
                  </a:lnTo>
                  <a:lnTo>
                    <a:pt x="476" y="1822"/>
                  </a:lnTo>
                  <a:lnTo>
                    <a:pt x="491" y="1841"/>
                  </a:lnTo>
                  <a:lnTo>
                    <a:pt x="506" y="1859"/>
                  </a:lnTo>
                  <a:lnTo>
                    <a:pt x="522" y="1875"/>
                  </a:lnTo>
                  <a:lnTo>
                    <a:pt x="538" y="1892"/>
                  </a:lnTo>
                  <a:lnTo>
                    <a:pt x="571" y="1924"/>
                  </a:lnTo>
                  <a:lnTo>
                    <a:pt x="606" y="1955"/>
                  </a:lnTo>
                  <a:lnTo>
                    <a:pt x="642" y="1984"/>
                  </a:lnTo>
                  <a:lnTo>
                    <a:pt x="681" y="2012"/>
                  </a:lnTo>
                  <a:lnTo>
                    <a:pt x="720" y="2037"/>
                  </a:lnTo>
                  <a:lnTo>
                    <a:pt x="760" y="2062"/>
                  </a:lnTo>
                  <a:lnTo>
                    <a:pt x="781" y="2074"/>
                  </a:lnTo>
                  <a:lnTo>
                    <a:pt x="802" y="2085"/>
                  </a:lnTo>
                  <a:lnTo>
                    <a:pt x="824" y="2096"/>
                  </a:lnTo>
                  <a:lnTo>
                    <a:pt x="844" y="2107"/>
                  </a:lnTo>
                  <a:lnTo>
                    <a:pt x="866" y="2116"/>
                  </a:lnTo>
                  <a:lnTo>
                    <a:pt x="888" y="2125"/>
                  </a:lnTo>
                  <a:lnTo>
                    <a:pt x="911" y="2135"/>
                  </a:lnTo>
                  <a:lnTo>
                    <a:pt x="932" y="2142"/>
                  </a:lnTo>
                  <a:lnTo>
                    <a:pt x="955" y="2150"/>
                  </a:lnTo>
                  <a:lnTo>
                    <a:pt x="977" y="2157"/>
                  </a:lnTo>
                  <a:lnTo>
                    <a:pt x="1000" y="2164"/>
                  </a:lnTo>
                  <a:lnTo>
                    <a:pt x="1023" y="2169"/>
                  </a:lnTo>
                  <a:lnTo>
                    <a:pt x="1045" y="2174"/>
                  </a:lnTo>
                  <a:lnTo>
                    <a:pt x="1069" y="2179"/>
                  </a:lnTo>
                  <a:lnTo>
                    <a:pt x="1092" y="2183"/>
                  </a:lnTo>
                  <a:lnTo>
                    <a:pt x="1115" y="2186"/>
                  </a:lnTo>
                  <a:lnTo>
                    <a:pt x="1138" y="2188"/>
                  </a:lnTo>
                  <a:lnTo>
                    <a:pt x="1161" y="2190"/>
                  </a:lnTo>
                  <a:lnTo>
                    <a:pt x="1184" y="2192"/>
                  </a:lnTo>
                  <a:lnTo>
                    <a:pt x="1208" y="2192"/>
                  </a:lnTo>
                  <a:lnTo>
                    <a:pt x="1246" y="2192"/>
                  </a:lnTo>
                  <a:lnTo>
                    <a:pt x="1285" y="2188"/>
                  </a:lnTo>
                  <a:lnTo>
                    <a:pt x="1323" y="2184"/>
                  </a:lnTo>
                  <a:lnTo>
                    <a:pt x="1361" y="2178"/>
                  </a:lnTo>
                  <a:lnTo>
                    <a:pt x="1400" y="2171"/>
                  </a:lnTo>
                  <a:lnTo>
                    <a:pt x="1437" y="2162"/>
                  </a:lnTo>
                  <a:lnTo>
                    <a:pt x="1475" y="2150"/>
                  </a:lnTo>
                  <a:lnTo>
                    <a:pt x="1512" y="2138"/>
                  </a:lnTo>
                  <a:lnTo>
                    <a:pt x="1549" y="2124"/>
                  </a:lnTo>
                  <a:lnTo>
                    <a:pt x="1584" y="2109"/>
                  </a:lnTo>
                  <a:lnTo>
                    <a:pt x="1619" y="2092"/>
                  </a:lnTo>
                  <a:lnTo>
                    <a:pt x="1654" y="2074"/>
                  </a:lnTo>
                  <a:lnTo>
                    <a:pt x="1688" y="2054"/>
                  </a:lnTo>
                  <a:lnTo>
                    <a:pt x="1720" y="2033"/>
                  </a:lnTo>
                  <a:lnTo>
                    <a:pt x="1752" y="2011"/>
                  </a:lnTo>
                  <a:lnTo>
                    <a:pt x="1782" y="1988"/>
                  </a:lnTo>
                  <a:lnTo>
                    <a:pt x="1811" y="1962"/>
                  </a:lnTo>
                  <a:lnTo>
                    <a:pt x="1839" y="1936"/>
                  </a:lnTo>
                  <a:lnTo>
                    <a:pt x="1866" y="1909"/>
                  </a:lnTo>
                  <a:lnTo>
                    <a:pt x="1891" y="1880"/>
                  </a:lnTo>
                  <a:lnTo>
                    <a:pt x="1915" y="1850"/>
                  </a:lnTo>
                  <a:lnTo>
                    <a:pt x="1936" y="1819"/>
                  </a:lnTo>
                  <a:lnTo>
                    <a:pt x="1957" y="1787"/>
                  </a:lnTo>
                  <a:lnTo>
                    <a:pt x="1976" y="1754"/>
                  </a:lnTo>
                  <a:lnTo>
                    <a:pt x="1992" y="1720"/>
                  </a:lnTo>
                  <a:lnTo>
                    <a:pt x="2007" y="1685"/>
                  </a:lnTo>
                  <a:lnTo>
                    <a:pt x="2019" y="1650"/>
                  </a:lnTo>
                  <a:lnTo>
                    <a:pt x="2030" y="1613"/>
                  </a:lnTo>
                  <a:lnTo>
                    <a:pt x="2038" y="1574"/>
                  </a:lnTo>
                  <a:lnTo>
                    <a:pt x="2044" y="1535"/>
                  </a:lnTo>
                  <a:lnTo>
                    <a:pt x="2048" y="1496"/>
                  </a:lnTo>
                  <a:lnTo>
                    <a:pt x="2049" y="1455"/>
                  </a:lnTo>
                  <a:lnTo>
                    <a:pt x="1349" y="1455"/>
                  </a:lnTo>
                  <a:lnTo>
                    <a:pt x="1349" y="1211"/>
                  </a:lnTo>
                  <a:lnTo>
                    <a:pt x="2331" y="121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4" name="Freeform 12"/>
            <p:cNvSpPr>
              <a:spLocks noEditPoints="1"/>
            </p:cNvSpPr>
            <p:nvPr userDrawn="1"/>
          </p:nvSpPr>
          <p:spPr bwMode="auto">
            <a:xfrm>
              <a:off x="5401" y="2997"/>
              <a:ext cx="50" cy="87"/>
            </a:xfrm>
            <a:custGeom>
              <a:avLst/>
              <a:gdLst>
                <a:gd name="T0" fmla="*/ 0 w 1365"/>
                <a:gd name="T1" fmla="*/ 0 h 2354"/>
                <a:gd name="T2" fmla="*/ 425 w 1365"/>
                <a:gd name="T3" fmla="*/ 1 h 2354"/>
                <a:gd name="T4" fmla="*/ 548 w 1365"/>
                <a:gd name="T5" fmla="*/ 9 h 2354"/>
                <a:gd name="T6" fmla="*/ 666 w 1365"/>
                <a:gd name="T7" fmla="*/ 27 h 2354"/>
                <a:gd name="T8" fmla="*/ 776 w 1365"/>
                <a:gd name="T9" fmla="*/ 54 h 2354"/>
                <a:gd name="T10" fmla="*/ 879 w 1365"/>
                <a:gd name="T11" fmla="*/ 92 h 2354"/>
                <a:gd name="T12" fmla="*/ 970 w 1365"/>
                <a:gd name="T13" fmla="*/ 144 h 2354"/>
                <a:gd name="T14" fmla="*/ 1050 w 1365"/>
                <a:gd name="T15" fmla="*/ 210 h 2354"/>
                <a:gd name="T16" fmla="*/ 1115 w 1365"/>
                <a:gd name="T17" fmla="*/ 293 h 2354"/>
                <a:gd name="T18" fmla="*/ 1164 w 1365"/>
                <a:gd name="T19" fmla="*/ 392 h 2354"/>
                <a:gd name="T20" fmla="*/ 1195 w 1365"/>
                <a:gd name="T21" fmla="*/ 511 h 2354"/>
                <a:gd name="T22" fmla="*/ 1205 w 1365"/>
                <a:gd name="T23" fmla="*/ 649 h 2354"/>
                <a:gd name="T24" fmla="*/ 1199 w 1365"/>
                <a:gd name="T25" fmla="*/ 747 h 2354"/>
                <a:gd name="T26" fmla="*/ 1182 w 1365"/>
                <a:gd name="T27" fmla="*/ 841 h 2354"/>
                <a:gd name="T28" fmla="*/ 1154 w 1365"/>
                <a:gd name="T29" fmla="*/ 926 h 2354"/>
                <a:gd name="T30" fmla="*/ 1114 w 1365"/>
                <a:gd name="T31" fmla="*/ 1006 h 2354"/>
                <a:gd name="T32" fmla="*/ 1065 w 1365"/>
                <a:gd name="T33" fmla="*/ 1076 h 2354"/>
                <a:gd name="T34" fmla="*/ 1005 w 1365"/>
                <a:gd name="T35" fmla="*/ 1138 h 2354"/>
                <a:gd name="T36" fmla="*/ 937 w 1365"/>
                <a:gd name="T37" fmla="*/ 1191 h 2354"/>
                <a:gd name="T38" fmla="*/ 859 w 1365"/>
                <a:gd name="T39" fmla="*/ 1234 h 2354"/>
                <a:gd name="T40" fmla="*/ 773 w 1365"/>
                <a:gd name="T41" fmla="*/ 1268 h 2354"/>
                <a:gd name="T42" fmla="*/ 680 w 1365"/>
                <a:gd name="T43" fmla="*/ 1290 h 2354"/>
                <a:gd name="T44" fmla="*/ 1365 w 1365"/>
                <a:gd name="T45" fmla="*/ 2354 h 2354"/>
                <a:gd name="T46" fmla="*/ 264 w 1365"/>
                <a:gd name="T47" fmla="*/ 1320 h 2354"/>
                <a:gd name="T48" fmla="*/ 344 w 1365"/>
                <a:gd name="T49" fmla="*/ 1090 h 2354"/>
                <a:gd name="T50" fmla="*/ 483 w 1365"/>
                <a:gd name="T51" fmla="*/ 1085 h 2354"/>
                <a:gd name="T52" fmla="*/ 564 w 1365"/>
                <a:gd name="T53" fmla="*/ 1075 h 2354"/>
                <a:gd name="T54" fmla="*/ 640 w 1365"/>
                <a:gd name="T55" fmla="*/ 1059 h 2354"/>
                <a:gd name="T56" fmla="*/ 711 w 1365"/>
                <a:gd name="T57" fmla="*/ 1036 h 2354"/>
                <a:gd name="T58" fmla="*/ 775 w 1365"/>
                <a:gd name="T59" fmla="*/ 1004 h 2354"/>
                <a:gd name="T60" fmla="*/ 831 w 1365"/>
                <a:gd name="T61" fmla="*/ 962 h 2354"/>
                <a:gd name="T62" fmla="*/ 878 w 1365"/>
                <a:gd name="T63" fmla="*/ 909 h 2354"/>
                <a:gd name="T64" fmla="*/ 913 w 1365"/>
                <a:gd name="T65" fmla="*/ 843 h 2354"/>
                <a:gd name="T66" fmla="*/ 935 w 1365"/>
                <a:gd name="T67" fmla="*/ 763 h 2354"/>
                <a:gd name="T68" fmla="*/ 942 w 1365"/>
                <a:gd name="T69" fmla="*/ 668 h 2354"/>
                <a:gd name="T70" fmla="*/ 935 w 1365"/>
                <a:gd name="T71" fmla="*/ 568 h 2354"/>
                <a:gd name="T72" fmla="*/ 914 w 1365"/>
                <a:gd name="T73" fmla="*/ 485 h 2354"/>
                <a:gd name="T74" fmla="*/ 880 w 1365"/>
                <a:gd name="T75" fmla="*/ 418 h 2354"/>
                <a:gd name="T76" fmla="*/ 836 w 1365"/>
                <a:gd name="T77" fmla="*/ 363 h 2354"/>
                <a:gd name="T78" fmla="*/ 781 w 1365"/>
                <a:gd name="T79" fmla="*/ 322 h 2354"/>
                <a:gd name="T80" fmla="*/ 717 w 1365"/>
                <a:gd name="T81" fmla="*/ 291 h 2354"/>
                <a:gd name="T82" fmla="*/ 646 w 1365"/>
                <a:gd name="T83" fmla="*/ 269 h 2354"/>
                <a:gd name="T84" fmla="*/ 569 w 1365"/>
                <a:gd name="T85" fmla="*/ 255 h 2354"/>
                <a:gd name="T86" fmla="*/ 486 w 1365"/>
                <a:gd name="T87" fmla="*/ 247 h 2354"/>
                <a:gd name="T88" fmla="*/ 341 w 1365"/>
                <a:gd name="T89" fmla="*/ 243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65" h="2354">
                  <a:moveTo>
                    <a:pt x="264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41" y="0"/>
                  </a:lnTo>
                  <a:lnTo>
                    <a:pt x="384" y="0"/>
                  </a:lnTo>
                  <a:lnTo>
                    <a:pt x="425" y="1"/>
                  </a:lnTo>
                  <a:lnTo>
                    <a:pt x="467" y="3"/>
                  </a:lnTo>
                  <a:lnTo>
                    <a:pt x="507" y="6"/>
                  </a:lnTo>
                  <a:lnTo>
                    <a:pt x="548" y="9"/>
                  </a:lnTo>
                  <a:lnTo>
                    <a:pt x="588" y="14"/>
                  </a:lnTo>
                  <a:lnTo>
                    <a:pt x="627" y="20"/>
                  </a:lnTo>
                  <a:lnTo>
                    <a:pt x="666" y="27"/>
                  </a:lnTo>
                  <a:lnTo>
                    <a:pt x="703" y="34"/>
                  </a:lnTo>
                  <a:lnTo>
                    <a:pt x="740" y="43"/>
                  </a:lnTo>
                  <a:lnTo>
                    <a:pt x="776" y="54"/>
                  </a:lnTo>
                  <a:lnTo>
                    <a:pt x="812" y="65"/>
                  </a:lnTo>
                  <a:lnTo>
                    <a:pt x="846" y="79"/>
                  </a:lnTo>
                  <a:lnTo>
                    <a:pt x="879" y="92"/>
                  </a:lnTo>
                  <a:lnTo>
                    <a:pt x="910" y="109"/>
                  </a:lnTo>
                  <a:lnTo>
                    <a:pt x="941" y="125"/>
                  </a:lnTo>
                  <a:lnTo>
                    <a:pt x="970" y="144"/>
                  </a:lnTo>
                  <a:lnTo>
                    <a:pt x="998" y="164"/>
                  </a:lnTo>
                  <a:lnTo>
                    <a:pt x="1025" y="186"/>
                  </a:lnTo>
                  <a:lnTo>
                    <a:pt x="1050" y="210"/>
                  </a:lnTo>
                  <a:lnTo>
                    <a:pt x="1074" y="236"/>
                  </a:lnTo>
                  <a:lnTo>
                    <a:pt x="1096" y="264"/>
                  </a:lnTo>
                  <a:lnTo>
                    <a:pt x="1115" y="293"/>
                  </a:lnTo>
                  <a:lnTo>
                    <a:pt x="1133" y="324"/>
                  </a:lnTo>
                  <a:lnTo>
                    <a:pt x="1149" y="357"/>
                  </a:lnTo>
                  <a:lnTo>
                    <a:pt x="1164" y="392"/>
                  </a:lnTo>
                  <a:lnTo>
                    <a:pt x="1176" y="429"/>
                  </a:lnTo>
                  <a:lnTo>
                    <a:pt x="1187" y="468"/>
                  </a:lnTo>
                  <a:lnTo>
                    <a:pt x="1195" y="511"/>
                  </a:lnTo>
                  <a:lnTo>
                    <a:pt x="1200" y="554"/>
                  </a:lnTo>
                  <a:lnTo>
                    <a:pt x="1204" y="601"/>
                  </a:lnTo>
                  <a:lnTo>
                    <a:pt x="1205" y="649"/>
                  </a:lnTo>
                  <a:lnTo>
                    <a:pt x="1204" y="682"/>
                  </a:lnTo>
                  <a:lnTo>
                    <a:pt x="1202" y="715"/>
                  </a:lnTo>
                  <a:lnTo>
                    <a:pt x="1199" y="747"/>
                  </a:lnTo>
                  <a:lnTo>
                    <a:pt x="1195" y="780"/>
                  </a:lnTo>
                  <a:lnTo>
                    <a:pt x="1189" y="811"/>
                  </a:lnTo>
                  <a:lnTo>
                    <a:pt x="1182" y="841"/>
                  </a:lnTo>
                  <a:lnTo>
                    <a:pt x="1173" y="871"/>
                  </a:lnTo>
                  <a:lnTo>
                    <a:pt x="1164" y="898"/>
                  </a:lnTo>
                  <a:lnTo>
                    <a:pt x="1154" y="926"/>
                  </a:lnTo>
                  <a:lnTo>
                    <a:pt x="1141" y="954"/>
                  </a:lnTo>
                  <a:lnTo>
                    <a:pt x="1128" y="980"/>
                  </a:lnTo>
                  <a:lnTo>
                    <a:pt x="1114" y="1006"/>
                  </a:lnTo>
                  <a:lnTo>
                    <a:pt x="1099" y="1030"/>
                  </a:lnTo>
                  <a:lnTo>
                    <a:pt x="1082" y="1054"/>
                  </a:lnTo>
                  <a:lnTo>
                    <a:pt x="1065" y="1076"/>
                  </a:lnTo>
                  <a:lnTo>
                    <a:pt x="1046" y="1098"/>
                  </a:lnTo>
                  <a:lnTo>
                    <a:pt x="1026" y="1119"/>
                  </a:lnTo>
                  <a:lnTo>
                    <a:pt x="1005" y="1138"/>
                  </a:lnTo>
                  <a:lnTo>
                    <a:pt x="984" y="1157"/>
                  </a:lnTo>
                  <a:lnTo>
                    <a:pt x="961" y="1175"/>
                  </a:lnTo>
                  <a:lnTo>
                    <a:pt x="937" y="1191"/>
                  </a:lnTo>
                  <a:lnTo>
                    <a:pt x="912" y="1207"/>
                  </a:lnTo>
                  <a:lnTo>
                    <a:pt x="886" y="1221"/>
                  </a:lnTo>
                  <a:lnTo>
                    <a:pt x="859" y="1234"/>
                  </a:lnTo>
                  <a:lnTo>
                    <a:pt x="831" y="1247"/>
                  </a:lnTo>
                  <a:lnTo>
                    <a:pt x="803" y="1258"/>
                  </a:lnTo>
                  <a:lnTo>
                    <a:pt x="773" y="1268"/>
                  </a:lnTo>
                  <a:lnTo>
                    <a:pt x="743" y="1277"/>
                  </a:lnTo>
                  <a:lnTo>
                    <a:pt x="712" y="1284"/>
                  </a:lnTo>
                  <a:lnTo>
                    <a:pt x="680" y="1290"/>
                  </a:lnTo>
                  <a:lnTo>
                    <a:pt x="648" y="1294"/>
                  </a:lnTo>
                  <a:lnTo>
                    <a:pt x="614" y="1299"/>
                  </a:lnTo>
                  <a:lnTo>
                    <a:pt x="1365" y="2354"/>
                  </a:lnTo>
                  <a:lnTo>
                    <a:pt x="1043" y="2354"/>
                  </a:lnTo>
                  <a:lnTo>
                    <a:pt x="329" y="1320"/>
                  </a:lnTo>
                  <a:lnTo>
                    <a:pt x="264" y="1320"/>
                  </a:lnTo>
                  <a:lnTo>
                    <a:pt x="264" y="2354"/>
                  </a:lnTo>
                  <a:close/>
                  <a:moveTo>
                    <a:pt x="264" y="1090"/>
                  </a:moveTo>
                  <a:lnTo>
                    <a:pt x="344" y="1090"/>
                  </a:lnTo>
                  <a:lnTo>
                    <a:pt x="400" y="1089"/>
                  </a:lnTo>
                  <a:lnTo>
                    <a:pt x="456" y="1087"/>
                  </a:lnTo>
                  <a:lnTo>
                    <a:pt x="483" y="1085"/>
                  </a:lnTo>
                  <a:lnTo>
                    <a:pt x="510" y="1081"/>
                  </a:lnTo>
                  <a:lnTo>
                    <a:pt x="537" y="1078"/>
                  </a:lnTo>
                  <a:lnTo>
                    <a:pt x="564" y="1075"/>
                  </a:lnTo>
                  <a:lnTo>
                    <a:pt x="590" y="1070"/>
                  </a:lnTo>
                  <a:lnTo>
                    <a:pt x="615" y="1065"/>
                  </a:lnTo>
                  <a:lnTo>
                    <a:pt x="640" y="1059"/>
                  </a:lnTo>
                  <a:lnTo>
                    <a:pt x="665" y="1053"/>
                  </a:lnTo>
                  <a:lnTo>
                    <a:pt x="688" y="1044"/>
                  </a:lnTo>
                  <a:lnTo>
                    <a:pt x="711" y="1036"/>
                  </a:lnTo>
                  <a:lnTo>
                    <a:pt x="734" y="1027"/>
                  </a:lnTo>
                  <a:lnTo>
                    <a:pt x="755" y="1015"/>
                  </a:lnTo>
                  <a:lnTo>
                    <a:pt x="775" y="1004"/>
                  </a:lnTo>
                  <a:lnTo>
                    <a:pt x="795" y="992"/>
                  </a:lnTo>
                  <a:lnTo>
                    <a:pt x="814" y="977"/>
                  </a:lnTo>
                  <a:lnTo>
                    <a:pt x="831" y="962"/>
                  </a:lnTo>
                  <a:lnTo>
                    <a:pt x="848" y="945"/>
                  </a:lnTo>
                  <a:lnTo>
                    <a:pt x="864" y="927"/>
                  </a:lnTo>
                  <a:lnTo>
                    <a:pt x="878" y="909"/>
                  </a:lnTo>
                  <a:lnTo>
                    <a:pt x="890" y="888"/>
                  </a:lnTo>
                  <a:lnTo>
                    <a:pt x="903" y="865"/>
                  </a:lnTo>
                  <a:lnTo>
                    <a:pt x="913" y="843"/>
                  </a:lnTo>
                  <a:lnTo>
                    <a:pt x="922" y="818"/>
                  </a:lnTo>
                  <a:lnTo>
                    <a:pt x="929" y="791"/>
                  </a:lnTo>
                  <a:lnTo>
                    <a:pt x="935" y="763"/>
                  </a:lnTo>
                  <a:lnTo>
                    <a:pt x="939" y="733"/>
                  </a:lnTo>
                  <a:lnTo>
                    <a:pt x="941" y="701"/>
                  </a:lnTo>
                  <a:lnTo>
                    <a:pt x="942" y="668"/>
                  </a:lnTo>
                  <a:lnTo>
                    <a:pt x="941" y="633"/>
                  </a:lnTo>
                  <a:lnTo>
                    <a:pt x="939" y="600"/>
                  </a:lnTo>
                  <a:lnTo>
                    <a:pt x="935" y="568"/>
                  </a:lnTo>
                  <a:lnTo>
                    <a:pt x="930" y="539"/>
                  </a:lnTo>
                  <a:lnTo>
                    <a:pt x="923" y="511"/>
                  </a:lnTo>
                  <a:lnTo>
                    <a:pt x="914" y="485"/>
                  </a:lnTo>
                  <a:lnTo>
                    <a:pt x="904" y="461"/>
                  </a:lnTo>
                  <a:lnTo>
                    <a:pt x="893" y="438"/>
                  </a:lnTo>
                  <a:lnTo>
                    <a:pt x="880" y="418"/>
                  </a:lnTo>
                  <a:lnTo>
                    <a:pt x="867" y="398"/>
                  </a:lnTo>
                  <a:lnTo>
                    <a:pt x="852" y="379"/>
                  </a:lnTo>
                  <a:lnTo>
                    <a:pt x="836" y="363"/>
                  </a:lnTo>
                  <a:lnTo>
                    <a:pt x="819" y="348"/>
                  </a:lnTo>
                  <a:lnTo>
                    <a:pt x="800" y="334"/>
                  </a:lnTo>
                  <a:lnTo>
                    <a:pt x="781" y="322"/>
                  </a:lnTo>
                  <a:lnTo>
                    <a:pt x="761" y="310"/>
                  </a:lnTo>
                  <a:lnTo>
                    <a:pt x="739" y="300"/>
                  </a:lnTo>
                  <a:lnTo>
                    <a:pt x="717" y="291"/>
                  </a:lnTo>
                  <a:lnTo>
                    <a:pt x="695" y="282"/>
                  </a:lnTo>
                  <a:lnTo>
                    <a:pt x="671" y="275"/>
                  </a:lnTo>
                  <a:lnTo>
                    <a:pt x="646" y="269"/>
                  </a:lnTo>
                  <a:lnTo>
                    <a:pt x="621" y="264"/>
                  </a:lnTo>
                  <a:lnTo>
                    <a:pt x="595" y="259"/>
                  </a:lnTo>
                  <a:lnTo>
                    <a:pt x="569" y="255"/>
                  </a:lnTo>
                  <a:lnTo>
                    <a:pt x="542" y="252"/>
                  </a:lnTo>
                  <a:lnTo>
                    <a:pt x="514" y="249"/>
                  </a:lnTo>
                  <a:lnTo>
                    <a:pt x="486" y="247"/>
                  </a:lnTo>
                  <a:lnTo>
                    <a:pt x="458" y="245"/>
                  </a:lnTo>
                  <a:lnTo>
                    <a:pt x="400" y="244"/>
                  </a:lnTo>
                  <a:lnTo>
                    <a:pt x="341" y="243"/>
                  </a:lnTo>
                  <a:lnTo>
                    <a:pt x="264" y="243"/>
                  </a:lnTo>
                  <a:lnTo>
                    <a:pt x="264" y="109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5" name="Freeform 13"/>
            <p:cNvSpPr>
              <a:spLocks noEditPoints="1"/>
            </p:cNvSpPr>
            <p:nvPr userDrawn="1"/>
          </p:nvSpPr>
          <p:spPr bwMode="auto">
            <a:xfrm>
              <a:off x="5451" y="2995"/>
              <a:ext cx="91" cy="91"/>
            </a:xfrm>
            <a:custGeom>
              <a:avLst/>
              <a:gdLst>
                <a:gd name="T0" fmla="*/ 2434 w 2459"/>
                <a:gd name="T1" fmla="*/ 1468 h 2436"/>
                <a:gd name="T2" fmla="*/ 2337 w 2459"/>
                <a:gd name="T3" fmla="*/ 1750 h 2436"/>
                <a:gd name="T4" fmla="*/ 2176 w 2459"/>
                <a:gd name="T5" fmla="*/ 1996 h 2436"/>
                <a:gd name="T6" fmla="*/ 1963 w 2459"/>
                <a:gd name="T7" fmla="*/ 2196 h 2436"/>
                <a:gd name="T8" fmla="*/ 1706 w 2459"/>
                <a:gd name="T9" fmla="*/ 2340 h 2436"/>
                <a:gd name="T10" fmla="*/ 1416 w 2459"/>
                <a:gd name="T11" fmla="*/ 2421 h 2436"/>
                <a:gd name="T12" fmla="*/ 1105 w 2459"/>
                <a:gd name="T13" fmla="*/ 2429 h 2436"/>
                <a:gd name="T14" fmla="*/ 810 w 2459"/>
                <a:gd name="T15" fmla="*/ 2362 h 2436"/>
                <a:gd name="T16" fmla="*/ 545 w 2459"/>
                <a:gd name="T17" fmla="*/ 2230 h 2436"/>
                <a:gd name="T18" fmla="*/ 322 w 2459"/>
                <a:gd name="T19" fmla="*/ 2041 h 2436"/>
                <a:gd name="T20" fmla="*/ 150 w 2459"/>
                <a:gd name="T21" fmla="*/ 1803 h 2436"/>
                <a:gd name="T22" fmla="*/ 39 w 2459"/>
                <a:gd name="T23" fmla="*/ 1527 h 2436"/>
                <a:gd name="T24" fmla="*/ 0 w 2459"/>
                <a:gd name="T25" fmla="*/ 1221 h 2436"/>
                <a:gd name="T26" fmla="*/ 39 w 2459"/>
                <a:gd name="T27" fmla="*/ 916 h 2436"/>
                <a:gd name="T28" fmla="*/ 150 w 2459"/>
                <a:gd name="T29" fmla="*/ 639 h 2436"/>
                <a:gd name="T30" fmla="*/ 322 w 2459"/>
                <a:gd name="T31" fmla="*/ 400 h 2436"/>
                <a:gd name="T32" fmla="*/ 545 w 2459"/>
                <a:gd name="T33" fmla="*/ 208 h 2436"/>
                <a:gd name="T34" fmla="*/ 810 w 2459"/>
                <a:gd name="T35" fmla="*/ 74 h 2436"/>
                <a:gd name="T36" fmla="*/ 1105 w 2459"/>
                <a:gd name="T37" fmla="*/ 6 h 2436"/>
                <a:gd name="T38" fmla="*/ 1416 w 2459"/>
                <a:gd name="T39" fmla="*/ 14 h 2436"/>
                <a:gd name="T40" fmla="*/ 1706 w 2459"/>
                <a:gd name="T41" fmla="*/ 96 h 2436"/>
                <a:gd name="T42" fmla="*/ 1963 w 2459"/>
                <a:gd name="T43" fmla="*/ 243 h 2436"/>
                <a:gd name="T44" fmla="*/ 2176 w 2459"/>
                <a:gd name="T45" fmla="*/ 444 h 2436"/>
                <a:gd name="T46" fmla="*/ 2337 w 2459"/>
                <a:gd name="T47" fmla="*/ 691 h 2436"/>
                <a:gd name="T48" fmla="*/ 2434 w 2459"/>
                <a:gd name="T49" fmla="*/ 975 h 2436"/>
                <a:gd name="T50" fmla="*/ 263 w 2459"/>
                <a:gd name="T51" fmla="*/ 1218 h 2436"/>
                <a:gd name="T52" fmla="*/ 294 w 2459"/>
                <a:gd name="T53" fmla="*/ 1458 h 2436"/>
                <a:gd name="T54" fmla="*/ 380 w 2459"/>
                <a:gd name="T55" fmla="*/ 1679 h 2436"/>
                <a:gd name="T56" fmla="*/ 513 w 2459"/>
                <a:gd name="T57" fmla="*/ 1870 h 2436"/>
                <a:gd name="T58" fmla="*/ 688 w 2459"/>
                <a:gd name="T59" fmla="*/ 2024 h 2436"/>
                <a:gd name="T60" fmla="*/ 897 w 2459"/>
                <a:gd name="T61" fmla="*/ 2132 h 2436"/>
                <a:gd name="T62" fmla="*/ 1131 w 2459"/>
                <a:gd name="T63" fmla="*/ 2186 h 2436"/>
                <a:gd name="T64" fmla="*/ 1377 w 2459"/>
                <a:gd name="T65" fmla="*/ 2180 h 2436"/>
                <a:gd name="T66" fmla="*/ 1606 w 2459"/>
                <a:gd name="T67" fmla="*/ 2114 h 2436"/>
                <a:gd name="T68" fmla="*/ 1809 w 2459"/>
                <a:gd name="T69" fmla="*/ 1996 h 2436"/>
                <a:gd name="T70" fmla="*/ 1976 w 2459"/>
                <a:gd name="T71" fmla="*/ 1835 h 2436"/>
                <a:gd name="T72" fmla="*/ 2102 w 2459"/>
                <a:gd name="T73" fmla="*/ 1637 h 2436"/>
                <a:gd name="T74" fmla="*/ 2177 w 2459"/>
                <a:gd name="T75" fmla="*/ 1412 h 2436"/>
                <a:gd name="T76" fmla="*/ 2195 w 2459"/>
                <a:gd name="T77" fmla="*/ 1168 h 2436"/>
                <a:gd name="T78" fmla="*/ 2154 w 2459"/>
                <a:gd name="T79" fmla="*/ 929 h 2436"/>
                <a:gd name="T80" fmla="*/ 2058 w 2459"/>
                <a:gd name="T81" fmla="*/ 714 h 2436"/>
                <a:gd name="T82" fmla="*/ 1916 w 2459"/>
                <a:gd name="T83" fmla="*/ 530 h 2436"/>
                <a:gd name="T84" fmla="*/ 1735 w 2459"/>
                <a:gd name="T85" fmla="*/ 385 h 2436"/>
                <a:gd name="T86" fmla="*/ 1520 w 2459"/>
                <a:gd name="T87" fmla="*/ 288 h 2436"/>
                <a:gd name="T88" fmla="*/ 1280 w 2459"/>
                <a:gd name="T89" fmla="*/ 245 h 2436"/>
                <a:gd name="T90" fmla="*/ 1033 w 2459"/>
                <a:gd name="T91" fmla="*/ 263 h 2436"/>
                <a:gd name="T92" fmla="*/ 808 w 2459"/>
                <a:gd name="T93" fmla="*/ 341 h 2436"/>
                <a:gd name="T94" fmla="*/ 612 w 2459"/>
                <a:gd name="T95" fmla="*/ 467 h 2436"/>
                <a:gd name="T96" fmla="*/ 453 w 2459"/>
                <a:gd name="T97" fmla="*/ 637 h 2436"/>
                <a:gd name="T98" fmla="*/ 338 w 2459"/>
                <a:gd name="T99" fmla="*/ 840 h 2436"/>
                <a:gd name="T100" fmla="*/ 274 w 2459"/>
                <a:gd name="T101" fmla="*/ 1071 h 2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459" h="2436">
                  <a:moveTo>
                    <a:pt x="2459" y="1221"/>
                  </a:moveTo>
                  <a:lnTo>
                    <a:pt x="2458" y="1284"/>
                  </a:lnTo>
                  <a:lnTo>
                    <a:pt x="2453" y="1346"/>
                  </a:lnTo>
                  <a:lnTo>
                    <a:pt x="2446" y="1408"/>
                  </a:lnTo>
                  <a:lnTo>
                    <a:pt x="2434" y="1468"/>
                  </a:lnTo>
                  <a:lnTo>
                    <a:pt x="2421" y="1527"/>
                  </a:lnTo>
                  <a:lnTo>
                    <a:pt x="2404" y="1585"/>
                  </a:lnTo>
                  <a:lnTo>
                    <a:pt x="2385" y="1641"/>
                  </a:lnTo>
                  <a:lnTo>
                    <a:pt x="2362" y="1696"/>
                  </a:lnTo>
                  <a:lnTo>
                    <a:pt x="2337" y="1750"/>
                  </a:lnTo>
                  <a:lnTo>
                    <a:pt x="2310" y="1803"/>
                  </a:lnTo>
                  <a:lnTo>
                    <a:pt x="2280" y="1853"/>
                  </a:lnTo>
                  <a:lnTo>
                    <a:pt x="2248" y="1903"/>
                  </a:lnTo>
                  <a:lnTo>
                    <a:pt x="2214" y="1951"/>
                  </a:lnTo>
                  <a:lnTo>
                    <a:pt x="2176" y="1996"/>
                  </a:lnTo>
                  <a:lnTo>
                    <a:pt x="2138" y="2041"/>
                  </a:lnTo>
                  <a:lnTo>
                    <a:pt x="2097" y="2082"/>
                  </a:lnTo>
                  <a:lnTo>
                    <a:pt x="2054" y="2122"/>
                  </a:lnTo>
                  <a:lnTo>
                    <a:pt x="2010" y="2161"/>
                  </a:lnTo>
                  <a:lnTo>
                    <a:pt x="1963" y="2196"/>
                  </a:lnTo>
                  <a:lnTo>
                    <a:pt x="1914" y="2230"/>
                  </a:lnTo>
                  <a:lnTo>
                    <a:pt x="1864" y="2261"/>
                  </a:lnTo>
                  <a:lnTo>
                    <a:pt x="1814" y="2290"/>
                  </a:lnTo>
                  <a:lnTo>
                    <a:pt x="1760" y="2317"/>
                  </a:lnTo>
                  <a:lnTo>
                    <a:pt x="1706" y="2340"/>
                  </a:lnTo>
                  <a:lnTo>
                    <a:pt x="1650" y="2362"/>
                  </a:lnTo>
                  <a:lnTo>
                    <a:pt x="1593" y="2382"/>
                  </a:lnTo>
                  <a:lnTo>
                    <a:pt x="1535" y="2397"/>
                  </a:lnTo>
                  <a:lnTo>
                    <a:pt x="1476" y="2411"/>
                  </a:lnTo>
                  <a:lnTo>
                    <a:pt x="1416" y="2421"/>
                  </a:lnTo>
                  <a:lnTo>
                    <a:pt x="1355" y="2429"/>
                  </a:lnTo>
                  <a:lnTo>
                    <a:pt x="1293" y="2433"/>
                  </a:lnTo>
                  <a:lnTo>
                    <a:pt x="1230" y="2436"/>
                  </a:lnTo>
                  <a:lnTo>
                    <a:pt x="1167" y="2433"/>
                  </a:lnTo>
                  <a:lnTo>
                    <a:pt x="1105" y="2429"/>
                  </a:lnTo>
                  <a:lnTo>
                    <a:pt x="1044" y="2421"/>
                  </a:lnTo>
                  <a:lnTo>
                    <a:pt x="984" y="2411"/>
                  </a:lnTo>
                  <a:lnTo>
                    <a:pt x="925" y="2397"/>
                  </a:lnTo>
                  <a:lnTo>
                    <a:pt x="867" y="2382"/>
                  </a:lnTo>
                  <a:lnTo>
                    <a:pt x="810" y="2362"/>
                  </a:lnTo>
                  <a:lnTo>
                    <a:pt x="754" y="2340"/>
                  </a:lnTo>
                  <a:lnTo>
                    <a:pt x="700" y="2317"/>
                  </a:lnTo>
                  <a:lnTo>
                    <a:pt x="647" y="2290"/>
                  </a:lnTo>
                  <a:lnTo>
                    <a:pt x="595" y="2261"/>
                  </a:lnTo>
                  <a:lnTo>
                    <a:pt x="545" y="2230"/>
                  </a:lnTo>
                  <a:lnTo>
                    <a:pt x="497" y="2196"/>
                  </a:lnTo>
                  <a:lnTo>
                    <a:pt x="450" y="2161"/>
                  </a:lnTo>
                  <a:lnTo>
                    <a:pt x="406" y="2122"/>
                  </a:lnTo>
                  <a:lnTo>
                    <a:pt x="363" y="2082"/>
                  </a:lnTo>
                  <a:lnTo>
                    <a:pt x="322" y="2041"/>
                  </a:lnTo>
                  <a:lnTo>
                    <a:pt x="283" y="1996"/>
                  </a:lnTo>
                  <a:lnTo>
                    <a:pt x="246" y="1951"/>
                  </a:lnTo>
                  <a:lnTo>
                    <a:pt x="212" y="1903"/>
                  </a:lnTo>
                  <a:lnTo>
                    <a:pt x="180" y="1853"/>
                  </a:lnTo>
                  <a:lnTo>
                    <a:pt x="150" y="1803"/>
                  </a:lnTo>
                  <a:lnTo>
                    <a:pt x="123" y="1750"/>
                  </a:lnTo>
                  <a:lnTo>
                    <a:pt x="98" y="1696"/>
                  </a:lnTo>
                  <a:lnTo>
                    <a:pt x="75" y="1641"/>
                  </a:lnTo>
                  <a:lnTo>
                    <a:pt x="56" y="1585"/>
                  </a:lnTo>
                  <a:lnTo>
                    <a:pt x="39" y="1527"/>
                  </a:lnTo>
                  <a:lnTo>
                    <a:pt x="25" y="1468"/>
                  </a:lnTo>
                  <a:lnTo>
                    <a:pt x="15" y="1408"/>
                  </a:lnTo>
                  <a:lnTo>
                    <a:pt x="7" y="1346"/>
                  </a:lnTo>
                  <a:lnTo>
                    <a:pt x="1" y="1284"/>
                  </a:lnTo>
                  <a:lnTo>
                    <a:pt x="0" y="1221"/>
                  </a:lnTo>
                  <a:lnTo>
                    <a:pt x="1" y="1158"/>
                  </a:lnTo>
                  <a:lnTo>
                    <a:pt x="7" y="1096"/>
                  </a:lnTo>
                  <a:lnTo>
                    <a:pt x="15" y="1035"/>
                  </a:lnTo>
                  <a:lnTo>
                    <a:pt x="25" y="975"/>
                  </a:lnTo>
                  <a:lnTo>
                    <a:pt x="39" y="916"/>
                  </a:lnTo>
                  <a:lnTo>
                    <a:pt x="56" y="858"/>
                  </a:lnTo>
                  <a:lnTo>
                    <a:pt x="75" y="801"/>
                  </a:lnTo>
                  <a:lnTo>
                    <a:pt x="98" y="746"/>
                  </a:lnTo>
                  <a:lnTo>
                    <a:pt x="123" y="691"/>
                  </a:lnTo>
                  <a:lnTo>
                    <a:pt x="150" y="639"/>
                  </a:lnTo>
                  <a:lnTo>
                    <a:pt x="180" y="588"/>
                  </a:lnTo>
                  <a:lnTo>
                    <a:pt x="212" y="538"/>
                  </a:lnTo>
                  <a:lnTo>
                    <a:pt x="246" y="491"/>
                  </a:lnTo>
                  <a:lnTo>
                    <a:pt x="283" y="444"/>
                  </a:lnTo>
                  <a:lnTo>
                    <a:pt x="322" y="400"/>
                  </a:lnTo>
                  <a:lnTo>
                    <a:pt x="363" y="357"/>
                  </a:lnTo>
                  <a:lnTo>
                    <a:pt x="406" y="317"/>
                  </a:lnTo>
                  <a:lnTo>
                    <a:pt x="450" y="279"/>
                  </a:lnTo>
                  <a:lnTo>
                    <a:pt x="497" y="243"/>
                  </a:lnTo>
                  <a:lnTo>
                    <a:pt x="545" y="208"/>
                  </a:lnTo>
                  <a:lnTo>
                    <a:pt x="595" y="176"/>
                  </a:lnTo>
                  <a:lnTo>
                    <a:pt x="647" y="147"/>
                  </a:lnTo>
                  <a:lnTo>
                    <a:pt x="700" y="121"/>
                  </a:lnTo>
                  <a:lnTo>
                    <a:pt x="754" y="96"/>
                  </a:lnTo>
                  <a:lnTo>
                    <a:pt x="810" y="74"/>
                  </a:lnTo>
                  <a:lnTo>
                    <a:pt x="867" y="54"/>
                  </a:lnTo>
                  <a:lnTo>
                    <a:pt x="925" y="39"/>
                  </a:lnTo>
                  <a:lnTo>
                    <a:pt x="984" y="24"/>
                  </a:lnTo>
                  <a:lnTo>
                    <a:pt x="1044" y="14"/>
                  </a:lnTo>
                  <a:lnTo>
                    <a:pt x="1105" y="6"/>
                  </a:lnTo>
                  <a:lnTo>
                    <a:pt x="1167" y="2"/>
                  </a:lnTo>
                  <a:lnTo>
                    <a:pt x="1230" y="0"/>
                  </a:lnTo>
                  <a:lnTo>
                    <a:pt x="1293" y="2"/>
                  </a:lnTo>
                  <a:lnTo>
                    <a:pt x="1355" y="6"/>
                  </a:lnTo>
                  <a:lnTo>
                    <a:pt x="1416" y="14"/>
                  </a:lnTo>
                  <a:lnTo>
                    <a:pt x="1476" y="24"/>
                  </a:lnTo>
                  <a:lnTo>
                    <a:pt x="1535" y="39"/>
                  </a:lnTo>
                  <a:lnTo>
                    <a:pt x="1593" y="54"/>
                  </a:lnTo>
                  <a:lnTo>
                    <a:pt x="1650" y="74"/>
                  </a:lnTo>
                  <a:lnTo>
                    <a:pt x="1706" y="96"/>
                  </a:lnTo>
                  <a:lnTo>
                    <a:pt x="1760" y="121"/>
                  </a:lnTo>
                  <a:lnTo>
                    <a:pt x="1814" y="147"/>
                  </a:lnTo>
                  <a:lnTo>
                    <a:pt x="1864" y="176"/>
                  </a:lnTo>
                  <a:lnTo>
                    <a:pt x="1914" y="208"/>
                  </a:lnTo>
                  <a:lnTo>
                    <a:pt x="1963" y="243"/>
                  </a:lnTo>
                  <a:lnTo>
                    <a:pt x="2010" y="279"/>
                  </a:lnTo>
                  <a:lnTo>
                    <a:pt x="2054" y="317"/>
                  </a:lnTo>
                  <a:lnTo>
                    <a:pt x="2097" y="357"/>
                  </a:lnTo>
                  <a:lnTo>
                    <a:pt x="2138" y="400"/>
                  </a:lnTo>
                  <a:lnTo>
                    <a:pt x="2176" y="444"/>
                  </a:lnTo>
                  <a:lnTo>
                    <a:pt x="2214" y="491"/>
                  </a:lnTo>
                  <a:lnTo>
                    <a:pt x="2248" y="538"/>
                  </a:lnTo>
                  <a:lnTo>
                    <a:pt x="2280" y="588"/>
                  </a:lnTo>
                  <a:lnTo>
                    <a:pt x="2310" y="639"/>
                  </a:lnTo>
                  <a:lnTo>
                    <a:pt x="2337" y="691"/>
                  </a:lnTo>
                  <a:lnTo>
                    <a:pt x="2362" y="746"/>
                  </a:lnTo>
                  <a:lnTo>
                    <a:pt x="2385" y="801"/>
                  </a:lnTo>
                  <a:lnTo>
                    <a:pt x="2404" y="858"/>
                  </a:lnTo>
                  <a:lnTo>
                    <a:pt x="2421" y="916"/>
                  </a:lnTo>
                  <a:lnTo>
                    <a:pt x="2434" y="975"/>
                  </a:lnTo>
                  <a:lnTo>
                    <a:pt x="2446" y="1035"/>
                  </a:lnTo>
                  <a:lnTo>
                    <a:pt x="2453" y="1096"/>
                  </a:lnTo>
                  <a:lnTo>
                    <a:pt x="2458" y="1158"/>
                  </a:lnTo>
                  <a:lnTo>
                    <a:pt x="2459" y="1221"/>
                  </a:lnTo>
                  <a:close/>
                  <a:moveTo>
                    <a:pt x="263" y="1218"/>
                  </a:moveTo>
                  <a:lnTo>
                    <a:pt x="265" y="1267"/>
                  </a:lnTo>
                  <a:lnTo>
                    <a:pt x="268" y="1316"/>
                  </a:lnTo>
                  <a:lnTo>
                    <a:pt x="274" y="1364"/>
                  </a:lnTo>
                  <a:lnTo>
                    <a:pt x="282" y="1412"/>
                  </a:lnTo>
                  <a:lnTo>
                    <a:pt x="294" y="1458"/>
                  </a:lnTo>
                  <a:lnTo>
                    <a:pt x="306" y="1505"/>
                  </a:lnTo>
                  <a:lnTo>
                    <a:pt x="322" y="1549"/>
                  </a:lnTo>
                  <a:lnTo>
                    <a:pt x="339" y="1594"/>
                  </a:lnTo>
                  <a:lnTo>
                    <a:pt x="358" y="1637"/>
                  </a:lnTo>
                  <a:lnTo>
                    <a:pt x="380" y="1679"/>
                  </a:lnTo>
                  <a:lnTo>
                    <a:pt x="402" y="1720"/>
                  </a:lnTo>
                  <a:lnTo>
                    <a:pt x="428" y="1759"/>
                  </a:lnTo>
                  <a:lnTo>
                    <a:pt x="454" y="1798"/>
                  </a:lnTo>
                  <a:lnTo>
                    <a:pt x="483" y="1835"/>
                  </a:lnTo>
                  <a:lnTo>
                    <a:pt x="513" y="1870"/>
                  </a:lnTo>
                  <a:lnTo>
                    <a:pt x="545" y="1904"/>
                  </a:lnTo>
                  <a:lnTo>
                    <a:pt x="580" y="1936"/>
                  </a:lnTo>
                  <a:lnTo>
                    <a:pt x="615" y="1967"/>
                  </a:lnTo>
                  <a:lnTo>
                    <a:pt x="651" y="1996"/>
                  </a:lnTo>
                  <a:lnTo>
                    <a:pt x="688" y="2024"/>
                  </a:lnTo>
                  <a:lnTo>
                    <a:pt x="728" y="2049"/>
                  </a:lnTo>
                  <a:lnTo>
                    <a:pt x="768" y="2073"/>
                  </a:lnTo>
                  <a:lnTo>
                    <a:pt x="811" y="2094"/>
                  </a:lnTo>
                  <a:lnTo>
                    <a:pt x="853" y="2114"/>
                  </a:lnTo>
                  <a:lnTo>
                    <a:pt x="897" y="2132"/>
                  </a:lnTo>
                  <a:lnTo>
                    <a:pt x="942" y="2147"/>
                  </a:lnTo>
                  <a:lnTo>
                    <a:pt x="988" y="2161"/>
                  </a:lnTo>
                  <a:lnTo>
                    <a:pt x="1035" y="2172"/>
                  </a:lnTo>
                  <a:lnTo>
                    <a:pt x="1082" y="2180"/>
                  </a:lnTo>
                  <a:lnTo>
                    <a:pt x="1131" y="2186"/>
                  </a:lnTo>
                  <a:lnTo>
                    <a:pt x="1180" y="2190"/>
                  </a:lnTo>
                  <a:lnTo>
                    <a:pt x="1230" y="2192"/>
                  </a:lnTo>
                  <a:lnTo>
                    <a:pt x="1280" y="2190"/>
                  </a:lnTo>
                  <a:lnTo>
                    <a:pt x="1329" y="2186"/>
                  </a:lnTo>
                  <a:lnTo>
                    <a:pt x="1377" y="2180"/>
                  </a:lnTo>
                  <a:lnTo>
                    <a:pt x="1425" y="2172"/>
                  </a:lnTo>
                  <a:lnTo>
                    <a:pt x="1472" y="2161"/>
                  </a:lnTo>
                  <a:lnTo>
                    <a:pt x="1517" y="2147"/>
                  </a:lnTo>
                  <a:lnTo>
                    <a:pt x="1563" y="2132"/>
                  </a:lnTo>
                  <a:lnTo>
                    <a:pt x="1606" y="2114"/>
                  </a:lnTo>
                  <a:lnTo>
                    <a:pt x="1650" y="2094"/>
                  </a:lnTo>
                  <a:lnTo>
                    <a:pt x="1691" y="2073"/>
                  </a:lnTo>
                  <a:lnTo>
                    <a:pt x="1732" y="2049"/>
                  </a:lnTo>
                  <a:lnTo>
                    <a:pt x="1771" y="2024"/>
                  </a:lnTo>
                  <a:lnTo>
                    <a:pt x="1809" y="1996"/>
                  </a:lnTo>
                  <a:lnTo>
                    <a:pt x="1846" y="1967"/>
                  </a:lnTo>
                  <a:lnTo>
                    <a:pt x="1880" y="1936"/>
                  </a:lnTo>
                  <a:lnTo>
                    <a:pt x="1914" y="1904"/>
                  </a:lnTo>
                  <a:lnTo>
                    <a:pt x="1946" y="1870"/>
                  </a:lnTo>
                  <a:lnTo>
                    <a:pt x="1976" y="1835"/>
                  </a:lnTo>
                  <a:lnTo>
                    <a:pt x="2005" y="1798"/>
                  </a:lnTo>
                  <a:lnTo>
                    <a:pt x="2032" y="1759"/>
                  </a:lnTo>
                  <a:lnTo>
                    <a:pt x="2057" y="1720"/>
                  </a:lnTo>
                  <a:lnTo>
                    <a:pt x="2080" y="1679"/>
                  </a:lnTo>
                  <a:lnTo>
                    <a:pt x="2102" y="1637"/>
                  </a:lnTo>
                  <a:lnTo>
                    <a:pt x="2121" y="1594"/>
                  </a:lnTo>
                  <a:lnTo>
                    <a:pt x="2138" y="1549"/>
                  </a:lnTo>
                  <a:lnTo>
                    <a:pt x="2154" y="1505"/>
                  </a:lnTo>
                  <a:lnTo>
                    <a:pt x="2166" y="1458"/>
                  </a:lnTo>
                  <a:lnTo>
                    <a:pt x="2177" y="1412"/>
                  </a:lnTo>
                  <a:lnTo>
                    <a:pt x="2186" y="1364"/>
                  </a:lnTo>
                  <a:lnTo>
                    <a:pt x="2192" y="1316"/>
                  </a:lnTo>
                  <a:lnTo>
                    <a:pt x="2195" y="1267"/>
                  </a:lnTo>
                  <a:lnTo>
                    <a:pt x="2197" y="1218"/>
                  </a:lnTo>
                  <a:lnTo>
                    <a:pt x="2195" y="1168"/>
                  </a:lnTo>
                  <a:lnTo>
                    <a:pt x="2192" y="1118"/>
                  </a:lnTo>
                  <a:lnTo>
                    <a:pt x="2186" y="1071"/>
                  </a:lnTo>
                  <a:lnTo>
                    <a:pt x="2177" y="1022"/>
                  </a:lnTo>
                  <a:lnTo>
                    <a:pt x="2167" y="976"/>
                  </a:lnTo>
                  <a:lnTo>
                    <a:pt x="2154" y="929"/>
                  </a:lnTo>
                  <a:lnTo>
                    <a:pt x="2139" y="885"/>
                  </a:lnTo>
                  <a:lnTo>
                    <a:pt x="2121" y="840"/>
                  </a:lnTo>
                  <a:lnTo>
                    <a:pt x="2103" y="797"/>
                  </a:lnTo>
                  <a:lnTo>
                    <a:pt x="2082" y="755"/>
                  </a:lnTo>
                  <a:lnTo>
                    <a:pt x="2058" y="714"/>
                  </a:lnTo>
                  <a:lnTo>
                    <a:pt x="2033" y="675"/>
                  </a:lnTo>
                  <a:lnTo>
                    <a:pt x="2006" y="637"/>
                  </a:lnTo>
                  <a:lnTo>
                    <a:pt x="1978" y="599"/>
                  </a:lnTo>
                  <a:lnTo>
                    <a:pt x="1948" y="564"/>
                  </a:lnTo>
                  <a:lnTo>
                    <a:pt x="1916" y="530"/>
                  </a:lnTo>
                  <a:lnTo>
                    <a:pt x="1883" y="498"/>
                  </a:lnTo>
                  <a:lnTo>
                    <a:pt x="1848" y="467"/>
                  </a:lnTo>
                  <a:lnTo>
                    <a:pt x="1812" y="438"/>
                  </a:lnTo>
                  <a:lnTo>
                    <a:pt x="1773" y="411"/>
                  </a:lnTo>
                  <a:lnTo>
                    <a:pt x="1735" y="385"/>
                  </a:lnTo>
                  <a:lnTo>
                    <a:pt x="1695" y="361"/>
                  </a:lnTo>
                  <a:lnTo>
                    <a:pt x="1652" y="341"/>
                  </a:lnTo>
                  <a:lnTo>
                    <a:pt x="1610" y="321"/>
                  </a:lnTo>
                  <a:lnTo>
                    <a:pt x="1565" y="304"/>
                  </a:lnTo>
                  <a:lnTo>
                    <a:pt x="1520" y="288"/>
                  </a:lnTo>
                  <a:lnTo>
                    <a:pt x="1474" y="275"/>
                  </a:lnTo>
                  <a:lnTo>
                    <a:pt x="1427" y="263"/>
                  </a:lnTo>
                  <a:lnTo>
                    <a:pt x="1379" y="255"/>
                  </a:lnTo>
                  <a:lnTo>
                    <a:pt x="1330" y="249"/>
                  </a:lnTo>
                  <a:lnTo>
                    <a:pt x="1280" y="245"/>
                  </a:lnTo>
                  <a:lnTo>
                    <a:pt x="1230" y="244"/>
                  </a:lnTo>
                  <a:lnTo>
                    <a:pt x="1180" y="245"/>
                  </a:lnTo>
                  <a:lnTo>
                    <a:pt x="1130" y="249"/>
                  </a:lnTo>
                  <a:lnTo>
                    <a:pt x="1081" y="255"/>
                  </a:lnTo>
                  <a:lnTo>
                    <a:pt x="1033" y="263"/>
                  </a:lnTo>
                  <a:lnTo>
                    <a:pt x="986" y="275"/>
                  </a:lnTo>
                  <a:lnTo>
                    <a:pt x="939" y="288"/>
                  </a:lnTo>
                  <a:lnTo>
                    <a:pt x="895" y="304"/>
                  </a:lnTo>
                  <a:lnTo>
                    <a:pt x="850" y="321"/>
                  </a:lnTo>
                  <a:lnTo>
                    <a:pt x="808" y="341"/>
                  </a:lnTo>
                  <a:lnTo>
                    <a:pt x="766" y="361"/>
                  </a:lnTo>
                  <a:lnTo>
                    <a:pt x="726" y="385"/>
                  </a:lnTo>
                  <a:lnTo>
                    <a:pt x="686" y="411"/>
                  </a:lnTo>
                  <a:lnTo>
                    <a:pt x="648" y="438"/>
                  </a:lnTo>
                  <a:lnTo>
                    <a:pt x="612" y="467"/>
                  </a:lnTo>
                  <a:lnTo>
                    <a:pt x="577" y="498"/>
                  </a:lnTo>
                  <a:lnTo>
                    <a:pt x="543" y="530"/>
                  </a:lnTo>
                  <a:lnTo>
                    <a:pt x="511" y="564"/>
                  </a:lnTo>
                  <a:lnTo>
                    <a:pt x="481" y="599"/>
                  </a:lnTo>
                  <a:lnTo>
                    <a:pt x="453" y="637"/>
                  </a:lnTo>
                  <a:lnTo>
                    <a:pt x="426" y="675"/>
                  </a:lnTo>
                  <a:lnTo>
                    <a:pt x="401" y="714"/>
                  </a:lnTo>
                  <a:lnTo>
                    <a:pt x="379" y="755"/>
                  </a:lnTo>
                  <a:lnTo>
                    <a:pt x="357" y="797"/>
                  </a:lnTo>
                  <a:lnTo>
                    <a:pt x="338" y="840"/>
                  </a:lnTo>
                  <a:lnTo>
                    <a:pt x="321" y="885"/>
                  </a:lnTo>
                  <a:lnTo>
                    <a:pt x="306" y="929"/>
                  </a:lnTo>
                  <a:lnTo>
                    <a:pt x="293" y="976"/>
                  </a:lnTo>
                  <a:lnTo>
                    <a:pt x="282" y="1022"/>
                  </a:lnTo>
                  <a:lnTo>
                    <a:pt x="274" y="1071"/>
                  </a:lnTo>
                  <a:lnTo>
                    <a:pt x="268" y="1118"/>
                  </a:lnTo>
                  <a:lnTo>
                    <a:pt x="265" y="1168"/>
                  </a:lnTo>
                  <a:lnTo>
                    <a:pt x="263" y="121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6" name="Freeform 14"/>
            <p:cNvSpPr>
              <a:spLocks/>
            </p:cNvSpPr>
            <p:nvPr userDrawn="1"/>
          </p:nvSpPr>
          <p:spPr bwMode="auto">
            <a:xfrm>
              <a:off x="5550" y="2997"/>
              <a:ext cx="63" cy="89"/>
            </a:xfrm>
            <a:custGeom>
              <a:avLst/>
              <a:gdLst>
                <a:gd name="T0" fmla="*/ 263 w 1684"/>
                <a:gd name="T1" fmla="*/ 1536 h 2395"/>
                <a:gd name="T2" fmla="*/ 270 w 1684"/>
                <a:gd name="T3" fmla="*/ 1639 h 2395"/>
                <a:gd name="T4" fmla="*/ 285 w 1684"/>
                <a:gd name="T5" fmla="*/ 1740 h 2395"/>
                <a:gd name="T6" fmla="*/ 310 w 1684"/>
                <a:gd name="T7" fmla="*/ 1822 h 2395"/>
                <a:gd name="T8" fmla="*/ 331 w 1684"/>
                <a:gd name="T9" fmla="*/ 1867 h 2395"/>
                <a:gd name="T10" fmla="*/ 357 w 1684"/>
                <a:gd name="T11" fmla="*/ 1912 h 2395"/>
                <a:gd name="T12" fmla="*/ 387 w 1684"/>
                <a:gd name="T13" fmla="*/ 1952 h 2395"/>
                <a:gd name="T14" fmla="*/ 421 w 1684"/>
                <a:gd name="T15" fmla="*/ 1989 h 2395"/>
                <a:gd name="T16" fmla="*/ 460 w 1684"/>
                <a:gd name="T17" fmla="*/ 2021 h 2395"/>
                <a:gd name="T18" fmla="*/ 502 w 1684"/>
                <a:gd name="T19" fmla="*/ 2051 h 2395"/>
                <a:gd name="T20" fmla="*/ 578 w 1684"/>
                <a:gd name="T21" fmla="*/ 2093 h 2395"/>
                <a:gd name="T22" fmla="*/ 676 w 1684"/>
                <a:gd name="T23" fmla="*/ 2128 h 2395"/>
                <a:gd name="T24" fmla="*/ 776 w 1684"/>
                <a:gd name="T25" fmla="*/ 2147 h 2395"/>
                <a:gd name="T26" fmla="*/ 874 w 1684"/>
                <a:gd name="T27" fmla="*/ 2149 h 2395"/>
                <a:gd name="T28" fmla="*/ 970 w 1684"/>
                <a:gd name="T29" fmla="*/ 2137 h 2395"/>
                <a:gd name="T30" fmla="*/ 1065 w 1684"/>
                <a:gd name="T31" fmla="*/ 2108 h 2395"/>
                <a:gd name="T32" fmla="*/ 1155 w 1684"/>
                <a:gd name="T33" fmla="*/ 2066 h 2395"/>
                <a:gd name="T34" fmla="*/ 1236 w 1684"/>
                <a:gd name="T35" fmla="*/ 2010 h 2395"/>
                <a:gd name="T36" fmla="*/ 1305 w 1684"/>
                <a:gd name="T37" fmla="*/ 1942 h 2395"/>
                <a:gd name="T38" fmla="*/ 1337 w 1684"/>
                <a:gd name="T39" fmla="*/ 1898 h 2395"/>
                <a:gd name="T40" fmla="*/ 1362 w 1684"/>
                <a:gd name="T41" fmla="*/ 1852 h 2395"/>
                <a:gd name="T42" fmla="*/ 1381 w 1684"/>
                <a:gd name="T43" fmla="*/ 1804 h 2395"/>
                <a:gd name="T44" fmla="*/ 1397 w 1684"/>
                <a:gd name="T45" fmla="*/ 1754 h 2395"/>
                <a:gd name="T46" fmla="*/ 1415 w 1684"/>
                <a:gd name="T47" fmla="*/ 1649 h 2395"/>
                <a:gd name="T48" fmla="*/ 1421 w 1684"/>
                <a:gd name="T49" fmla="*/ 1543 h 2395"/>
                <a:gd name="T50" fmla="*/ 1421 w 1684"/>
                <a:gd name="T51" fmla="*/ 0 h 2395"/>
                <a:gd name="T52" fmla="*/ 1683 w 1684"/>
                <a:gd name="T53" fmla="*/ 1521 h 2395"/>
                <a:gd name="T54" fmla="*/ 1678 w 1684"/>
                <a:gd name="T55" fmla="*/ 1656 h 2395"/>
                <a:gd name="T56" fmla="*/ 1664 w 1684"/>
                <a:gd name="T57" fmla="*/ 1762 h 2395"/>
                <a:gd name="T58" fmla="*/ 1651 w 1684"/>
                <a:gd name="T59" fmla="*/ 1823 h 2395"/>
                <a:gd name="T60" fmla="*/ 1632 w 1684"/>
                <a:gd name="T61" fmla="*/ 1883 h 2395"/>
                <a:gd name="T62" fmla="*/ 1608 w 1684"/>
                <a:gd name="T63" fmla="*/ 1941 h 2395"/>
                <a:gd name="T64" fmla="*/ 1577 w 1684"/>
                <a:gd name="T65" fmla="*/ 1998 h 2395"/>
                <a:gd name="T66" fmla="*/ 1540 w 1684"/>
                <a:gd name="T67" fmla="*/ 2052 h 2395"/>
                <a:gd name="T68" fmla="*/ 1494 w 1684"/>
                <a:gd name="T69" fmla="*/ 2108 h 2395"/>
                <a:gd name="T70" fmla="*/ 1446 w 1684"/>
                <a:gd name="T71" fmla="*/ 2158 h 2395"/>
                <a:gd name="T72" fmla="*/ 1396 w 1684"/>
                <a:gd name="T73" fmla="*/ 2202 h 2395"/>
                <a:gd name="T74" fmla="*/ 1343 w 1684"/>
                <a:gd name="T75" fmla="*/ 2242 h 2395"/>
                <a:gd name="T76" fmla="*/ 1286 w 1684"/>
                <a:gd name="T77" fmla="*/ 2277 h 2395"/>
                <a:gd name="T78" fmla="*/ 1228 w 1684"/>
                <a:gd name="T79" fmla="*/ 2308 h 2395"/>
                <a:gd name="T80" fmla="*/ 1167 w 1684"/>
                <a:gd name="T81" fmla="*/ 2334 h 2395"/>
                <a:gd name="T82" fmla="*/ 1105 w 1684"/>
                <a:gd name="T83" fmla="*/ 2355 h 2395"/>
                <a:gd name="T84" fmla="*/ 1041 w 1684"/>
                <a:gd name="T85" fmla="*/ 2373 h 2395"/>
                <a:gd name="T86" fmla="*/ 975 w 1684"/>
                <a:gd name="T87" fmla="*/ 2384 h 2395"/>
                <a:gd name="T88" fmla="*/ 909 w 1684"/>
                <a:gd name="T89" fmla="*/ 2391 h 2395"/>
                <a:gd name="T90" fmla="*/ 842 w 1684"/>
                <a:gd name="T91" fmla="*/ 2395 h 2395"/>
                <a:gd name="T92" fmla="*/ 716 w 1684"/>
                <a:gd name="T93" fmla="*/ 2385 h 2395"/>
                <a:gd name="T94" fmla="*/ 593 w 1684"/>
                <a:gd name="T95" fmla="*/ 2359 h 2395"/>
                <a:gd name="T96" fmla="*/ 475 w 1684"/>
                <a:gd name="T97" fmla="*/ 2317 h 2395"/>
                <a:gd name="T98" fmla="*/ 399 w 1684"/>
                <a:gd name="T99" fmla="*/ 2279 h 2395"/>
                <a:gd name="T100" fmla="*/ 345 w 1684"/>
                <a:gd name="T101" fmla="*/ 2246 h 2395"/>
                <a:gd name="T102" fmla="*/ 295 w 1684"/>
                <a:gd name="T103" fmla="*/ 2209 h 2395"/>
                <a:gd name="T104" fmla="*/ 247 w 1684"/>
                <a:gd name="T105" fmla="*/ 2168 h 2395"/>
                <a:gd name="T106" fmla="*/ 195 w 1684"/>
                <a:gd name="T107" fmla="*/ 2117 h 2395"/>
                <a:gd name="T108" fmla="*/ 147 w 1684"/>
                <a:gd name="T109" fmla="*/ 2061 h 2395"/>
                <a:gd name="T110" fmla="*/ 108 w 1684"/>
                <a:gd name="T111" fmla="*/ 2003 h 2395"/>
                <a:gd name="T112" fmla="*/ 77 w 1684"/>
                <a:gd name="T113" fmla="*/ 1943 h 2395"/>
                <a:gd name="T114" fmla="*/ 52 w 1684"/>
                <a:gd name="T115" fmla="*/ 1883 h 2395"/>
                <a:gd name="T116" fmla="*/ 32 w 1684"/>
                <a:gd name="T117" fmla="*/ 1820 h 2395"/>
                <a:gd name="T118" fmla="*/ 19 w 1684"/>
                <a:gd name="T119" fmla="*/ 1755 h 2395"/>
                <a:gd name="T120" fmla="*/ 3 w 1684"/>
                <a:gd name="T121" fmla="*/ 1619 h 2395"/>
                <a:gd name="T122" fmla="*/ 0 w 1684"/>
                <a:gd name="T123" fmla="*/ 1473 h 2395"/>
                <a:gd name="T124" fmla="*/ 263 w 1684"/>
                <a:gd name="T125" fmla="*/ 1402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84" h="2395">
                  <a:moveTo>
                    <a:pt x="263" y="1402"/>
                  </a:moveTo>
                  <a:lnTo>
                    <a:pt x="263" y="1468"/>
                  </a:lnTo>
                  <a:lnTo>
                    <a:pt x="263" y="1536"/>
                  </a:lnTo>
                  <a:lnTo>
                    <a:pt x="264" y="1570"/>
                  </a:lnTo>
                  <a:lnTo>
                    <a:pt x="267" y="1605"/>
                  </a:lnTo>
                  <a:lnTo>
                    <a:pt x="270" y="1639"/>
                  </a:lnTo>
                  <a:lnTo>
                    <a:pt x="274" y="1673"/>
                  </a:lnTo>
                  <a:lnTo>
                    <a:pt x="279" y="1707"/>
                  </a:lnTo>
                  <a:lnTo>
                    <a:pt x="285" y="1740"/>
                  </a:lnTo>
                  <a:lnTo>
                    <a:pt x="294" y="1773"/>
                  </a:lnTo>
                  <a:lnTo>
                    <a:pt x="304" y="1805"/>
                  </a:lnTo>
                  <a:lnTo>
                    <a:pt x="310" y="1822"/>
                  </a:lnTo>
                  <a:lnTo>
                    <a:pt x="316" y="1837"/>
                  </a:lnTo>
                  <a:lnTo>
                    <a:pt x="323" y="1853"/>
                  </a:lnTo>
                  <a:lnTo>
                    <a:pt x="331" y="1867"/>
                  </a:lnTo>
                  <a:lnTo>
                    <a:pt x="338" y="1883"/>
                  </a:lnTo>
                  <a:lnTo>
                    <a:pt x="347" y="1897"/>
                  </a:lnTo>
                  <a:lnTo>
                    <a:pt x="357" y="1912"/>
                  </a:lnTo>
                  <a:lnTo>
                    <a:pt x="366" y="1926"/>
                  </a:lnTo>
                  <a:lnTo>
                    <a:pt x="376" y="1940"/>
                  </a:lnTo>
                  <a:lnTo>
                    <a:pt x="387" y="1952"/>
                  </a:lnTo>
                  <a:lnTo>
                    <a:pt x="398" y="1964"/>
                  </a:lnTo>
                  <a:lnTo>
                    <a:pt x="410" y="1977"/>
                  </a:lnTo>
                  <a:lnTo>
                    <a:pt x="421" y="1989"/>
                  </a:lnTo>
                  <a:lnTo>
                    <a:pt x="433" y="2001"/>
                  </a:lnTo>
                  <a:lnTo>
                    <a:pt x="447" y="2011"/>
                  </a:lnTo>
                  <a:lnTo>
                    <a:pt x="460" y="2021"/>
                  </a:lnTo>
                  <a:lnTo>
                    <a:pt x="474" y="2032"/>
                  </a:lnTo>
                  <a:lnTo>
                    <a:pt x="487" y="2042"/>
                  </a:lnTo>
                  <a:lnTo>
                    <a:pt x="502" y="2051"/>
                  </a:lnTo>
                  <a:lnTo>
                    <a:pt x="516" y="2061"/>
                  </a:lnTo>
                  <a:lnTo>
                    <a:pt x="547" y="2077"/>
                  </a:lnTo>
                  <a:lnTo>
                    <a:pt x="578" y="2093"/>
                  </a:lnTo>
                  <a:lnTo>
                    <a:pt x="611" y="2106"/>
                  </a:lnTo>
                  <a:lnTo>
                    <a:pt x="643" y="2117"/>
                  </a:lnTo>
                  <a:lnTo>
                    <a:pt x="676" y="2128"/>
                  </a:lnTo>
                  <a:lnTo>
                    <a:pt x="709" y="2136"/>
                  </a:lnTo>
                  <a:lnTo>
                    <a:pt x="743" y="2142"/>
                  </a:lnTo>
                  <a:lnTo>
                    <a:pt x="776" y="2147"/>
                  </a:lnTo>
                  <a:lnTo>
                    <a:pt x="809" y="2149"/>
                  </a:lnTo>
                  <a:lnTo>
                    <a:pt x="842" y="2151"/>
                  </a:lnTo>
                  <a:lnTo>
                    <a:pt x="874" y="2149"/>
                  </a:lnTo>
                  <a:lnTo>
                    <a:pt x="906" y="2147"/>
                  </a:lnTo>
                  <a:lnTo>
                    <a:pt x="938" y="2143"/>
                  </a:lnTo>
                  <a:lnTo>
                    <a:pt x="970" y="2137"/>
                  </a:lnTo>
                  <a:lnTo>
                    <a:pt x="1002" y="2129"/>
                  </a:lnTo>
                  <a:lnTo>
                    <a:pt x="1033" y="2120"/>
                  </a:lnTo>
                  <a:lnTo>
                    <a:pt x="1065" y="2108"/>
                  </a:lnTo>
                  <a:lnTo>
                    <a:pt x="1095" y="2096"/>
                  </a:lnTo>
                  <a:lnTo>
                    <a:pt x="1126" y="2081"/>
                  </a:lnTo>
                  <a:lnTo>
                    <a:pt x="1155" y="2066"/>
                  </a:lnTo>
                  <a:lnTo>
                    <a:pt x="1184" y="2048"/>
                  </a:lnTo>
                  <a:lnTo>
                    <a:pt x="1210" y="2030"/>
                  </a:lnTo>
                  <a:lnTo>
                    <a:pt x="1236" y="2010"/>
                  </a:lnTo>
                  <a:lnTo>
                    <a:pt x="1260" y="1988"/>
                  </a:lnTo>
                  <a:lnTo>
                    <a:pt x="1284" y="1965"/>
                  </a:lnTo>
                  <a:lnTo>
                    <a:pt x="1305" y="1942"/>
                  </a:lnTo>
                  <a:lnTo>
                    <a:pt x="1316" y="1927"/>
                  </a:lnTo>
                  <a:lnTo>
                    <a:pt x="1327" y="1913"/>
                  </a:lnTo>
                  <a:lnTo>
                    <a:pt x="1337" y="1898"/>
                  </a:lnTo>
                  <a:lnTo>
                    <a:pt x="1346" y="1883"/>
                  </a:lnTo>
                  <a:lnTo>
                    <a:pt x="1354" y="1867"/>
                  </a:lnTo>
                  <a:lnTo>
                    <a:pt x="1362" y="1852"/>
                  </a:lnTo>
                  <a:lnTo>
                    <a:pt x="1369" y="1836"/>
                  </a:lnTo>
                  <a:lnTo>
                    <a:pt x="1376" y="1820"/>
                  </a:lnTo>
                  <a:lnTo>
                    <a:pt x="1381" y="1804"/>
                  </a:lnTo>
                  <a:lnTo>
                    <a:pt x="1388" y="1788"/>
                  </a:lnTo>
                  <a:lnTo>
                    <a:pt x="1392" y="1770"/>
                  </a:lnTo>
                  <a:lnTo>
                    <a:pt x="1397" y="1754"/>
                  </a:lnTo>
                  <a:lnTo>
                    <a:pt x="1404" y="1719"/>
                  </a:lnTo>
                  <a:lnTo>
                    <a:pt x="1409" y="1684"/>
                  </a:lnTo>
                  <a:lnTo>
                    <a:pt x="1415" y="1649"/>
                  </a:lnTo>
                  <a:lnTo>
                    <a:pt x="1418" y="1614"/>
                  </a:lnTo>
                  <a:lnTo>
                    <a:pt x="1419" y="1579"/>
                  </a:lnTo>
                  <a:lnTo>
                    <a:pt x="1421" y="1543"/>
                  </a:lnTo>
                  <a:lnTo>
                    <a:pt x="1421" y="1471"/>
                  </a:lnTo>
                  <a:lnTo>
                    <a:pt x="1421" y="1402"/>
                  </a:lnTo>
                  <a:lnTo>
                    <a:pt x="1421" y="0"/>
                  </a:lnTo>
                  <a:lnTo>
                    <a:pt x="1684" y="0"/>
                  </a:lnTo>
                  <a:lnTo>
                    <a:pt x="1684" y="1473"/>
                  </a:lnTo>
                  <a:lnTo>
                    <a:pt x="1683" y="1521"/>
                  </a:lnTo>
                  <a:lnTo>
                    <a:pt x="1682" y="1567"/>
                  </a:lnTo>
                  <a:lnTo>
                    <a:pt x="1681" y="1612"/>
                  </a:lnTo>
                  <a:lnTo>
                    <a:pt x="1678" y="1656"/>
                  </a:lnTo>
                  <a:lnTo>
                    <a:pt x="1674" y="1699"/>
                  </a:lnTo>
                  <a:lnTo>
                    <a:pt x="1667" y="1741"/>
                  </a:lnTo>
                  <a:lnTo>
                    <a:pt x="1664" y="1762"/>
                  </a:lnTo>
                  <a:lnTo>
                    <a:pt x="1660" y="1782"/>
                  </a:lnTo>
                  <a:lnTo>
                    <a:pt x="1656" y="1803"/>
                  </a:lnTo>
                  <a:lnTo>
                    <a:pt x="1651" y="1823"/>
                  </a:lnTo>
                  <a:lnTo>
                    <a:pt x="1646" y="1843"/>
                  </a:lnTo>
                  <a:lnTo>
                    <a:pt x="1639" y="1863"/>
                  </a:lnTo>
                  <a:lnTo>
                    <a:pt x="1632" y="1883"/>
                  </a:lnTo>
                  <a:lnTo>
                    <a:pt x="1625" y="1902"/>
                  </a:lnTo>
                  <a:lnTo>
                    <a:pt x="1617" y="1921"/>
                  </a:lnTo>
                  <a:lnTo>
                    <a:pt x="1608" y="1941"/>
                  </a:lnTo>
                  <a:lnTo>
                    <a:pt x="1599" y="1959"/>
                  </a:lnTo>
                  <a:lnTo>
                    <a:pt x="1589" y="1978"/>
                  </a:lnTo>
                  <a:lnTo>
                    <a:pt x="1577" y="1998"/>
                  </a:lnTo>
                  <a:lnTo>
                    <a:pt x="1566" y="2016"/>
                  </a:lnTo>
                  <a:lnTo>
                    <a:pt x="1553" y="2035"/>
                  </a:lnTo>
                  <a:lnTo>
                    <a:pt x="1540" y="2052"/>
                  </a:lnTo>
                  <a:lnTo>
                    <a:pt x="1525" y="2071"/>
                  </a:lnTo>
                  <a:lnTo>
                    <a:pt x="1510" y="2090"/>
                  </a:lnTo>
                  <a:lnTo>
                    <a:pt x="1494" y="2108"/>
                  </a:lnTo>
                  <a:lnTo>
                    <a:pt x="1477" y="2126"/>
                  </a:lnTo>
                  <a:lnTo>
                    <a:pt x="1461" y="2142"/>
                  </a:lnTo>
                  <a:lnTo>
                    <a:pt x="1446" y="2158"/>
                  </a:lnTo>
                  <a:lnTo>
                    <a:pt x="1429" y="2173"/>
                  </a:lnTo>
                  <a:lnTo>
                    <a:pt x="1413" y="2188"/>
                  </a:lnTo>
                  <a:lnTo>
                    <a:pt x="1396" y="2202"/>
                  </a:lnTo>
                  <a:lnTo>
                    <a:pt x="1378" y="2216"/>
                  </a:lnTo>
                  <a:lnTo>
                    <a:pt x="1361" y="2229"/>
                  </a:lnTo>
                  <a:lnTo>
                    <a:pt x="1343" y="2242"/>
                  </a:lnTo>
                  <a:lnTo>
                    <a:pt x="1324" y="2254"/>
                  </a:lnTo>
                  <a:lnTo>
                    <a:pt x="1306" y="2265"/>
                  </a:lnTo>
                  <a:lnTo>
                    <a:pt x="1286" y="2277"/>
                  </a:lnTo>
                  <a:lnTo>
                    <a:pt x="1267" y="2288"/>
                  </a:lnTo>
                  <a:lnTo>
                    <a:pt x="1248" y="2298"/>
                  </a:lnTo>
                  <a:lnTo>
                    <a:pt x="1228" y="2308"/>
                  </a:lnTo>
                  <a:lnTo>
                    <a:pt x="1208" y="2317"/>
                  </a:lnTo>
                  <a:lnTo>
                    <a:pt x="1188" y="2325"/>
                  </a:lnTo>
                  <a:lnTo>
                    <a:pt x="1167" y="2334"/>
                  </a:lnTo>
                  <a:lnTo>
                    <a:pt x="1146" y="2342"/>
                  </a:lnTo>
                  <a:lnTo>
                    <a:pt x="1126" y="2349"/>
                  </a:lnTo>
                  <a:lnTo>
                    <a:pt x="1105" y="2355"/>
                  </a:lnTo>
                  <a:lnTo>
                    <a:pt x="1083" y="2361"/>
                  </a:lnTo>
                  <a:lnTo>
                    <a:pt x="1061" y="2368"/>
                  </a:lnTo>
                  <a:lnTo>
                    <a:pt x="1041" y="2373"/>
                  </a:lnTo>
                  <a:lnTo>
                    <a:pt x="1019" y="2377"/>
                  </a:lnTo>
                  <a:lnTo>
                    <a:pt x="997" y="2381"/>
                  </a:lnTo>
                  <a:lnTo>
                    <a:pt x="975" y="2384"/>
                  </a:lnTo>
                  <a:lnTo>
                    <a:pt x="952" y="2387"/>
                  </a:lnTo>
                  <a:lnTo>
                    <a:pt x="931" y="2390"/>
                  </a:lnTo>
                  <a:lnTo>
                    <a:pt x="909" y="2391"/>
                  </a:lnTo>
                  <a:lnTo>
                    <a:pt x="886" y="2394"/>
                  </a:lnTo>
                  <a:lnTo>
                    <a:pt x="864" y="2395"/>
                  </a:lnTo>
                  <a:lnTo>
                    <a:pt x="842" y="2395"/>
                  </a:lnTo>
                  <a:lnTo>
                    <a:pt x="800" y="2394"/>
                  </a:lnTo>
                  <a:lnTo>
                    <a:pt x="759" y="2390"/>
                  </a:lnTo>
                  <a:lnTo>
                    <a:pt x="716" y="2385"/>
                  </a:lnTo>
                  <a:lnTo>
                    <a:pt x="675" y="2379"/>
                  </a:lnTo>
                  <a:lnTo>
                    <a:pt x="634" y="2370"/>
                  </a:lnTo>
                  <a:lnTo>
                    <a:pt x="593" y="2359"/>
                  </a:lnTo>
                  <a:lnTo>
                    <a:pt x="553" y="2347"/>
                  </a:lnTo>
                  <a:lnTo>
                    <a:pt x="513" y="2332"/>
                  </a:lnTo>
                  <a:lnTo>
                    <a:pt x="475" y="2317"/>
                  </a:lnTo>
                  <a:lnTo>
                    <a:pt x="436" y="2298"/>
                  </a:lnTo>
                  <a:lnTo>
                    <a:pt x="418" y="2289"/>
                  </a:lnTo>
                  <a:lnTo>
                    <a:pt x="399" y="2279"/>
                  </a:lnTo>
                  <a:lnTo>
                    <a:pt x="381" y="2268"/>
                  </a:lnTo>
                  <a:lnTo>
                    <a:pt x="363" y="2257"/>
                  </a:lnTo>
                  <a:lnTo>
                    <a:pt x="345" y="2246"/>
                  </a:lnTo>
                  <a:lnTo>
                    <a:pt x="328" y="2234"/>
                  </a:lnTo>
                  <a:lnTo>
                    <a:pt x="311" y="2222"/>
                  </a:lnTo>
                  <a:lnTo>
                    <a:pt x="295" y="2209"/>
                  </a:lnTo>
                  <a:lnTo>
                    <a:pt x="278" y="2196"/>
                  </a:lnTo>
                  <a:lnTo>
                    <a:pt x="262" y="2183"/>
                  </a:lnTo>
                  <a:lnTo>
                    <a:pt x="247" y="2168"/>
                  </a:lnTo>
                  <a:lnTo>
                    <a:pt x="231" y="2154"/>
                  </a:lnTo>
                  <a:lnTo>
                    <a:pt x="213" y="2136"/>
                  </a:lnTo>
                  <a:lnTo>
                    <a:pt x="195" y="2117"/>
                  </a:lnTo>
                  <a:lnTo>
                    <a:pt x="178" y="2098"/>
                  </a:lnTo>
                  <a:lnTo>
                    <a:pt x="162" y="2079"/>
                  </a:lnTo>
                  <a:lnTo>
                    <a:pt x="147" y="2061"/>
                  </a:lnTo>
                  <a:lnTo>
                    <a:pt x="134" y="2041"/>
                  </a:lnTo>
                  <a:lnTo>
                    <a:pt x="120" y="2022"/>
                  </a:lnTo>
                  <a:lnTo>
                    <a:pt x="108" y="2003"/>
                  </a:lnTo>
                  <a:lnTo>
                    <a:pt x="97" y="1983"/>
                  </a:lnTo>
                  <a:lnTo>
                    <a:pt x="86" y="1963"/>
                  </a:lnTo>
                  <a:lnTo>
                    <a:pt x="77" y="1943"/>
                  </a:lnTo>
                  <a:lnTo>
                    <a:pt x="68" y="1923"/>
                  </a:lnTo>
                  <a:lnTo>
                    <a:pt x="59" y="1902"/>
                  </a:lnTo>
                  <a:lnTo>
                    <a:pt x="52" y="1883"/>
                  </a:lnTo>
                  <a:lnTo>
                    <a:pt x="45" y="1862"/>
                  </a:lnTo>
                  <a:lnTo>
                    <a:pt x="39" y="1840"/>
                  </a:lnTo>
                  <a:lnTo>
                    <a:pt x="32" y="1820"/>
                  </a:lnTo>
                  <a:lnTo>
                    <a:pt x="27" y="1798"/>
                  </a:lnTo>
                  <a:lnTo>
                    <a:pt x="23" y="1776"/>
                  </a:lnTo>
                  <a:lnTo>
                    <a:pt x="19" y="1755"/>
                  </a:lnTo>
                  <a:lnTo>
                    <a:pt x="13" y="1711"/>
                  </a:lnTo>
                  <a:lnTo>
                    <a:pt x="8" y="1666"/>
                  </a:lnTo>
                  <a:lnTo>
                    <a:pt x="3" y="1619"/>
                  </a:lnTo>
                  <a:lnTo>
                    <a:pt x="1" y="1572"/>
                  </a:lnTo>
                  <a:lnTo>
                    <a:pt x="0" y="1523"/>
                  </a:lnTo>
                  <a:lnTo>
                    <a:pt x="0" y="1473"/>
                  </a:lnTo>
                  <a:lnTo>
                    <a:pt x="0" y="0"/>
                  </a:lnTo>
                  <a:lnTo>
                    <a:pt x="263" y="0"/>
                  </a:lnTo>
                  <a:lnTo>
                    <a:pt x="263" y="140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7" name="Freeform 15"/>
            <p:cNvSpPr>
              <a:spLocks noEditPoints="1"/>
            </p:cNvSpPr>
            <p:nvPr userDrawn="1"/>
          </p:nvSpPr>
          <p:spPr bwMode="auto">
            <a:xfrm>
              <a:off x="5624" y="2997"/>
              <a:ext cx="46" cy="87"/>
            </a:xfrm>
            <a:custGeom>
              <a:avLst/>
              <a:gdLst>
                <a:gd name="T0" fmla="*/ 0 w 1238"/>
                <a:gd name="T1" fmla="*/ 0 h 2354"/>
                <a:gd name="T2" fmla="*/ 541 w 1238"/>
                <a:gd name="T3" fmla="*/ 2 h 2354"/>
                <a:gd name="T4" fmla="*/ 655 w 1238"/>
                <a:gd name="T5" fmla="*/ 12 h 2354"/>
                <a:gd name="T6" fmla="*/ 765 w 1238"/>
                <a:gd name="T7" fmla="*/ 33 h 2354"/>
                <a:gd name="T8" fmla="*/ 855 w 1238"/>
                <a:gd name="T9" fmla="*/ 62 h 2354"/>
                <a:gd name="T10" fmla="*/ 906 w 1238"/>
                <a:gd name="T11" fmla="*/ 85 h 2354"/>
                <a:gd name="T12" fmla="*/ 956 w 1238"/>
                <a:gd name="T13" fmla="*/ 114 h 2354"/>
                <a:gd name="T14" fmla="*/ 1005 w 1238"/>
                <a:gd name="T15" fmla="*/ 148 h 2354"/>
                <a:gd name="T16" fmla="*/ 1048 w 1238"/>
                <a:gd name="T17" fmla="*/ 187 h 2354"/>
                <a:gd name="T18" fmla="*/ 1088 w 1238"/>
                <a:gd name="T19" fmla="*/ 231 h 2354"/>
                <a:gd name="T20" fmla="*/ 1123 w 1238"/>
                <a:gd name="T21" fmla="*/ 277 h 2354"/>
                <a:gd name="T22" fmla="*/ 1153 w 1238"/>
                <a:gd name="T23" fmla="*/ 326 h 2354"/>
                <a:gd name="T24" fmla="*/ 1179 w 1238"/>
                <a:gd name="T25" fmla="*/ 377 h 2354"/>
                <a:gd name="T26" fmla="*/ 1201 w 1238"/>
                <a:gd name="T27" fmla="*/ 432 h 2354"/>
                <a:gd name="T28" fmla="*/ 1217 w 1238"/>
                <a:gd name="T29" fmla="*/ 488 h 2354"/>
                <a:gd name="T30" fmla="*/ 1229 w 1238"/>
                <a:gd name="T31" fmla="*/ 545 h 2354"/>
                <a:gd name="T32" fmla="*/ 1236 w 1238"/>
                <a:gd name="T33" fmla="*/ 603 h 2354"/>
                <a:gd name="T34" fmla="*/ 1238 w 1238"/>
                <a:gd name="T35" fmla="*/ 662 h 2354"/>
                <a:gd name="T36" fmla="*/ 1231 w 1238"/>
                <a:gd name="T37" fmla="*/ 768 h 2354"/>
                <a:gd name="T38" fmla="*/ 1206 w 1238"/>
                <a:gd name="T39" fmla="*/ 874 h 2354"/>
                <a:gd name="T40" fmla="*/ 1165 w 1238"/>
                <a:gd name="T41" fmla="*/ 973 h 2354"/>
                <a:gd name="T42" fmla="*/ 1111 w 1238"/>
                <a:gd name="T43" fmla="*/ 1064 h 2354"/>
                <a:gd name="T44" fmla="*/ 1077 w 1238"/>
                <a:gd name="T45" fmla="*/ 1105 h 2354"/>
                <a:gd name="T46" fmla="*/ 1040 w 1238"/>
                <a:gd name="T47" fmla="*/ 1143 h 2354"/>
                <a:gd name="T48" fmla="*/ 998 w 1238"/>
                <a:gd name="T49" fmla="*/ 1180 h 2354"/>
                <a:gd name="T50" fmla="*/ 951 w 1238"/>
                <a:gd name="T51" fmla="*/ 1212 h 2354"/>
                <a:gd name="T52" fmla="*/ 902 w 1238"/>
                <a:gd name="T53" fmla="*/ 1239 h 2354"/>
                <a:gd name="T54" fmla="*/ 817 w 1238"/>
                <a:gd name="T55" fmla="*/ 1275 h 2354"/>
                <a:gd name="T56" fmla="*/ 712 w 1238"/>
                <a:gd name="T57" fmla="*/ 1303 h 2354"/>
                <a:gd name="T58" fmla="*/ 602 w 1238"/>
                <a:gd name="T59" fmla="*/ 1317 h 2354"/>
                <a:gd name="T60" fmla="*/ 490 w 1238"/>
                <a:gd name="T61" fmla="*/ 1323 h 2354"/>
                <a:gd name="T62" fmla="*/ 262 w 1238"/>
                <a:gd name="T63" fmla="*/ 2354 h 2354"/>
                <a:gd name="T64" fmla="*/ 465 w 1238"/>
                <a:gd name="T65" fmla="*/ 1079 h 2354"/>
                <a:gd name="T66" fmla="*/ 544 w 1238"/>
                <a:gd name="T67" fmla="*/ 1075 h 2354"/>
                <a:gd name="T68" fmla="*/ 620 w 1238"/>
                <a:gd name="T69" fmla="*/ 1066 h 2354"/>
                <a:gd name="T70" fmla="*/ 691 w 1238"/>
                <a:gd name="T71" fmla="*/ 1049 h 2354"/>
                <a:gd name="T72" fmla="*/ 757 w 1238"/>
                <a:gd name="T73" fmla="*/ 1026 h 2354"/>
                <a:gd name="T74" fmla="*/ 815 w 1238"/>
                <a:gd name="T75" fmla="*/ 995 h 2354"/>
                <a:gd name="T76" fmla="*/ 867 w 1238"/>
                <a:gd name="T77" fmla="*/ 953 h 2354"/>
                <a:gd name="T78" fmla="*/ 910 w 1238"/>
                <a:gd name="T79" fmla="*/ 904 h 2354"/>
                <a:gd name="T80" fmla="*/ 943 w 1238"/>
                <a:gd name="T81" fmla="*/ 843 h 2354"/>
                <a:gd name="T82" fmla="*/ 964 w 1238"/>
                <a:gd name="T83" fmla="*/ 770 h 2354"/>
                <a:gd name="T84" fmla="*/ 975 w 1238"/>
                <a:gd name="T85" fmla="*/ 686 h 2354"/>
                <a:gd name="T86" fmla="*/ 972 w 1238"/>
                <a:gd name="T87" fmla="*/ 587 h 2354"/>
                <a:gd name="T88" fmla="*/ 954 w 1238"/>
                <a:gd name="T89" fmla="*/ 500 h 2354"/>
                <a:gd name="T90" fmla="*/ 922 w 1238"/>
                <a:gd name="T91" fmla="*/ 429 h 2354"/>
                <a:gd name="T92" fmla="*/ 878 w 1238"/>
                <a:gd name="T93" fmla="*/ 372 h 2354"/>
                <a:gd name="T94" fmla="*/ 824 w 1238"/>
                <a:gd name="T95" fmla="*/ 328 h 2354"/>
                <a:gd name="T96" fmla="*/ 760 w 1238"/>
                <a:gd name="T97" fmla="*/ 296 h 2354"/>
                <a:gd name="T98" fmla="*/ 689 w 1238"/>
                <a:gd name="T99" fmla="*/ 272 h 2354"/>
                <a:gd name="T100" fmla="*/ 612 w 1238"/>
                <a:gd name="T101" fmla="*/ 257 h 2354"/>
                <a:gd name="T102" fmla="*/ 530 w 1238"/>
                <a:gd name="T103" fmla="*/ 248 h 2354"/>
                <a:gd name="T104" fmla="*/ 416 w 1238"/>
                <a:gd name="T105" fmla="*/ 244 h 2354"/>
                <a:gd name="T106" fmla="*/ 262 w 1238"/>
                <a:gd name="T107" fmla="*/ 1080 h 2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38" h="2354">
                  <a:moveTo>
                    <a:pt x="262" y="2354"/>
                  </a:moveTo>
                  <a:lnTo>
                    <a:pt x="0" y="2354"/>
                  </a:lnTo>
                  <a:lnTo>
                    <a:pt x="0" y="0"/>
                  </a:lnTo>
                  <a:lnTo>
                    <a:pt x="387" y="0"/>
                  </a:lnTo>
                  <a:lnTo>
                    <a:pt x="464" y="0"/>
                  </a:lnTo>
                  <a:lnTo>
                    <a:pt x="541" y="2"/>
                  </a:lnTo>
                  <a:lnTo>
                    <a:pt x="579" y="5"/>
                  </a:lnTo>
                  <a:lnTo>
                    <a:pt x="616" y="8"/>
                  </a:lnTo>
                  <a:lnTo>
                    <a:pt x="655" y="12"/>
                  </a:lnTo>
                  <a:lnTo>
                    <a:pt x="692" y="18"/>
                  </a:lnTo>
                  <a:lnTo>
                    <a:pt x="728" y="25"/>
                  </a:lnTo>
                  <a:lnTo>
                    <a:pt x="765" y="33"/>
                  </a:lnTo>
                  <a:lnTo>
                    <a:pt x="802" y="43"/>
                  </a:lnTo>
                  <a:lnTo>
                    <a:pt x="837" y="55"/>
                  </a:lnTo>
                  <a:lnTo>
                    <a:pt x="855" y="62"/>
                  </a:lnTo>
                  <a:lnTo>
                    <a:pt x="872" y="69"/>
                  </a:lnTo>
                  <a:lnTo>
                    <a:pt x="889" y="76"/>
                  </a:lnTo>
                  <a:lnTo>
                    <a:pt x="906" y="85"/>
                  </a:lnTo>
                  <a:lnTo>
                    <a:pt x="923" y="94"/>
                  </a:lnTo>
                  <a:lnTo>
                    <a:pt x="940" y="103"/>
                  </a:lnTo>
                  <a:lnTo>
                    <a:pt x="956" y="114"/>
                  </a:lnTo>
                  <a:lnTo>
                    <a:pt x="973" y="124"/>
                  </a:lnTo>
                  <a:lnTo>
                    <a:pt x="988" y="136"/>
                  </a:lnTo>
                  <a:lnTo>
                    <a:pt x="1005" y="148"/>
                  </a:lnTo>
                  <a:lnTo>
                    <a:pt x="1019" y="161"/>
                  </a:lnTo>
                  <a:lnTo>
                    <a:pt x="1034" y="174"/>
                  </a:lnTo>
                  <a:lnTo>
                    <a:pt x="1048" y="187"/>
                  </a:lnTo>
                  <a:lnTo>
                    <a:pt x="1062" y="202"/>
                  </a:lnTo>
                  <a:lnTo>
                    <a:pt x="1075" y="216"/>
                  </a:lnTo>
                  <a:lnTo>
                    <a:pt x="1088" y="231"/>
                  </a:lnTo>
                  <a:lnTo>
                    <a:pt x="1100" y="245"/>
                  </a:lnTo>
                  <a:lnTo>
                    <a:pt x="1112" y="261"/>
                  </a:lnTo>
                  <a:lnTo>
                    <a:pt x="1123" y="277"/>
                  </a:lnTo>
                  <a:lnTo>
                    <a:pt x="1133" y="293"/>
                  </a:lnTo>
                  <a:lnTo>
                    <a:pt x="1144" y="309"/>
                  </a:lnTo>
                  <a:lnTo>
                    <a:pt x="1153" y="326"/>
                  </a:lnTo>
                  <a:lnTo>
                    <a:pt x="1162" y="343"/>
                  </a:lnTo>
                  <a:lnTo>
                    <a:pt x="1172" y="360"/>
                  </a:lnTo>
                  <a:lnTo>
                    <a:pt x="1179" y="377"/>
                  </a:lnTo>
                  <a:lnTo>
                    <a:pt x="1187" y="396"/>
                  </a:lnTo>
                  <a:lnTo>
                    <a:pt x="1194" y="414"/>
                  </a:lnTo>
                  <a:lnTo>
                    <a:pt x="1201" y="432"/>
                  </a:lnTo>
                  <a:lnTo>
                    <a:pt x="1207" y="450"/>
                  </a:lnTo>
                  <a:lnTo>
                    <a:pt x="1212" y="468"/>
                  </a:lnTo>
                  <a:lnTo>
                    <a:pt x="1217" y="488"/>
                  </a:lnTo>
                  <a:lnTo>
                    <a:pt x="1221" y="507"/>
                  </a:lnTo>
                  <a:lnTo>
                    <a:pt x="1226" y="525"/>
                  </a:lnTo>
                  <a:lnTo>
                    <a:pt x="1229" y="545"/>
                  </a:lnTo>
                  <a:lnTo>
                    <a:pt x="1232" y="564"/>
                  </a:lnTo>
                  <a:lnTo>
                    <a:pt x="1234" y="583"/>
                  </a:lnTo>
                  <a:lnTo>
                    <a:pt x="1236" y="603"/>
                  </a:lnTo>
                  <a:lnTo>
                    <a:pt x="1237" y="622"/>
                  </a:lnTo>
                  <a:lnTo>
                    <a:pt x="1238" y="642"/>
                  </a:lnTo>
                  <a:lnTo>
                    <a:pt x="1238" y="662"/>
                  </a:lnTo>
                  <a:lnTo>
                    <a:pt x="1238" y="697"/>
                  </a:lnTo>
                  <a:lnTo>
                    <a:pt x="1235" y="733"/>
                  </a:lnTo>
                  <a:lnTo>
                    <a:pt x="1231" y="768"/>
                  </a:lnTo>
                  <a:lnTo>
                    <a:pt x="1223" y="803"/>
                  </a:lnTo>
                  <a:lnTo>
                    <a:pt x="1216" y="838"/>
                  </a:lnTo>
                  <a:lnTo>
                    <a:pt x="1206" y="874"/>
                  </a:lnTo>
                  <a:lnTo>
                    <a:pt x="1194" y="907"/>
                  </a:lnTo>
                  <a:lnTo>
                    <a:pt x="1181" y="940"/>
                  </a:lnTo>
                  <a:lnTo>
                    <a:pt x="1165" y="973"/>
                  </a:lnTo>
                  <a:lnTo>
                    <a:pt x="1149" y="1004"/>
                  </a:lnTo>
                  <a:lnTo>
                    <a:pt x="1130" y="1035"/>
                  </a:lnTo>
                  <a:lnTo>
                    <a:pt x="1111" y="1064"/>
                  </a:lnTo>
                  <a:lnTo>
                    <a:pt x="1099" y="1078"/>
                  </a:lnTo>
                  <a:lnTo>
                    <a:pt x="1089" y="1092"/>
                  </a:lnTo>
                  <a:lnTo>
                    <a:pt x="1077" y="1105"/>
                  </a:lnTo>
                  <a:lnTo>
                    <a:pt x="1065" y="1119"/>
                  </a:lnTo>
                  <a:lnTo>
                    <a:pt x="1052" y="1131"/>
                  </a:lnTo>
                  <a:lnTo>
                    <a:pt x="1040" y="1143"/>
                  </a:lnTo>
                  <a:lnTo>
                    <a:pt x="1027" y="1156"/>
                  </a:lnTo>
                  <a:lnTo>
                    <a:pt x="1013" y="1167"/>
                  </a:lnTo>
                  <a:lnTo>
                    <a:pt x="998" y="1180"/>
                  </a:lnTo>
                  <a:lnTo>
                    <a:pt x="983" y="1191"/>
                  </a:lnTo>
                  <a:lnTo>
                    <a:pt x="968" y="1201"/>
                  </a:lnTo>
                  <a:lnTo>
                    <a:pt x="951" y="1212"/>
                  </a:lnTo>
                  <a:lnTo>
                    <a:pt x="935" y="1221"/>
                  </a:lnTo>
                  <a:lnTo>
                    <a:pt x="919" y="1230"/>
                  </a:lnTo>
                  <a:lnTo>
                    <a:pt x="902" y="1239"/>
                  </a:lnTo>
                  <a:lnTo>
                    <a:pt x="886" y="1247"/>
                  </a:lnTo>
                  <a:lnTo>
                    <a:pt x="853" y="1261"/>
                  </a:lnTo>
                  <a:lnTo>
                    <a:pt x="817" y="1275"/>
                  </a:lnTo>
                  <a:lnTo>
                    <a:pt x="783" y="1285"/>
                  </a:lnTo>
                  <a:lnTo>
                    <a:pt x="747" y="1294"/>
                  </a:lnTo>
                  <a:lnTo>
                    <a:pt x="712" y="1303"/>
                  </a:lnTo>
                  <a:lnTo>
                    <a:pt x="675" y="1309"/>
                  </a:lnTo>
                  <a:lnTo>
                    <a:pt x="638" y="1314"/>
                  </a:lnTo>
                  <a:lnTo>
                    <a:pt x="602" y="1317"/>
                  </a:lnTo>
                  <a:lnTo>
                    <a:pt x="564" y="1320"/>
                  </a:lnTo>
                  <a:lnTo>
                    <a:pt x="527" y="1322"/>
                  </a:lnTo>
                  <a:lnTo>
                    <a:pt x="490" y="1323"/>
                  </a:lnTo>
                  <a:lnTo>
                    <a:pt x="454" y="1323"/>
                  </a:lnTo>
                  <a:lnTo>
                    <a:pt x="262" y="1323"/>
                  </a:lnTo>
                  <a:lnTo>
                    <a:pt x="262" y="2354"/>
                  </a:lnTo>
                  <a:close/>
                  <a:moveTo>
                    <a:pt x="262" y="1080"/>
                  </a:moveTo>
                  <a:lnTo>
                    <a:pt x="437" y="1080"/>
                  </a:lnTo>
                  <a:lnTo>
                    <a:pt x="465" y="1079"/>
                  </a:lnTo>
                  <a:lnTo>
                    <a:pt x="491" y="1079"/>
                  </a:lnTo>
                  <a:lnTo>
                    <a:pt x="518" y="1077"/>
                  </a:lnTo>
                  <a:lnTo>
                    <a:pt x="544" y="1075"/>
                  </a:lnTo>
                  <a:lnTo>
                    <a:pt x="570" y="1073"/>
                  </a:lnTo>
                  <a:lnTo>
                    <a:pt x="596" y="1070"/>
                  </a:lnTo>
                  <a:lnTo>
                    <a:pt x="620" y="1066"/>
                  </a:lnTo>
                  <a:lnTo>
                    <a:pt x="644" y="1061"/>
                  </a:lnTo>
                  <a:lnTo>
                    <a:pt x="668" y="1056"/>
                  </a:lnTo>
                  <a:lnTo>
                    <a:pt x="691" y="1049"/>
                  </a:lnTo>
                  <a:lnTo>
                    <a:pt x="714" y="1042"/>
                  </a:lnTo>
                  <a:lnTo>
                    <a:pt x="735" y="1035"/>
                  </a:lnTo>
                  <a:lnTo>
                    <a:pt x="757" y="1026"/>
                  </a:lnTo>
                  <a:lnTo>
                    <a:pt x="777" y="1016"/>
                  </a:lnTo>
                  <a:lnTo>
                    <a:pt x="797" y="1006"/>
                  </a:lnTo>
                  <a:lnTo>
                    <a:pt x="815" y="995"/>
                  </a:lnTo>
                  <a:lnTo>
                    <a:pt x="834" y="981"/>
                  </a:lnTo>
                  <a:lnTo>
                    <a:pt x="850" y="968"/>
                  </a:lnTo>
                  <a:lnTo>
                    <a:pt x="867" y="953"/>
                  </a:lnTo>
                  <a:lnTo>
                    <a:pt x="882" y="938"/>
                  </a:lnTo>
                  <a:lnTo>
                    <a:pt x="896" y="921"/>
                  </a:lnTo>
                  <a:lnTo>
                    <a:pt x="910" y="904"/>
                  </a:lnTo>
                  <a:lnTo>
                    <a:pt x="922" y="884"/>
                  </a:lnTo>
                  <a:lnTo>
                    <a:pt x="932" y="864"/>
                  </a:lnTo>
                  <a:lnTo>
                    <a:pt x="943" y="843"/>
                  </a:lnTo>
                  <a:lnTo>
                    <a:pt x="951" y="820"/>
                  </a:lnTo>
                  <a:lnTo>
                    <a:pt x="958" y="796"/>
                  </a:lnTo>
                  <a:lnTo>
                    <a:pt x="964" y="770"/>
                  </a:lnTo>
                  <a:lnTo>
                    <a:pt x="970" y="743"/>
                  </a:lnTo>
                  <a:lnTo>
                    <a:pt x="973" y="715"/>
                  </a:lnTo>
                  <a:lnTo>
                    <a:pt x="975" y="686"/>
                  </a:lnTo>
                  <a:lnTo>
                    <a:pt x="976" y="655"/>
                  </a:lnTo>
                  <a:lnTo>
                    <a:pt x="975" y="620"/>
                  </a:lnTo>
                  <a:lnTo>
                    <a:pt x="972" y="587"/>
                  </a:lnTo>
                  <a:lnTo>
                    <a:pt x="968" y="556"/>
                  </a:lnTo>
                  <a:lnTo>
                    <a:pt x="961" y="527"/>
                  </a:lnTo>
                  <a:lnTo>
                    <a:pt x="954" y="500"/>
                  </a:lnTo>
                  <a:lnTo>
                    <a:pt x="945" y="475"/>
                  </a:lnTo>
                  <a:lnTo>
                    <a:pt x="934" y="451"/>
                  </a:lnTo>
                  <a:lnTo>
                    <a:pt x="922" y="429"/>
                  </a:lnTo>
                  <a:lnTo>
                    <a:pt x="910" y="408"/>
                  </a:lnTo>
                  <a:lnTo>
                    <a:pt x="894" y="390"/>
                  </a:lnTo>
                  <a:lnTo>
                    <a:pt x="878" y="372"/>
                  </a:lnTo>
                  <a:lnTo>
                    <a:pt x="862" y="357"/>
                  </a:lnTo>
                  <a:lnTo>
                    <a:pt x="843" y="341"/>
                  </a:lnTo>
                  <a:lnTo>
                    <a:pt x="824" y="328"/>
                  </a:lnTo>
                  <a:lnTo>
                    <a:pt x="804" y="316"/>
                  </a:lnTo>
                  <a:lnTo>
                    <a:pt x="782" y="305"/>
                  </a:lnTo>
                  <a:lnTo>
                    <a:pt x="760" y="296"/>
                  </a:lnTo>
                  <a:lnTo>
                    <a:pt x="738" y="286"/>
                  </a:lnTo>
                  <a:lnTo>
                    <a:pt x="714" y="279"/>
                  </a:lnTo>
                  <a:lnTo>
                    <a:pt x="689" y="272"/>
                  </a:lnTo>
                  <a:lnTo>
                    <a:pt x="664" y="267"/>
                  </a:lnTo>
                  <a:lnTo>
                    <a:pt x="638" y="262"/>
                  </a:lnTo>
                  <a:lnTo>
                    <a:pt x="612" y="257"/>
                  </a:lnTo>
                  <a:lnTo>
                    <a:pt x="585" y="253"/>
                  </a:lnTo>
                  <a:lnTo>
                    <a:pt x="557" y="250"/>
                  </a:lnTo>
                  <a:lnTo>
                    <a:pt x="530" y="248"/>
                  </a:lnTo>
                  <a:lnTo>
                    <a:pt x="502" y="246"/>
                  </a:lnTo>
                  <a:lnTo>
                    <a:pt x="473" y="245"/>
                  </a:lnTo>
                  <a:lnTo>
                    <a:pt x="416" y="244"/>
                  </a:lnTo>
                  <a:lnTo>
                    <a:pt x="359" y="243"/>
                  </a:lnTo>
                  <a:lnTo>
                    <a:pt x="262" y="243"/>
                  </a:lnTo>
                  <a:lnTo>
                    <a:pt x="262" y="10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8" name="Rectangle 16"/>
            <p:cNvSpPr>
              <a:spLocks noChangeArrowheads="1"/>
            </p:cNvSpPr>
            <p:nvPr userDrawn="1"/>
          </p:nvSpPr>
          <p:spPr bwMode="auto">
            <a:xfrm>
              <a:off x="5076" y="3105"/>
              <a:ext cx="6" cy="38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09" name="Freeform 17"/>
            <p:cNvSpPr>
              <a:spLocks/>
            </p:cNvSpPr>
            <p:nvPr userDrawn="1"/>
          </p:nvSpPr>
          <p:spPr bwMode="auto">
            <a:xfrm>
              <a:off x="5094" y="3117"/>
              <a:ext cx="25" cy="26"/>
            </a:xfrm>
            <a:custGeom>
              <a:avLst/>
              <a:gdLst>
                <a:gd name="T0" fmla="*/ 0 w 654"/>
                <a:gd name="T1" fmla="*/ 23 h 699"/>
                <a:gd name="T2" fmla="*/ 146 w 654"/>
                <a:gd name="T3" fmla="*/ 134 h 699"/>
                <a:gd name="T4" fmla="*/ 170 w 654"/>
                <a:gd name="T5" fmla="*/ 101 h 699"/>
                <a:gd name="T6" fmla="*/ 196 w 654"/>
                <a:gd name="T7" fmla="*/ 73 h 699"/>
                <a:gd name="T8" fmla="*/ 225 w 654"/>
                <a:gd name="T9" fmla="*/ 50 h 699"/>
                <a:gd name="T10" fmla="*/ 255 w 654"/>
                <a:gd name="T11" fmla="*/ 32 h 699"/>
                <a:gd name="T12" fmla="*/ 288 w 654"/>
                <a:gd name="T13" fmla="*/ 18 h 699"/>
                <a:gd name="T14" fmla="*/ 325 w 654"/>
                <a:gd name="T15" fmla="*/ 8 h 699"/>
                <a:gd name="T16" fmla="*/ 365 w 654"/>
                <a:gd name="T17" fmla="*/ 2 h 699"/>
                <a:gd name="T18" fmla="*/ 408 w 654"/>
                <a:gd name="T19" fmla="*/ 0 h 699"/>
                <a:gd name="T20" fmla="*/ 445 w 654"/>
                <a:gd name="T21" fmla="*/ 2 h 699"/>
                <a:gd name="T22" fmla="*/ 478 w 654"/>
                <a:gd name="T23" fmla="*/ 6 h 699"/>
                <a:gd name="T24" fmla="*/ 509 w 654"/>
                <a:gd name="T25" fmla="*/ 13 h 699"/>
                <a:gd name="T26" fmla="*/ 537 w 654"/>
                <a:gd name="T27" fmla="*/ 23 h 699"/>
                <a:gd name="T28" fmla="*/ 562 w 654"/>
                <a:gd name="T29" fmla="*/ 37 h 699"/>
                <a:gd name="T30" fmla="*/ 585 w 654"/>
                <a:gd name="T31" fmla="*/ 53 h 699"/>
                <a:gd name="T32" fmla="*/ 603 w 654"/>
                <a:gd name="T33" fmla="*/ 72 h 699"/>
                <a:gd name="T34" fmla="*/ 620 w 654"/>
                <a:gd name="T35" fmla="*/ 95 h 699"/>
                <a:gd name="T36" fmla="*/ 635 w 654"/>
                <a:gd name="T37" fmla="*/ 125 h 699"/>
                <a:gd name="T38" fmla="*/ 646 w 654"/>
                <a:gd name="T39" fmla="*/ 159 h 699"/>
                <a:gd name="T40" fmla="*/ 652 w 654"/>
                <a:gd name="T41" fmla="*/ 211 h 699"/>
                <a:gd name="T42" fmla="*/ 654 w 654"/>
                <a:gd name="T43" fmla="*/ 289 h 699"/>
                <a:gd name="T44" fmla="*/ 498 w 654"/>
                <a:gd name="T45" fmla="*/ 699 h 699"/>
                <a:gd name="T46" fmla="*/ 497 w 654"/>
                <a:gd name="T47" fmla="*/ 320 h 699"/>
                <a:gd name="T48" fmla="*/ 492 w 654"/>
                <a:gd name="T49" fmla="*/ 264 h 699"/>
                <a:gd name="T50" fmla="*/ 485 w 654"/>
                <a:gd name="T51" fmla="*/ 220 h 699"/>
                <a:gd name="T52" fmla="*/ 476 w 654"/>
                <a:gd name="T53" fmla="*/ 194 h 699"/>
                <a:gd name="T54" fmla="*/ 469 w 654"/>
                <a:gd name="T55" fmla="*/ 181 h 699"/>
                <a:gd name="T56" fmla="*/ 460 w 654"/>
                <a:gd name="T57" fmla="*/ 169 h 699"/>
                <a:gd name="T58" fmla="*/ 451 w 654"/>
                <a:gd name="T59" fmla="*/ 160 h 699"/>
                <a:gd name="T60" fmla="*/ 433 w 654"/>
                <a:gd name="T61" fmla="*/ 149 h 699"/>
                <a:gd name="T62" fmla="*/ 404 w 654"/>
                <a:gd name="T63" fmla="*/ 137 h 699"/>
                <a:gd name="T64" fmla="*/ 369 w 654"/>
                <a:gd name="T65" fmla="*/ 132 h 699"/>
                <a:gd name="T66" fmla="*/ 336 w 654"/>
                <a:gd name="T67" fmla="*/ 131 h 699"/>
                <a:gd name="T68" fmla="*/ 310 w 654"/>
                <a:gd name="T69" fmla="*/ 134 h 699"/>
                <a:gd name="T70" fmla="*/ 286 w 654"/>
                <a:gd name="T71" fmla="*/ 138 h 699"/>
                <a:gd name="T72" fmla="*/ 263 w 654"/>
                <a:gd name="T73" fmla="*/ 146 h 699"/>
                <a:gd name="T74" fmla="*/ 243 w 654"/>
                <a:gd name="T75" fmla="*/ 156 h 699"/>
                <a:gd name="T76" fmla="*/ 223 w 654"/>
                <a:gd name="T77" fmla="*/ 168 h 699"/>
                <a:gd name="T78" fmla="*/ 206 w 654"/>
                <a:gd name="T79" fmla="*/ 183 h 699"/>
                <a:gd name="T80" fmla="*/ 192 w 654"/>
                <a:gd name="T81" fmla="*/ 198 h 699"/>
                <a:gd name="T82" fmla="*/ 178 w 654"/>
                <a:gd name="T83" fmla="*/ 220 h 699"/>
                <a:gd name="T84" fmla="*/ 166 w 654"/>
                <a:gd name="T85" fmla="*/ 251 h 699"/>
                <a:gd name="T86" fmla="*/ 159 w 654"/>
                <a:gd name="T87" fmla="*/ 291 h 699"/>
                <a:gd name="T88" fmla="*/ 156 w 654"/>
                <a:gd name="T89" fmla="*/ 352 h 699"/>
                <a:gd name="T90" fmla="*/ 156 w 654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4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4" y="87"/>
                  </a:lnTo>
                  <a:lnTo>
                    <a:pt x="196" y="73"/>
                  </a:lnTo>
                  <a:lnTo>
                    <a:pt x="211" y="62"/>
                  </a:lnTo>
                  <a:lnTo>
                    <a:pt x="225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2" y="24"/>
                  </a:lnTo>
                  <a:lnTo>
                    <a:pt x="288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5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7" y="0"/>
                  </a:lnTo>
                  <a:lnTo>
                    <a:pt x="445" y="2"/>
                  </a:lnTo>
                  <a:lnTo>
                    <a:pt x="461" y="3"/>
                  </a:lnTo>
                  <a:lnTo>
                    <a:pt x="478" y="6"/>
                  </a:lnTo>
                  <a:lnTo>
                    <a:pt x="493" y="9"/>
                  </a:lnTo>
                  <a:lnTo>
                    <a:pt x="509" y="13"/>
                  </a:lnTo>
                  <a:lnTo>
                    <a:pt x="524" y="18"/>
                  </a:lnTo>
                  <a:lnTo>
                    <a:pt x="537" y="23"/>
                  </a:lnTo>
                  <a:lnTo>
                    <a:pt x="549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5" y="53"/>
                  </a:lnTo>
                  <a:lnTo>
                    <a:pt x="594" y="63"/>
                  </a:lnTo>
                  <a:lnTo>
                    <a:pt x="603" y="72"/>
                  </a:lnTo>
                  <a:lnTo>
                    <a:pt x="613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5" y="125"/>
                  </a:lnTo>
                  <a:lnTo>
                    <a:pt x="642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2" y="211"/>
                  </a:lnTo>
                  <a:lnTo>
                    <a:pt x="653" y="246"/>
                  </a:lnTo>
                  <a:lnTo>
                    <a:pt x="654" y="289"/>
                  </a:lnTo>
                  <a:lnTo>
                    <a:pt x="654" y="699"/>
                  </a:lnTo>
                  <a:lnTo>
                    <a:pt x="498" y="699"/>
                  </a:lnTo>
                  <a:lnTo>
                    <a:pt x="498" y="351"/>
                  </a:lnTo>
                  <a:lnTo>
                    <a:pt x="497" y="320"/>
                  </a:lnTo>
                  <a:lnTo>
                    <a:pt x="496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5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3" y="187"/>
                  </a:lnTo>
                  <a:lnTo>
                    <a:pt x="469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6" y="164"/>
                  </a:lnTo>
                  <a:lnTo>
                    <a:pt x="451" y="160"/>
                  </a:lnTo>
                  <a:lnTo>
                    <a:pt x="446" y="156"/>
                  </a:lnTo>
                  <a:lnTo>
                    <a:pt x="433" y="149"/>
                  </a:lnTo>
                  <a:lnTo>
                    <a:pt x="420" y="142"/>
                  </a:lnTo>
                  <a:lnTo>
                    <a:pt x="404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49" y="131"/>
                  </a:lnTo>
                  <a:lnTo>
                    <a:pt x="336" y="131"/>
                  </a:lnTo>
                  <a:lnTo>
                    <a:pt x="324" y="132"/>
                  </a:lnTo>
                  <a:lnTo>
                    <a:pt x="310" y="134"/>
                  </a:lnTo>
                  <a:lnTo>
                    <a:pt x="299" y="136"/>
                  </a:lnTo>
                  <a:lnTo>
                    <a:pt x="286" y="138"/>
                  </a:lnTo>
                  <a:lnTo>
                    <a:pt x="275" y="142"/>
                  </a:lnTo>
                  <a:lnTo>
                    <a:pt x="263" y="146"/>
                  </a:lnTo>
                  <a:lnTo>
                    <a:pt x="253" y="151"/>
                  </a:lnTo>
                  <a:lnTo>
                    <a:pt x="243" y="156"/>
                  </a:lnTo>
                  <a:lnTo>
                    <a:pt x="232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6" y="390"/>
                  </a:lnTo>
                  <a:lnTo>
                    <a:pt x="156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0" name="Freeform 18"/>
            <p:cNvSpPr>
              <a:spLocks/>
            </p:cNvSpPr>
            <p:nvPr userDrawn="1"/>
          </p:nvSpPr>
          <p:spPr bwMode="auto">
            <a:xfrm>
              <a:off x="5127" y="3117"/>
              <a:ext cx="21" cy="27"/>
            </a:xfrm>
            <a:custGeom>
              <a:avLst/>
              <a:gdLst>
                <a:gd name="T0" fmla="*/ 137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5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0 w 544"/>
                <a:gd name="T15" fmla="*/ 540 h 726"/>
                <a:gd name="T16" fmla="*/ 390 w 544"/>
                <a:gd name="T17" fmla="*/ 507 h 726"/>
                <a:gd name="T18" fmla="*/ 378 w 544"/>
                <a:gd name="T19" fmla="*/ 482 h 726"/>
                <a:gd name="T20" fmla="*/ 351 w 544"/>
                <a:gd name="T21" fmla="*/ 459 h 726"/>
                <a:gd name="T22" fmla="*/ 286 w 544"/>
                <a:gd name="T23" fmla="*/ 427 h 726"/>
                <a:gd name="T24" fmla="*/ 231 w 544"/>
                <a:gd name="T25" fmla="*/ 406 h 726"/>
                <a:gd name="T26" fmla="*/ 139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4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0 w 544"/>
                <a:gd name="T45" fmla="*/ 13 h 726"/>
                <a:gd name="T46" fmla="*/ 296 w 544"/>
                <a:gd name="T47" fmla="*/ 0 h 726"/>
                <a:gd name="T48" fmla="*/ 368 w 544"/>
                <a:gd name="T49" fmla="*/ 7 h 726"/>
                <a:gd name="T50" fmla="*/ 430 w 544"/>
                <a:gd name="T51" fmla="*/ 29 h 726"/>
                <a:gd name="T52" fmla="*/ 478 w 544"/>
                <a:gd name="T53" fmla="*/ 63 h 726"/>
                <a:gd name="T54" fmla="*/ 511 w 544"/>
                <a:gd name="T55" fmla="*/ 110 h 726"/>
                <a:gd name="T56" fmla="*/ 390 w 544"/>
                <a:gd name="T57" fmla="*/ 164 h 726"/>
                <a:gd name="T58" fmla="*/ 367 w 544"/>
                <a:gd name="T59" fmla="*/ 140 h 726"/>
                <a:gd name="T60" fmla="*/ 335 w 544"/>
                <a:gd name="T61" fmla="*/ 124 h 726"/>
                <a:gd name="T62" fmla="*/ 299 w 544"/>
                <a:gd name="T63" fmla="*/ 116 h 726"/>
                <a:gd name="T64" fmla="*/ 258 w 544"/>
                <a:gd name="T65" fmla="*/ 119 h 726"/>
                <a:gd name="T66" fmla="*/ 225 w 544"/>
                <a:gd name="T67" fmla="*/ 132 h 726"/>
                <a:gd name="T68" fmla="*/ 202 w 544"/>
                <a:gd name="T69" fmla="*/ 155 h 726"/>
                <a:gd name="T70" fmla="*/ 192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8 w 544"/>
                <a:gd name="T77" fmla="*/ 261 h 726"/>
                <a:gd name="T78" fmla="*/ 329 w 544"/>
                <a:gd name="T79" fmla="*/ 295 h 726"/>
                <a:gd name="T80" fmla="*/ 392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8 w 544"/>
                <a:gd name="T87" fmla="*/ 462 h 726"/>
                <a:gd name="T88" fmla="*/ 543 w 544"/>
                <a:gd name="T89" fmla="*/ 524 h 726"/>
                <a:gd name="T90" fmla="*/ 537 w 544"/>
                <a:gd name="T91" fmla="*/ 570 h 726"/>
                <a:gd name="T92" fmla="*/ 520 w 544"/>
                <a:gd name="T93" fmla="*/ 611 h 726"/>
                <a:gd name="T94" fmla="*/ 496 w 544"/>
                <a:gd name="T95" fmla="*/ 647 h 726"/>
                <a:gd name="T96" fmla="*/ 460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7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7" y="530"/>
                  </a:lnTo>
                  <a:lnTo>
                    <a:pt x="143" y="541"/>
                  </a:lnTo>
                  <a:lnTo>
                    <a:pt x="150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2" y="577"/>
                  </a:lnTo>
                  <a:lnTo>
                    <a:pt x="182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4" y="600"/>
                  </a:lnTo>
                  <a:lnTo>
                    <a:pt x="225" y="603"/>
                  </a:lnTo>
                  <a:lnTo>
                    <a:pt x="239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0" y="611"/>
                  </a:lnTo>
                  <a:lnTo>
                    <a:pt x="294" y="610"/>
                  </a:lnTo>
                  <a:lnTo>
                    <a:pt x="305" y="609"/>
                  </a:lnTo>
                  <a:lnTo>
                    <a:pt x="316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5" y="592"/>
                  </a:lnTo>
                  <a:lnTo>
                    <a:pt x="362" y="587"/>
                  </a:lnTo>
                  <a:lnTo>
                    <a:pt x="369" y="580"/>
                  </a:lnTo>
                  <a:lnTo>
                    <a:pt x="375" y="573"/>
                  </a:lnTo>
                  <a:lnTo>
                    <a:pt x="381" y="566"/>
                  </a:lnTo>
                  <a:lnTo>
                    <a:pt x="385" y="558"/>
                  </a:lnTo>
                  <a:lnTo>
                    <a:pt x="388" y="550"/>
                  </a:lnTo>
                  <a:lnTo>
                    <a:pt x="390" y="540"/>
                  </a:lnTo>
                  <a:lnTo>
                    <a:pt x="391" y="531"/>
                  </a:lnTo>
                  <a:lnTo>
                    <a:pt x="392" y="521"/>
                  </a:lnTo>
                  <a:lnTo>
                    <a:pt x="391" y="515"/>
                  </a:lnTo>
                  <a:lnTo>
                    <a:pt x="390" y="507"/>
                  </a:lnTo>
                  <a:lnTo>
                    <a:pt x="388" y="501"/>
                  </a:lnTo>
                  <a:lnTo>
                    <a:pt x="385" y="495"/>
                  </a:lnTo>
                  <a:lnTo>
                    <a:pt x="382" y="489"/>
                  </a:lnTo>
                  <a:lnTo>
                    <a:pt x="378" y="482"/>
                  </a:lnTo>
                  <a:lnTo>
                    <a:pt x="371" y="476"/>
                  </a:lnTo>
                  <a:lnTo>
                    <a:pt x="365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6" y="427"/>
                  </a:lnTo>
                  <a:lnTo>
                    <a:pt x="270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1" y="406"/>
                  </a:lnTo>
                  <a:lnTo>
                    <a:pt x="206" y="395"/>
                  </a:lnTo>
                  <a:lnTo>
                    <a:pt x="182" y="383"/>
                  </a:lnTo>
                  <a:lnTo>
                    <a:pt x="159" y="372"/>
                  </a:lnTo>
                  <a:lnTo>
                    <a:pt x="139" y="360"/>
                  </a:lnTo>
                  <a:lnTo>
                    <a:pt x="122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70" y="303"/>
                  </a:lnTo>
                  <a:lnTo>
                    <a:pt x="61" y="290"/>
                  </a:lnTo>
                  <a:lnTo>
                    <a:pt x="53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40" y="234"/>
                  </a:lnTo>
                  <a:lnTo>
                    <a:pt x="38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40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0" y="130"/>
                  </a:lnTo>
                  <a:lnTo>
                    <a:pt x="54" y="121"/>
                  </a:lnTo>
                  <a:lnTo>
                    <a:pt x="59" y="111"/>
                  </a:lnTo>
                  <a:lnTo>
                    <a:pt x="65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3" y="78"/>
                  </a:lnTo>
                  <a:lnTo>
                    <a:pt x="92" y="70"/>
                  </a:lnTo>
                  <a:lnTo>
                    <a:pt x="99" y="63"/>
                  </a:lnTo>
                  <a:lnTo>
                    <a:pt x="108" y="55"/>
                  </a:lnTo>
                  <a:lnTo>
                    <a:pt x="116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7" y="25"/>
                  </a:lnTo>
                  <a:lnTo>
                    <a:pt x="167" y="21"/>
                  </a:lnTo>
                  <a:lnTo>
                    <a:pt x="179" y="17"/>
                  </a:lnTo>
                  <a:lnTo>
                    <a:pt x="190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6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2" y="4"/>
                  </a:lnTo>
                  <a:lnTo>
                    <a:pt x="368" y="7"/>
                  </a:lnTo>
                  <a:lnTo>
                    <a:pt x="385" y="11"/>
                  </a:lnTo>
                  <a:lnTo>
                    <a:pt x="400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4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8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1" y="110"/>
                  </a:lnTo>
                  <a:lnTo>
                    <a:pt x="401" y="186"/>
                  </a:lnTo>
                  <a:lnTo>
                    <a:pt x="398" y="178"/>
                  </a:lnTo>
                  <a:lnTo>
                    <a:pt x="395" y="170"/>
                  </a:lnTo>
                  <a:lnTo>
                    <a:pt x="390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3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3" y="127"/>
                  </a:lnTo>
                  <a:lnTo>
                    <a:pt x="335" y="124"/>
                  </a:lnTo>
                  <a:lnTo>
                    <a:pt x="327" y="121"/>
                  </a:lnTo>
                  <a:lnTo>
                    <a:pt x="317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8" y="116"/>
                  </a:lnTo>
                  <a:lnTo>
                    <a:pt x="269" y="117"/>
                  </a:lnTo>
                  <a:lnTo>
                    <a:pt x="258" y="119"/>
                  </a:lnTo>
                  <a:lnTo>
                    <a:pt x="249" y="122"/>
                  </a:lnTo>
                  <a:lnTo>
                    <a:pt x="241" y="124"/>
                  </a:lnTo>
                  <a:lnTo>
                    <a:pt x="232" y="128"/>
                  </a:lnTo>
                  <a:lnTo>
                    <a:pt x="225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8" y="162"/>
                  </a:lnTo>
                  <a:lnTo>
                    <a:pt x="195" y="168"/>
                  </a:lnTo>
                  <a:lnTo>
                    <a:pt x="193" y="176"/>
                  </a:lnTo>
                  <a:lnTo>
                    <a:pt x="192" y="185"/>
                  </a:lnTo>
                  <a:lnTo>
                    <a:pt x="192" y="193"/>
                  </a:lnTo>
                  <a:lnTo>
                    <a:pt x="192" y="199"/>
                  </a:lnTo>
                  <a:lnTo>
                    <a:pt x="193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9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29" y="249"/>
                  </a:lnTo>
                  <a:lnTo>
                    <a:pt x="239" y="255"/>
                  </a:lnTo>
                  <a:lnTo>
                    <a:pt x="248" y="261"/>
                  </a:lnTo>
                  <a:lnTo>
                    <a:pt x="259" y="266"/>
                  </a:lnTo>
                  <a:lnTo>
                    <a:pt x="283" y="278"/>
                  </a:lnTo>
                  <a:lnTo>
                    <a:pt x="311" y="289"/>
                  </a:lnTo>
                  <a:lnTo>
                    <a:pt x="329" y="295"/>
                  </a:lnTo>
                  <a:lnTo>
                    <a:pt x="344" y="302"/>
                  </a:lnTo>
                  <a:lnTo>
                    <a:pt x="359" y="307"/>
                  </a:lnTo>
                  <a:lnTo>
                    <a:pt x="369" y="311"/>
                  </a:lnTo>
                  <a:lnTo>
                    <a:pt x="392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2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8" y="462"/>
                  </a:lnTo>
                  <a:lnTo>
                    <a:pt x="541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3" y="524"/>
                  </a:lnTo>
                  <a:lnTo>
                    <a:pt x="542" y="535"/>
                  </a:lnTo>
                  <a:lnTo>
                    <a:pt x="541" y="548"/>
                  </a:lnTo>
                  <a:lnTo>
                    <a:pt x="539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30" y="591"/>
                  </a:lnTo>
                  <a:lnTo>
                    <a:pt x="526" y="601"/>
                  </a:lnTo>
                  <a:lnTo>
                    <a:pt x="520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6" y="647"/>
                  </a:lnTo>
                  <a:lnTo>
                    <a:pt x="487" y="654"/>
                  </a:lnTo>
                  <a:lnTo>
                    <a:pt x="479" y="662"/>
                  </a:lnTo>
                  <a:lnTo>
                    <a:pt x="471" y="670"/>
                  </a:lnTo>
                  <a:lnTo>
                    <a:pt x="460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8" y="705"/>
                  </a:lnTo>
                  <a:lnTo>
                    <a:pt x="395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7" y="719"/>
                  </a:lnTo>
                  <a:lnTo>
                    <a:pt x="343" y="721"/>
                  </a:lnTo>
                  <a:lnTo>
                    <a:pt x="329" y="723"/>
                  </a:lnTo>
                  <a:lnTo>
                    <a:pt x="299" y="725"/>
                  </a:lnTo>
                  <a:lnTo>
                    <a:pt x="268" y="726"/>
                  </a:lnTo>
                  <a:lnTo>
                    <a:pt x="244" y="726"/>
                  </a:lnTo>
                  <a:lnTo>
                    <a:pt x="220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7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3" y="690"/>
                  </a:lnTo>
                  <a:lnTo>
                    <a:pt x="87" y="680"/>
                  </a:lnTo>
                  <a:lnTo>
                    <a:pt x="72" y="669"/>
                  </a:lnTo>
                  <a:lnTo>
                    <a:pt x="57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1" name="Freeform 19"/>
            <p:cNvSpPr>
              <a:spLocks/>
            </p:cNvSpPr>
            <p:nvPr userDrawn="1"/>
          </p:nvSpPr>
          <p:spPr bwMode="auto">
            <a:xfrm>
              <a:off x="5157" y="3118"/>
              <a:ext cx="25" cy="26"/>
            </a:xfrm>
            <a:custGeom>
              <a:avLst/>
              <a:gdLst>
                <a:gd name="T0" fmla="*/ 156 w 655"/>
                <a:gd name="T1" fmla="*/ 381 h 702"/>
                <a:gd name="T2" fmla="*/ 158 w 655"/>
                <a:gd name="T3" fmla="*/ 426 h 702"/>
                <a:gd name="T4" fmla="*/ 166 w 655"/>
                <a:gd name="T5" fmla="*/ 465 h 702"/>
                <a:gd name="T6" fmla="*/ 179 w 655"/>
                <a:gd name="T7" fmla="*/ 497 h 702"/>
                <a:gd name="T8" fmla="*/ 196 w 655"/>
                <a:gd name="T9" fmla="*/ 522 h 702"/>
                <a:gd name="T10" fmla="*/ 220 w 655"/>
                <a:gd name="T11" fmla="*/ 540 h 702"/>
                <a:gd name="T12" fmla="*/ 249 w 655"/>
                <a:gd name="T13" fmla="*/ 554 h 702"/>
                <a:gd name="T14" fmla="*/ 285 w 655"/>
                <a:gd name="T15" fmla="*/ 562 h 702"/>
                <a:gd name="T16" fmla="*/ 328 w 655"/>
                <a:gd name="T17" fmla="*/ 564 h 702"/>
                <a:gd name="T18" fmla="*/ 370 w 655"/>
                <a:gd name="T19" fmla="*/ 562 h 702"/>
                <a:gd name="T20" fmla="*/ 407 w 655"/>
                <a:gd name="T21" fmla="*/ 554 h 702"/>
                <a:gd name="T22" fmla="*/ 437 w 655"/>
                <a:gd name="T23" fmla="*/ 540 h 702"/>
                <a:gd name="T24" fmla="*/ 459 w 655"/>
                <a:gd name="T25" fmla="*/ 522 h 702"/>
                <a:gd name="T26" fmla="*/ 478 w 655"/>
                <a:gd name="T27" fmla="*/ 497 h 702"/>
                <a:gd name="T28" fmla="*/ 491 w 655"/>
                <a:gd name="T29" fmla="*/ 465 h 702"/>
                <a:gd name="T30" fmla="*/ 498 w 655"/>
                <a:gd name="T31" fmla="*/ 426 h 702"/>
                <a:gd name="T32" fmla="*/ 501 w 655"/>
                <a:gd name="T33" fmla="*/ 381 h 702"/>
                <a:gd name="T34" fmla="*/ 655 w 655"/>
                <a:gd name="T35" fmla="*/ 0 h 702"/>
                <a:gd name="T36" fmla="*/ 655 w 655"/>
                <a:gd name="T37" fmla="*/ 358 h 702"/>
                <a:gd name="T38" fmla="*/ 652 w 655"/>
                <a:gd name="T39" fmla="*/ 403 h 702"/>
                <a:gd name="T40" fmla="*/ 648 w 655"/>
                <a:gd name="T41" fmla="*/ 445 h 702"/>
                <a:gd name="T42" fmla="*/ 641 w 655"/>
                <a:gd name="T43" fmla="*/ 483 h 702"/>
                <a:gd name="T44" fmla="*/ 630 w 655"/>
                <a:gd name="T45" fmla="*/ 518 h 702"/>
                <a:gd name="T46" fmla="*/ 619 w 655"/>
                <a:gd name="T47" fmla="*/ 550 h 702"/>
                <a:gd name="T48" fmla="*/ 604 w 655"/>
                <a:gd name="T49" fmla="*/ 578 h 702"/>
                <a:gd name="T50" fmla="*/ 587 w 655"/>
                <a:gd name="T51" fmla="*/ 604 h 702"/>
                <a:gd name="T52" fmla="*/ 567 w 655"/>
                <a:gd name="T53" fmla="*/ 626 h 702"/>
                <a:gd name="T54" fmla="*/ 545 w 655"/>
                <a:gd name="T55" fmla="*/ 646 h 702"/>
                <a:gd name="T56" fmla="*/ 520 w 655"/>
                <a:gd name="T57" fmla="*/ 661 h 702"/>
                <a:gd name="T58" fmla="*/ 492 w 655"/>
                <a:gd name="T59" fmla="*/ 676 h 702"/>
                <a:gd name="T60" fmla="*/ 460 w 655"/>
                <a:gd name="T61" fmla="*/ 686 h 702"/>
                <a:gd name="T62" fmla="*/ 427 w 655"/>
                <a:gd name="T63" fmla="*/ 694 h 702"/>
                <a:gd name="T64" fmla="*/ 390 w 655"/>
                <a:gd name="T65" fmla="*/ 699 h 702"/>
                <a:gd name="T66" fmla="*/ 351 w 655"/>
                <a:gd name="T67" fmla="*/ 702 h 702"/>
                <a:gd name="T68" fmla="*/ 308 w 655"/>
                <a:gd name="T69" fmla="*/ 702 h 702"/>
                <a:gd name="T70" fmla="*/ 268 w 655"/>
                <a:gd name="T71" fmla="*/ 699 h 702"/>
                <a:gd name="T72" fmla="*/ 230 w 655"/>
                <a:gd name="T73" fmla="*/ 694 h 702"/>
                <a:gd name="T74" fmla="*/ 196 w 655"/>
                <a:gd name="T75" fmla="*/ 686 h 702"/>
                <a:gd name="T76" fmla="*/ 165 w 655"/>
                <a:gd name="T77" fmla="*/ 676 h 702"/>
                <a:gd name="T78" fmla="*/ 136 w 655"/>
                <a:gd name="T79" fmla="*/ 662 h 702"/>
                <a:gd name="T80" fmla="*/ 111 w 655"/>
                <a:gd name="T81" fmla="*/ 646 h 702"/>
                <a:gd name="T82" fmla="*/ 89 w 655"/>
                <a:gd name="T83" fmla="*/ 627 h 702"/>
                <a:gd name="T84" fmla="*/ 69 w 655"/>
                <a:gd name="T85" fmla="*/ 605 h 702"/>
                <a:gd name="T86" fmla="*/ 52 w 655"/>
                <a:gd name="T87" fmla="*/ 579 h 702"/>
                <a:gd name="T88" fmla="*/ 38 w 655"/>
                <a:gd name="T89" fmla="*/ 552 h 702"/>
                <a:gd name="T90" fmla="*/ 25 w 655"/>
                <a:gd name="T91" fmla="*/ 519 h 702"/>
                <a:gd name="T92" fmla="*/ 16 w 655"/>
                <a:gd name="T93" fmla="*/ 484 h 702"/>
                <a:gd name="T94" fmla="*/ 9 w 655"/>
                <a:gd name="T95" fmla="*/ 446 h 702"/>
                <a:gd name="T96" fmla="*/ 4 w 655"/>
                <a:gd name="T97" fmla="*/ 404 h 702"/>
                <a:gd name="T98" fmla="*/ 1 w 655"/>
                <a:gd name="T99" fmla="*/ 358 h 702"/>
                <a:gd name="T100" fmla="*/ 0 w 655"/>
                <a:gd name="T101" fmla="*/ 0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55" h="702">
                  <a:moveTo>
                    <a:pt x="156" y="0"/>
                  </a:moveTo>
                  <a:lnTo>
                    <a:pt x="156" y="381"/>
                  </a:lnTo>
                  <a:lnTo>
                    <a:pt x="156" y="405"/>
                  </a:lnTo>
                  <a:lnTo>
                    <a:pt x="158" y="426"/>
                  </a:lnTo>
                  <a:lnTo>
                    <a:pt x="161" y="446"/>
                  </a:lnTo>
                  <a:lnTo>
                    <a:pt x="166" y="465"/>
                  </a:lnTo>
                  <a:lnTo>
                    <a:pt x="171" y="481"/>
                  </a:lnTo>
                  <a:lnTo>
                    <a:pt x="179" y="497"/>
                  </a:lnTo>
                  <a:lnTo>
                    <a:pt x="187" y="510"/>
                  </a:lnTo>
                  <a:lnTo>
                    <a:pt x="196" y="522"/>
                  </a:lnTo>
                  <a:lnTo>
                    <a:pt x="208" y="532"/>
                  </a:lnTo>
                  <a:lnTo>
                    <a:pt x="220" y="540"/>
                  </a:lnTo>
                  <a:lnTo>
                    <a:pt x="234" y="547"/>
                  </a:lnTo>
                  <a:lnTo>
                    <a:pt x="249" y="554"/>
                  </a:lnTo>
                  <a:lnTo>
                    <a:pt x="267" y="559"/>
                  </a:lnTo>
                  <a:lnTo>
                    <a:pt x="285" y="562"/>
                  </a:lnTo>
                  <a:lnTo>
                    <a:pt x="306" y="564"/>
                  </a:lnTo>
                  <a:lnTo>
                    <a:pt x="328" y="564"/>
                  </a:lnTo>
                  <a:lnTo>
                    <a:pt x="351" y="564"/>
                  </a:lnTo>
                  <a:lnTo>
                    <a:pt x="370" y="562"/>
                  </a:lnTo>
                  <a:lnTo>
                    <a:pt x="389" y="559"/>
                  </a:lnTo>
                  <a:lnTo>
                    <a:pt x="407" y="554"/>
                  </a:lnTo>
                  <a:lnTo>
                    <a:pt x="422" y="547"/>
                  </a:lnTo>
                  <a:lnTo>
                    <a:pt x="437" y="540"/>
                  </a:lnTo>
                  <a:lnTo>
                    <a:pt x="449" y="532"/>
                  </a:lnTo>
                  <a:lnTo>
                    <a:pt x="459" y="522"/>
                  </a:lnTo>
                  <a:lnTo>
                    <a:pt x="470" y="510"/>
                  </a:lnTo>
                  <a:lnTo>
                    <a:pt x="478" y="497"/>
                  </a:lnTo>
                  <a:lnTo>
                    <a:pt x="484" y="481"/>
                  </a:lnTo>
                  <a:lnTo>
                    <a:pt x="491" y="465"/>
                  </a:lnTo>
                  <a:lnTo>
                    <a:pt x="495" y="446"/>
                  </a:lnTo>
                  <a:lnTo>
                    <a:pt x="498" y="426"/>
                  </a:lnTo>
                  <a:lnTo>
                    <a:pt x="500" y="405"/>
                  </a:lnTo>
                  <a:lnTo>
                    <a:pt x="501" y="381"/>
                  </a:lnTo>
                  <a:lnTo>
                    <a:pt x="501" y="0"/>
                  </a:lnTo>
                  <a:lnTo>
                    <a:pt x="655" y="0"/>
                  </a:lnTo>
                  <a:lnTo>
                    <a:pt x="655" y="334"/>
                  </a:lnTo>
                  <a:lnTo>
                    <a:pt x="655" y="358"/>
                  </a:lnTo>
                  <a:lnTo>
                    <a:pt x="654" y="381"/>
                  </a:lnTo>
                  <a:lnTo>
                    <a:pt x="652" y="403"/>
                  </a:lnTo>
                  <a:lnTo>
                    <a:pt x="650" y="424"/>
                  </a:lnTo>
                  <a:lnTo>
                    <a:pt x="648" y="445"/>
                  </a:lnTo>
                  <a:lnTo>
                    <a:pt x="645" y="465"/>
                  </a:lnTo>
                  <a:lnTo>
                    <a:pt x="641" y="483"/>
                  </a:lnTo>
                  <a:lnTo>
                    <a:pt x="636" y="501"/>
                  </a:lnTo>
                  <a:lnTo>
                    <a:pt x="630" y="518"/>
                  </a:lnTo>
                  <a:lnTo>
                    <a:pt x="625" y="535"/>
                  </a:lnTo>
                  <a:lnTo>
                    <a:pt x="619" y="550"/>
                  </a:lnTo>
                  <a:lnTo>
                    <a:pt x="612" y="565"/>
                  </a:lnTo>
                  <a:lnTo>
                    <a:pt x="604" y="578"/>
                  </a:lnTo>
                  <a:lnTo>
                    <a:pt x="596" y="592"/>
                  </a:lnTo>
                  <a:lnTo>
                    <a:pt x="587" y="604"/>
                  </a:lnTo>
                  <a:lnTo>
                    <a:pt x="578" y="616"/>
                  </a:lnTo>
                  <a:lnTo>
                    <a:pt x="567" y="626"/>
                  </a:lnTo>
                  <a:lnTo>
                    <a:pt x="557" y="636"/>
                  </a:lnTo>
                  <a:lnTo>
                    <a:pt x="545" y="646"/>
                  </a:lnTo>
                  <a:lnTo>
                    <a:pt x="533" y="654"/>
                  </a:lnTo>
                  <a:lnTo>
                    <a:pt x="520" y="661"/>
                  </a:lnTo>
                  <a:lnTo>
                    <a:pt x="506" y="668"/>
                  </a:lnTo>
                  <a:lnTo>
                    <a:pt x="492" y="676"/>
                  </a:lnTo>
                  <a:lnTo>
                    <a:pt x="477" y="681"/>
                  </a:lnTo>
                  <a:lnTo>
                    <a:pt x="460" y="686"/>
                  </a:lnTo>
                  <a:lnTo>
                    <a:pt x="444" y="690"/>
                  </a:lnTo>
                  <a:lnTo>
                    <a:pt x="427" y="694"/>
                  </a:lnTo>
                  <a:lnTo>
                    <a:pt x="409" y="697"/>
                  </a:lnTo>
                  <a:lnTo>
                    <a:pt x="390" y="699"/>
                  </a:lnTo>
                  <a:lnTo>
                    <a:pt x="370" y="701"/>
                  </a:lnTo>
                  <a:lnTo>
                    <a:pt x="351" y="702"/>
                  </a:lnTo>
                  <a:lnTo>
                    <a:pt x="330" y="702"/>
                  </a:lnTo>
                  <a:lnTo>
                    <a:pt x="308" y="702"/>
                  </a:lnTo>
                  <a:lnTo>
                    <a:pt x="287" y="701"/>
                  </a:lnTo>
                  <a:lnTo>
                    <a:pt x="268" y="699"/>
                  </a:lnTo>
                  <a:lnTo>
                    <a:pt x="249" y="697"/>
                  </a:lnTo>
                  <a:lnTo>
                    <a:pt x="230" y="694"/>
                  </a:lnTo>
                  <a:lnTo>
                    <a:pt x="213" y="691"/>
                  </a:lnTo>
                  <a:lnTo>
                    <a:pt x="196" y="686"/>
                  </a:lnTo>
                  <a:lnTo>
                    <a:pt x="180" y="681"/>
                  </a:lnTo>
                  <a:lnTo>
                    <a:pt x="165" y="676"/>
                  </a:lnTo>
                  <a:lnTo>
                    <a:pt x="151" y="669"/>
                  </a:lnTo>
                  <a:lnTo>
                    <a:pt x="136" y="662"/>
                  </a:lnTo>
                  <a:lnTo>
                    <a:pt x="124" y="654"/>
                  </a:lnTo>
                  <a:lnTo>
                    <a:pt x="111" y="646"/>
                  </a:lnTo>
                  <a:lnTo>
                    <a:pt x="100" y="636"/>
                  </a:lnTo>
                  <a:lnTo>
                    <a:pt x="89" y="627"/>
                  </a:lnTo>
                  <a:lnTo>
                    <a:pt x="78" y="616"/>
                  </a:lnTo>
                  <a:lnTo>
                    <a:pt x="69" y="605"/>
                  </a:lnTo>
                  <a:lnTo>
                    <a:pt x="61" y="593"/>
                  </a:lnTo>
                  <a:lnTo>
                    <a:pt x="52" y="579"/>
                  </a:lnTo>
                  <a:lnTo>
                    <a:pt x="44" y="566"/>
                  </a:lnTo>
                  <a:lnTo>
                    <a:pt x="38" y="552"/>
                  </a:lnTo>
                  <a:lnTo>
                    <a:pt x="32" y="536"/>
                  </a:lnTo>
                  <a:lnTo>
                    <a:pt x="25" y="519"/>
                  </a:lnTo>
                  <a:lnTo>
                    <a:pt x="20" y="502"/>
                  </a:lnTo>
                  <a:lnTo>
                    <a:pt x="16" y="484"/>
                  </a:lnTo>
                  <a:lnTo>
                    <a:pt x="12" y="466"/>
                  </a:lnTo>
                  <a:lnTo>
                    <a:pt x="9" y="446"/>
                  </a:lnTo>
                  <a:lnTo>
                    <a:pt x="6" y="425"/>
                  </a:lnTo>
                  <a:lnTo>
                    <a:pt x="4" y="404"/>
                  </a:lnTo>
                  <a:lnTo>
                    <a:pt x="3" y="381"/>
                  </a:lnTo>
                  <a:lnTo>
                    <a:pt x="1" y="358"/>
                  </a:lnTo>
                  <a:lnTo>
                    <a:pt x="0" y="334"/>
                  </a:lnTo>
                  <a:lnTo>
                    <a:pt x="0" y="0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2" name="Freeform 20"/>
            <p:cNvSpPr>
              <a:spLocks/>
            </p:cNvSpPr>
            <p:nvPr userDrawn="1"/>
          </p:nvSpPr>
          <p:spPr bwMode="auto">
            <a:xfrm>
              <a:off x="5193" y="3117"/>
              <a:ext cx="17" cy="26"/>
            </a:xfrm>
            <a:custGeom>
              <a:avLst/>
              <a:gdLst>
                <a:gd name="T0" fmla="*/ 155 w 450"/>
                <a:gd name="T1" fmla="*/ 131 h 699"/>
                <a:gd name="T2" fmla="*/ 162 w 450"/>
                <a:gd name="T3" fmla="*/ 114 h 699"/>
                <a:gd name="T4" fmla="*/ 169 w 450"/>
                <a:gd name="T5" fmla="*/ 100 h 699"/>
                <a:gd name="T6" fmla="*/ 177 w 450"/>
                <a:gd name="T7" fmla="*/ 85 h 699"/>
                <a:gd name="T8" fmla="*/ 185 w 450"/>
                <a:gd name="T9" fmla="*/ 73 h 699"/>
                <a:gd name="T10" fmla="*/ 193 w 450"/>
                <a:gd name="T11" fmla="*/ 61 h 699"/>
                <a:gd name="T12" fmla="*/ 201 w 450"/>
                <a:gd name="T13" fmla="*/ 50 h 699"/>
                <a:gd name="T14" fmla="*/ 212 w 450"/>
                <a:gd name="T15" fmla="*/ 40 h 699"/>
                <a:gd name="T16" fmla="*/ 221 w 450"/>
                <a:gd name="T17" fmla="*/ 32 h 699"/>
                <a:gd name="T18" fmla="*/ 231 w 450"/>
                <a:gd name="T19" fmla="*/ 24 h 699"/>
                <a:gd name="T20" fmla="*/ 243 w 450"/>
                <a:gd name="T21" fmla="*/ 18 h 699"/>
                <a:gd name="T22" fmla="*/ 255 w 450"/>
                <a:gd name="T23" fmla="*/ 12 h 699"/>
                <a:gd name="T24" fmla="*/ 268 w 450"/>
                <a:gd name="T25" fmla="*/ 8 h 699"/>
                <a:gd name="T26" fmla="*/ 280 w 450"/>
                <a:gd name="T27" fmla="*/ 4 h 699"/>
                <a:gd name="T28" fmla="*/ 294 w 450"/>
                <a:gd name="T29" fmla="*/ 2 h 699"/>
                <a:gd name="T30" fmla="*/ 308 w 450"/>
                <a:gd name="T31" fmla="*/ 1 h 699"/>
                <a:gd name="T32" fmla="*/ 324 w 450"/>
                <a:gd name="T33" fmla="*/ 0 h 699"/>
                <a:gd name="T34" fmla="*/ 339 w 450"/>
                <a:gd name="T35" fmla="*/ 1 h 699"/>
                <a:gd name="T36" fmla="*/ 356 w 450"/>
                <a:gd name="T37" fmla="*/ 2 h 699"/>
                <a:gd name="T38" fmla="*/ 372 w 450"/>
                <a:gd name="T39" fmla="*/ 4 h 699"/>
                <a:gd name="T40" fmla="*/ 388 w 450"/>
                <a:gd name="T41" fmla="*/ 8 h 699"/>
                <a:gd name="T42" fmla="*/ 403 w 450"/>
                <a:gd name="T43" fmla="*/ 12 h 699"/>
                <a:gd name="T44" fmla="*/ 419 w 450"/>
                <a:gd name="T45" fmla="*/ 17 h 699"/>
                <a:gd name="T46" fmla="*/ 435 w 450"/>
                <a:gd name="T47" fmla="*/ 23 h 699"/>
                <a:gd name="T48" fmla="*/ 450 w 450"/>
                <a:gd name="T49" fmla="*/ 30 h 699"/>
                <a:gd name="T50" fmla="*/ 394 w 450"/>
                <a:gd name="T51" fmla="*/ 162 h 699"/>
                <a:gd name="T52" fmla="*/ 385 w 450"/>
                <a:gd name="T53" fmla="*/ 155 h 699"/>
                <a:gd name="T54" fmla="*/ 373 w 450"/>
                <a:gd name="T55" fmla="*/ 150 h 699"/>
                <a:gd name="T56" fmla="*/ 363 w 450"/>
                <a:gd name="T57" fmla="*/ 144 h 699"/>
                <a:gd name="T58" fmla="*/ 352 w 450"/>
                <a:gd name="T59" fmla="*/ 140 h 699"/>
                <a:gd name="T60" fmla="*/ 339 w 450"/>
                <a:gd name="T61" fmla="*/ 137 h 699"/>
                <a:gd name="T62" fmla="*/ 327 w 450"/>
                <a:gd name="T63" fmla="*/ 135 h 699"/>
                <a:gd name="T64" fmla="*/ 313 w 450"/>
                <a:gd name="T65" fmla="*/ 134 h 699"/>
                <a:gd name="T66" fmla="*/ 300 w 450"/>
                <a:gd name="T67" fmla="*/ 134 h 699"/>
                <a:gd name="T68" fmla="*/ 281 w 450"/>
                <a:gd name="T69" fmla="*/ 135 h 699"/>
                <a:gd name="T70" fmla="*/ 264 w 450"/>
                <a:gd name="T71" fmla="*/ 138 h 699"/>
                <a:gd name="T72" fmla="*/ 255 w 450"/>
                <a:gd name="T73" fmla="*/ 140 h 699"/>
                <a:gd name="T74" fmla="*/ 248 w 450"/>
                <a:gd name="T75" fmla="*/ 142 h 699"/>
                <a:gd name="T76" fmla="*/ 241 w 450"/>
                <a:gd name="T77" fmla="*/ 145 h 699"/>
                <a:gd name="T78" fmla="*/ 234 w 450"/>
                <a:gd name="T79" fmla="*/ 150 h 699"/>
                <a:gd name="T80" fmla="*/ 226 w 450"/>
                <a:gd name="T81" fmla="*/ 154 h 699"/>
                <a:gd name="T82" fmla="*/ 220 w 450"/>
                <a:gd name="T83" fmla="*/ 158 h 699"/>
                <a:gd name="T84" fmla="*/ 214 w 450"/>
                <a:gd name="T85" fmla="*/ 163 h 699"/>
                <a:gd name="T86" fmla="*/ 209 w 450"/>
                <a:gd name="T87" fmla="*/ 168 h 699"/>
                <a:gd name="T88" fmla="*/ 203 w 450"/>
                <a:gd name="T89" fmla="*/ 174 h 699"/>
                <a:gd name="T90" fmla="*/ 198 w 450"/>
                <a:gd name="T91" fmla="*/ 181 h 699"/>
                <a:gd name="T92" fmla="*/ 193 w 450"/>
                <a:gd name="T93" fmla="*/ 188 h 699"/>
                <a:gd name="T94" fmla="*/ 189 w 450"/>
                <a:gd name="T95" fmla="*/ 195 h 699"/>
                <a:gd name="T96" fmla="*/ 181 w 450"/>
                <a:gd name="T97" fmla="*/ 212 h 699"/>
                <a:gd name="T98" fmla="*/ 174 w 450"/>
                <a:gd name="T99" fmla="*/ 231 h 699"/>
                <a:gd name="T100" fmla="*/ 168 w 450"/>
                <a:gd name="T101" fmla="*/ 253 h 699"/>
                <a:gd name="T102" fmla="*/ 164 w 450"/>
                <a:gd name="T103" fmla="*/ 278 h 699"/>
                <a:gd name="T104" fmla="*/ 160 w 450"/>
                <a:gd name="T105" fmla="*/ 305 h 699"/>
                <a:gd name="T106" fmla="*/ 157 w 450"/>
                <a:gd name="T107" fmla="*/ 335 h 699"/>
                <a:gd name="T108" fmla="*/ 156 w 450"/>
                <a:gd name="T109" fmla="*/ 367 h 699"/>
                <a:gd name="T110" fmla="*/ 155 w 450"/>
                <a:gd name="T111" fmla="*/ 402 h 699"/>
                <a:gd name="T112" fmla="*/ 155 w 450"/>
                <a:gd name="T113" fmla="*/ 699 h 699"/>
                <a:gd name="T114" fmla="*/ 0 w 450"/>
                <a:gd name="T115" fmla="*/ 699 h 699"/>
                <a:gd name="T116" fmla="*/ 0 w 450"/>
                <a:gd name="T117" fmla="*/ 21 h 699"/>
                <a:gd name="T118" fmla="*/ 155 w 450"/>
                <a:gd name="T119" fmla="*/ 21 h 699"/>
                <a:gd name="T120" fmla="*/ 155 w 450"/>
                <a:gd name="T121" fmla="*/ 131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50" h="699">
                  <a:moveTo>
                    <a:pt x="155" y="131"/>
                  </a:moveTo>
                  <a:lnTo>
                    <a:pt x="162" y="114"/>
                  </a:lnTo>
                  <a:lnTo>
                    <a:pt x="169" y="100"/>
                  </a:lnTo>
                  <a:lnTo>
                    <a:pt x="177" y="85"/>
                  </a:lnTo>
                  <a:lnTo>
                    <a:pt x="185" y="73"/>
                  </a:lnTo>
                  <a:lnTo>
                    <a:pt x="193" y="61"/>
                  </a:lnTo>
                  <a:lnTo>
                    <a:pt x="201" y="50"/>
                  </a:lnTo>
                  <a:lnTo>
                    <a:pt x="212" y="40"/>
                  </a:lnTo>
                  <a:lnTo>
                    <a:pt x="221" y="32"/>
                  </a:lnTo>
                  <a:lnTo>
                    <a:pt x="231" y="24"/>
                  </a:lnTo>
                  <a:lnTo>
                    <a:pt x="243" y="18"/>
                  </a:lnTo>
                  <a:lnTo>
                    <a:pt x="255" y="12"/>
                  </a:lnTo>
                  <a:lnTo>
                    <a:pt x="268" y="8"/>
                  </a:lnTo>
                  <a:lnTo>
                    <a:pt x="280" y="4"/>
                  </a:lnTo>
                  <a:lnTo>
                    <a:pt x="294" y="2"/>
                  </a:lnTo>
                  <a:lnTo>
                    <a:pt x="308" y="1"/>
                  </a:lnTo>
                  <a:lnTo>
                    <a:pt x="324" y="0"/>
                  </a:lnTo>
                  <a:lnTo>
                    <a:pt x="339" y="1"/>
                  </a:lnTo>
                  <a:lnTo>
                    <a:pt x="356" y="2"/>
                  </a:lnTo>
                  <a:lnTo>
                    <a:pt x="372" y="4"/>
                  </a:lnTo>
                  <a:lnTo>
                    <a:pt x="388" y="8"/>
                  </a:lnTo>
                  <a:lnTo>
                    <a:pt x="403" y="12"/>
                  </a:lnTo>
                  <a:lnTo>
                    <a:pt x="419" y="17"/>
                  </a:lnTo>
                  <a:lnTo>
                    <a:pt x="435" y="23"/>
                  </a:lnTo>
                  <a:lnTo>
                    <a:pt x="450" y="30"/>
                  </a:lnTo>
                  <a:lnTo>
                    <a:pt x="394" y="162"/>
                  </a:lnTo>
                  <a:lnTo>
                    <a:pt x="385" y="155"/>
                  </a:lnTo>
                  <a:lnTo>
                    <a:pt x="373" y="150"/>
                  </a:lnTo>
                  <a:lnTo>
                    <a:pt x="363" y="144"/>
                  </a:lnTo>
                  <a:lnTo>
                    <a:pt x="352" y="140"/>
                  </a:lnTo>
                  <a:lnTo>
                    <a:pt x="339" y="137"/>
                  </a:lnTo>
                  <a:lnTo>
                    <a:pt x="327" y="135"/>
                  </a:lnTo>
                  <a:lnTo>
                    <a:pt x="313" y="134"/>
                  </a:lnTo>
                  <a:lnTo>
                    <a:pt x="300" y="134"/>
                  </a:lnTo>
                  <a:lnTo>
                    <a:pt x="281" y="135"/>
                  </a:lnTo>
                  <a:lnTo>
                    <a:pt x="264" y="138"/>
                  </a:lnTo>
                  <a:lnTo>
                    <a:pt x="255" y="140"/>
                  </a:lnTo>
                  <a:lnTo>
                    <a:pt x="248" y="142"/>
                  </a:lnTo>
                  <a:lnTo>
                    <a:pt x="241" y="145"/>
                  </a:lnTo>
                  <a:lnTo>
                    <a:pt x="234" y="150"/>
                  </a:lnTo>
                  <a:lnTo>
                    <a:pt x="226" y="154"/>
                  </a:lnTo>
                  <a:lnTo>
                    <a:pt x="220" y="158"/>
                  </a:lnTo>
                  <a:lnTo>
                    <a:pt x="214" y="163"/>
                  </a:lnTo>
                  <a:lnTo>
                    <a:pt x="209" y="168"/>
                  </a:lnTo>
                  <a:lnTo>
                    <a:pt x="203" y="174"/>
                  </a:lnTo>
                  <a:lnTo>
                    <a:pt x="198" y="181"/>
                  </a:lnTo>
                  <a:lnTo>
                    <a:pt x="193" y="188"/>
                  </a:lnTo>
                  <a:lnTo>
                    <a:pt x="189" y="195"/>
                  </a:lnTo>
                  <a:lnTo>
                    <a:pt x="181" y="212"/>
                  </a:lnTo>
                  <a:lnTo>
                    <a:pt x="174" y="231"/>
                  </a:lnTo>
                  <a:lnTo>
                    <a:pt x="168" y="253"/>
                  </a:lnTo>
                  <a:lnTo>
                    <a:pt x="164" y="278"/>
                  </a:lnTo>
                  <a:lnTo>
                    <a:pt x="160" y="305"/>
                  </a:lnTo>
                  <a:lnTo>
                    <a:pt x="157" y="335"/>
                  </a:lnTo>
                  <a:lnTo>
                    <a:pt x="156" y="367"/>
                  </a:lnTo>
                  <a:lnTo>
                    <a:pt x="155" y="402"/>
                  </a:lnTo>
                  <a:lnTo>
                    <a:pt x="155" y="699"/>
                  </a:lnTo>
                  <a:lnTo>
                    <a:pt x="0" y="699"/>
                  </a:lnTo>
                  <a:lnTo>
                    <a:pt x="0" y="21"/>
                  </a:lnTo>
                  <a:lnTo>
                    <a:pt x="155" y="21"/>
                  </a:lnTo>
                  <a:lnTo>
                    <a:pt x="155" y="1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3" name="Freeform 21"/>
            <p:cNvSpPr>
              <a:spLocks noEditPoints="1"/>
            </p:cNvSpPr>
            <p:nvPr userDrawn="1"/>
          </p:nvSpPr>
          <p:spPr bwMode="auto">
            <a:xfrm>
              <a:off x="5216" y="3117"/>
              <a:ext cx="25" cy="27"/>
            </a:xfrm>
            <a:custGeom>
              <a:avLst/>
              <a:gdLst>
                <a:gd name="T0" fmla="*/ 521 w 686"/>
                <a:gd name="T1" fmla="*/ 625 h 725"/>
                <a:gd name="T2" fmla="*/ 475 w 686"/>
                <a:gd name="T3" fmla="*/ 672 h 725"/>
                <a:gd name="T4" fmla="*/ 421 w 686"/>
                <a:gd name="T5" fmla="*/ 704 h 725"/>
                <a:gd name="T6" fmla="*/ 360 w 686"/>
                <a:gd name="T7" fmla="*/ 722 h 725"/>
                <a:gd name="T8" fmla="*/ 290 w 686"/>
                <a:gd name="T9" fmla="*/ 725 h 725"/>
                <a:gd name="T10" fmla="*/ 224 w 686"/>
                <a:gd name="T11" fmla="*/ 716 h 725"/>
                <a:gd name="T12" fmla="*/ 166 w 686"/>
                <a:gd name="T13" fmla="*/ 694 h 725"/>
                <a:gd name="T14" fmla="*/ 115 w 686"/>
                <a:gd name="T15" fmla="*/ 661 h 725"/>
                <a:gd name="T16" fmla="*/ 73 w 686"/>
                <a:gd name="T17" fmla="*/ 616 h 725"/>
                <a:gd name="T18" fmla="*/ 39 w 686"/>
                <a:gd name="T19" fmla="*/ 560 h 725"/>
                <a:gd name="T20" fmla="*/ 16 w 686"/>
                <a:gd name="T21" fmla="*/ 495 h 725"/>
                <a:gd name="T22" fmla="*/ 2 w 686"/>
                <a:gd name="T23" fmla="*/ 421 h 725"/>
                <a:gd name="T24" fmla="*/ 0 w 686"/>
                <a:gd name="T25" fmla="*/ 340 h 725"/>
                <a:gd name="T26" fmla="*/ 9 w 686"/>
                <a:gd name="T27" fmla="*/ 265 h 725"/>
                <a:gd name="T28" fmla="*/ 26 w 686"/>
                <a:gd name="T29" fmla="*/ 198 h 725"/>
                <a:gd name="T30" fmla="*/ 55 w 686"/>
                <a:gd name="T31" fmla="*/ 138 h 725"/>
                <a:gd name="T32" fmla="*/ 95 w 686"/>
                <a:gd name="T33" fmla="*/ 88 h 725"/>
                <a:gd name="T34" fmla="*/ 142 w 686"/>
                <a:gd name="T35" fmla="*/ 46 h 725"/>
                <a:gd name="T36" fmla="*/ 195 w 686"/>
                <a:gd name="T37" fmla="*/ 18 h 725"/>
                <a:gd name="T38" fmla="*/ 255 w 686"/>
                <a:gd name="T39" fmla="*/ 3 h 725"/>
                <a:gd name="T40" fmla="*/ 325 w 686"/>
                <a:gd name="T41" fmla="*/ 1 h 725"/>
                <a:gd name="T42" fmla="*/ 398 w 686"/>
                <a:gd name="T43" fmla="*/ 13 h 725"/>
                <a:gd name="T44" fmla="*/ 460 w 686"/>
                <a:gd name="T45" fmla="*/ 43 h 725"/>
                <a:gd name="T46" fmla="*/ 507 w 686"/>
                <a:gd name="T47" fmla="*/ 89 h 725"/>
                <a:gd name="T48" fmla="*/ 532 w 686"/>
                <a:gd name="T49" fmla="*/ 23 h 725"/>
                <a:gd name="T50" fmla="*/ 535 w 686"/>
                <a:gd name="T51" fmla="*/ 333 h 725"/>
                <a:gd name="T52" fmla="*/ 517 w 686"/>
                <a:gd name="T53" fmla="*/ 246 h 725"/>
                <a:gd name="T54" fmla="*/ 493 w 686"/>
                <a:gd name="T55" fmla="*/ 203 h 725"/>
                <a:gd name="T56" fmla="*/ 468 w 686"/>
                <a:gd name="T57" fmla="*/ 175 h 725"/>
                <a:gd name="T58" fmla="*/ 436 w 686"/>
                <a:gd name="T59" fmla="*/ 156 h 725"/>
                <a:gd name="T60" fmla="*/ 401 w 686"/>
                <a:gd name="T61" fmla="*/ 142 h 725"/>
                <a:gd name="T62" fmla="*/ 329 w 686"/>
                <a:gd name="T63" fmla="*/ 138 h 725"/>
                <a:gd name="T64" fmla="*/ 281 w 686"/>
                <a:gd name="T65" fmla="*/ 149 h 725"/>
                <a:gd name="T66" fmla="*/ 248 w 686"/>
                <a:gd name="T67" fmla="*/ 165 h 725"/>
                <a:gd name="T68" fmla="*/ 219 w 686"/>
                <a:gd name="T69" fmla="*/ 190 h 725"/>
                <a:gd name="T70" fmla="*/ 195 w 686"/>
                <a:gd name="T71" fmla="*/ 221 h 725"/>
                <a:gd name="T72" fmla="*/ 169 w 686"/>
                <a:gd name="T73" fmla="*/ 290 h 725"/>
                <a:gd name="T74" fmla="*/ 163 w 686"/>
                <a:gd name="T75" fmla="*/ 390 h 725"/>
                <a:gd name="T76" fmla="*/ 181 w 686"/>
                <a:gd name="T77" fmla="*/ 479 h 725"/>
                <a:gd name="T78" fmla="*/ 204 w 686"/>
                <a:gd name="T79" fmla="*/ 523 h 725"/>
                <a:gd name="T80" fmla="*/ 230 w 686"/>
                <a:gd name="T81" fmla="*/ 550 h 725"/>
                <a:gd name="T82" fmla="*/ 260 w 686"/>
                <a:gd name="T83" fmla="*/ 570 h 725"/>
                <a:gd name="T84" fmla="*/ 297 w 686"/>
                <a:gd name="T85" fmla="*/ 583 h 725"/>
                <a:gd name="T86" fmla="*/ 358 w 686"/>
                <a:gd name="T87" fmla="*/ 589 h 725"/>
                <a:gd name="T88" fmla="*/ 397 w 686"/>
                <a:gd name="T89" fmla="*/ 583 h 725"/>
                <a:gd name="T90" fmla="*/ 432 w 686"/>
                <a:gd name="T91" fmla="*/ 568 h 725"/>
                <a:gd name="T92" fmla="*/ 462 w 686"/>
                <a:gd name="T93" fmla="*/ 547 h 725"/>
                <a:gd name="T94" fmla="*/ 496 w 686"/>
                <a:gd name="T95" fmla="*/ 509 h 725"/>
                <a:gd name="T96" fmla="*/ 529 w 686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725">
                  <a:moveTo>
                    <a:pt x="686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1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1" y="681"/>
                  </a:lnTo>
                  <a:lnTo>
                    <a:pt x="449" y="690"/>
                  </a:lnTo>
                  <a:lnTo>
                    <a:pt x="435" y="698"/>
                  </a:lnTo>
                  <a:lnTo>
                    <a:pt x="421" y="704"/>
                  </a:lnTo>
                  <a:lnTo>
                    <a:pt x="406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6" y="722"/>
                  </a:lnTo>
                  <a:lnTo>
                    <a:pt x="241" y="719"/>
                  </a:lnTo>
                  <a:lnTo>
                    <a:pt x="224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2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3" y="602"/>
                  </a:lnTo>
                  <a:lnTo>
                    <a:pt x="54" y="589"/>
                  </a:lnTo>
                  <a:lnTo>
                    <a:pt x="46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8" y="459"/>
                  </a:lnTo>
                  <a:lnTo>
                    <a:pt x="5" y="440"/>
                  </a:lnTo>
                  <a:lnTo>
                    <a:pt x="2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2" y="302"/>
                  </a:lnTo>
                  <a:lnTo>
                    <a:pt x="5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1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0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3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6" y="23"/>
                  </a:lnTo>
                  <a:lnTo>
                    <a:pt x="686" y="699"/>
                  </a:lnTo>
                  <a:close/>
                  <a:moveTo>
                    <a:pt x="536" y="358"/>
                  </a:moveTo>
                  <a:lnTo>
                    <a:pt x="535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3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6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0" y="137"/>
                  </a:lnTo>
                  <a:lnTo>
                    <a:pt x="329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3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5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6" y="204"/>
                  </a:lnTo>
                  <a:lnTo>
                    <a:pt x="200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1" y="479"/>
                  </a:lnTo>
                  <a:lnTo>
                    <a:pt x="189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7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6" y="580"/>
                  </a:lnTo>
                  <a:lnTo>
                    <a:pt x="415" y="577"/>
                  </a:lnTo>
                  <a:lnTo>
                    <a:pt x="423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2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3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2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5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4" name="Freeform 22"/>
            <p:cNvSpPr>
              <a:spLocks/>
            </p:cNvSpPr>
            <p:nvPr userDrawn="1"/>
          </p:nvSpPr>
          <p:spPr bwMode="auto">
            <a:xfrm>
              <a:off x="5253" y="3117"/>
              <a:ext cx="24" cy="26"/>
            </a:xfrm>
            <a:custGeom>
              <a:avLst/>
              <a:gdLst>
                <a:gd name="T0" fmla="*/ 0 w 653"/>
                <a:gd name="T1" fmla="*/ 23 h 699"/>
                <a:gd name="T2" fmla="*/ 146 w 653"/>
                <a:gd name="T3" fmla="*/ 134 h 699"/>
                <a:gd name="T4" fmla="*/ 170 w 653"/>
                <a:gd name="T5" fmla="*/ 101 h 699"/>
                <a:gd name="T6" fmla="*/ 196 w 653"/>
                <a:gd name="T7" fmla="*/ 73 h 699"/>
                <a:gd name="T8" fmla="*/ 224 w 653"/>
                <a:gd name="T9" fmla="*/ 50 h 699"/>
                <a:gd name="T10" fmla="*/ 255 w 653"/>
                <a:gd name="T11" fmla="*/ 32 h 699"/>
                <a:gd name="T12" fmla="*/ 289 w 653"/>
                <a:gd name="T13" fmla="*/ 18 h 699"/>
                <a:gd name="T14" fmla="*/ 325 w 653"/>
                <a:gd name="T15" fmla="*/ 8 h 699"/>
                <a:gd name="T16" fmla="*/ 364 w 653"/>
                <a:gd name="T17" fmla="*/ 2 h 699"/>
                <a:gd name="T18" fmla="*/ 408 w 653"/>
                <a:gd name="T19" fmla="*/ 0 h 699"/>
                <a:gd name="T20" fmla="*/ 444 w 653"/>
                <a:gd name="T21" fmla="*/ 2 h 699"/>
                <a:gd name="T22" fmla="*/ 478 w 653"/>
                <a:gd name="T23" fmla="*/ 6 h 699"/>
                <a:gd name="T24" fmla="*/ 508 w 653"/>
                <a:gd name="T25" fmla="*/ 13 h 699"/>
                <a:gd name="T26" fmla="*/ 537 w 653"/>
                <a:gd name="T27" fmla="*/ 23 h 699"/>
                <a:gd name="T28" fmla="*/ 562 w 653"/>
                <a:gd name="T29" fmla="*/ 37 h 699"/>
                <a:gd name="T30" fmla="*/ 584 w 653"/>
                <a:gd name="T31" fmla="*/ 53 h 699"/>
                <a:gd name="T32" fmla="*/ 604 w 653"/>
                <a:gd name="T33" fmla="*/ 72 h 699"/>
                <a:gd name="T34" fmla="*/ 620 w 653"/>
                <a:gd name="T35" fmla="*/ 95 h 699"/>
                <a:gd name="T36" fmla="*/ 636 w 653"/>
                <a:gd name="T37" fmla="*/ 125 h 699"/>
                <a:gd name="T38" fmla="*/ 646 w 653"/>
                <a:gd name="T39" fmla="*/ 159 h 699"/>
                <a:gd name="T40" fmla="*/ 651 w 653"/>
                <a:gd name="T41" fmla="*/ 211 h 699"/>
                <a:gd name="T42" fmla="*/ 653 w 653"/>
                <a:gd name="T43" fmla="*/ 289 h 699"/>
                <a:gd name="T44" fmla="*/ 497 w 653"/>
                <a:gd name="T45" fmla="*/ 699 h 699"/>
                <a:gd name="T46" fmla="*/ 497 w 653"/>
                <a:gd name="T47" fmla="*/ 320 h 699"/>
                <a:gd name="T48" fmla="*/ 493 w 653"/>
                <a:gd name="T49" fmla="*/ 264 h 699"/>
                <a:gd name="T50" fmla="*/ 484 w 653"/>
                <a:gd name="T51" fmla="*/ 220 h 699"/>
                <a:gd name="T52" fmla="*/ 476 w 653"/>
                <a:gd name="T53" fmla="*/ 194 h 699"/>
                <a:gd name="T54" fmla="*/ 469 w 653"/>
                <a:gd name="T55" fmla="*/ 181 h 699"/>
                <a:gd name="T56" fmla="*/ 461 w 653"/>
                <a:gd name="T57" fmla="*/ 169 h 699"/>
                <a:gd name="T58" fmla="*/ 450 w 653"/>
                <a:gd name="T59" fmla="*/ 160 h 699"/>
                <a:gd name="T60" fmla="*/ 434 w 653"/>
                <a:gd name="T61" fmla="*/ 149 h 699"/>
                <a:gd name="T62" fmla="*/ 405 w 653"/>
                <a:gd name="T63" fmla="*/ 137 h 699"/>
                <a:gd name="T64" fmla="*/ 369 w 653"/>
                <a:gd name="T65" fmla="*/ 132 h 699"/>
                <a:gd name="T66" fmla="*/ 336 w 653"/>
                <a:gd name="T67" fmla="*/ 131 h 699"/>
                <a:gd name="T68" fmla="*/ 310 w 653"/>
                <a:gd name="T69" fmla="*/ 134 h 699"/>
                <a:gd name="T70" fmla="*/ 286 w 653"/>
                <a:gd name="T71" fmla="*/ 138 h 699"/>
                <a:gd name="T72" fmla="*/ 264 w 653"/>
                <a:gd name="T73" fmla="*/ 146 h 699"/>
                <a:gd name="T74" fmla="*/ 242 w 653"/>
                <a:gd name="T75" fmla="*/ 156 h 699"/>
                <a:gd name="T76" fmla="*/ 223 w 653"/>
                <a:gd name="T77" fmla="*/ 168 h 699"/>
                <a:gd name="T78" fmla="*/ 207 w 653"/>
                <a:gd name="T79" fmla="*/ 183 h 699"/>
                <a:gd name="T80" fmla="*/ 192 w 653"/>
                <a:gd name="T81" fmla="*/ 198 h 699"/>
                <a:gd name="T82" fmla="*/ 178 w 653"/>
                <a:gd name="T83" fmla="*/ 220 h 699"/>
                <a:gd name="T84" fmla="*/ 166 w 653"/>
                <a:gd name="T85" fmla="*/ 251 h 699"/>
                <a:gd name="T86" fmla="*/ 159 w 653"/>
                <a:gd name="T87" fmla="*/ 291 h 699"/>
                <a:gd name="T88" fmla="*/ 156 w 653"/>
                <a:gd name="T89" fmla="*/ 352 h 699"/>
                <a:gd name="T90" fmla="*/ 155 w 653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3" h="699">
                  <a:moveTo>
                    <a:pt x="0" y="699"/>
                  </a:moveTo>
                  <a:lnTo>
                    <a:pt x="0" y="23"/>
                  </a:lnTo>
                  <a:lnTo>
                    <a:pt x="146" y="23"/>
                  </a:lnTo>
                  <a:lnTo>
                    <a:pt x="146" y="134"/>
                  </a:lnTo>
                  <a:lnTo>
                    <a:pt x="158" y="116"/>
                  </a:lnTo>
                  <a:lnTo>
                    <a:pt x="170" y="101"/>
                  </a:lnTo>
                  <a:lnTo>
                    <a:pt x="183" y="87"/>
                  </a:lnTo>
                  <a:lnTo>
                    <a:pt x="196" y="73"/>
                  </a:lnTo>
                  <a:lnTo>
                    <a:pt x="210" y="62"/>
                  </a:lnTo>
                  <a:lnTo>
                    <a:pt x="224" y="50"/>
                  </a:lnTo>
                  <a:lnTo>
                    <a:pt x="240" y="40"/>
                  </a:lnTo>
                  <a:lnTo>
                    <a:pt x="255" y="32"/>
                  </a:lnTo>
                  <a:lnTo>
                    <a:pt x="271" y="24"/>
                  </a:lnTo>
                  <a:lnTo>
                    <a:pt x="289" y="18"/>
                  </a:lnTo>
                  <a:lnTo>
                    <a:pt x="306" y="12"/>
                  </a:lnTo>
                  <a:lnTo>
                    <a:pt x="325" y="8"/>
                  </a:lnTo>
                  <a:lnTo>
                    <a:pt x="344" y="4"/>
                  </a:lnTo>
                  <a:lnTo>
                    <a:pt x="364" y="2"/>
                  </a:lnTo>
                  <a:lnTo>
                    <a:pt x="386" y="1"/>
                  </a:lnTo>
                  <a:lnTo>
                    <a:pt x="408" y="0"/>
                  </a:lnTo>
                  <a:lnTo>
                    <a:pt x="426" y="0"/>
                  </a:lnTo>
                  <a:lnTo>
                    <a:pt x="444" y="2"/>
                  </a:lnTo>
                  <a:lnTo>
                    <a:pt x="462" y="3"/>
                  </a:lnTo>
                  <a:lnTo>
                    <a:pt x="478" y="6"/>
                  </a:lnTo>
                  <a:lnTo>
                    <a:pt x="494" y="9"/>
                  </a:lnTo>
                  <a:lnTo>
                    <a:pt x="508" y="13"/>
                  </a:lnTo>
                  <a:lnTo>
                    <a:pt x="523" y="18"/>
                  </a:lnTo>
                  <a:lnTo>
                    <a:pt x="537" y="23"/>
                  </a:lnTo>
                  <a:lnTo>
                    <a:pt x="550" y="30"/>
                  </a:lnTo>
                  <a:lnTo>
                    <a:pt x="562" y="37"/>
                  </a:lnTo>
                  <a:lnTo>
                    <a:pt x="573" y="45"/>
                  </a:lnTo>
                  <a:lnTo>
                    <a:pt x="584" y="53"/>
                  </a:lnTo>
                  <a:lnTo>
                    <a:pt x="594" y="63"/>
                  </a:lnTo>
                  <a:lnTo>
                    <a:pt x="604" y="72"/>
                  </a:lnTo>
                  <a:lnTo>
                    <a:pt x="612" y="83"/>
                  </a:lnTo>
                  <a:lnTo>
                    <a:pt x="620" y="95"/>
                  </a:lnTo>
                  <a:lnTo>
                    <a:pt x="628" y="109"/>
                  </a:lnTo>
                  <a:lnTo>
                    <a:pt x="636" y="125"/>
                  </a:lnTo>
                  <a:lnTo>
                    <a:pt x="641" y="141"/>
                  </a:lnTo>
                  <a:lnTo>
                    <a:pt x="646" y="159"/>
                  </a:lnTo>
                  <a:lnTo>
                    <a:pt x="649" y="182"/>
                  </a:lnTo>
                  <a:lnTo>
                    <a:pt x="651" y="211"/>
                  </a:lnTo>
                  <a:lnTo>
                    <a:pt x="653" y="246"/>
                  </a:lnTo>
                  <a:lnTo>
                    <a:pt x="653" y="289"/>
                  </a:lnTo>
                  <a:lnTo>
                    <a:pt x="653" y="699"/>
                  </a:lnTo>
                  <a:lnTo>
                    <a:pt x="497" y="699"/>
                  </a:lnTo>
                  <a:lnTo>
                    <a:pt x="497" y="351"/>
                  </a:lnTo>
                  <a:lnTo>
                    <a:pt x="497" y="320"/>
                  </a:lnTo>
                  <a:lnTo>
                    <a:pt x="495" y="290"/>
                  </a:lnTo>
                  <a:lnTo>
                    <a:pt x="493" y="264"/>
                  </a:lnTo>
                  <a:lnTo>
                    <a:pt x="489" y="241"/>
                  </a:lnTo>
                  <a:lnTo>
                    <a:pt x="484" y="220"/>
                  </a:lnTo>
                  <a:lnTo>
                    <a:pt x="479" y="202"/>
                  </a:lnTo>
                  <a:lnTo>
                    <a:pt x="476" y="194"/>
                  </a:lnTo>
                  <a:lnTo>
                    <a:pt x="472" y="187"/>
                  </a:lnTo>
                  <a:lnTo>
                    <a:pt x="469" y="181"/>
                  </a:lnTo>
                  <a:lnTo>
                    <a:pt x="465" y="174"/>
                  </a:lnTo>
                  <a:lnTo>
                    <a:pt x="461" y="169"/>
                  </a:lnTo>
                  <a:lnTo>
                    <a:pt x="455" y="164"/>
                  </a:lnTo>
                  <a:lnTo>
                    <a:pt x="450" y="160"/>
                  </a:lnTo>
                  <a:lnTo>
                    <a:pt x="445" y="156"/>
                  </a:lnTo>
                  <a:lnTo>
                    <a:pt x="434" y="149"/>
                  </a:lnTo>
                  <a:lnTo>
                    <a:pt x="419" y="142"/>
                  </a:lnTo>
                  <a:lnTo>
                    <a:pt x="405" y="137"/>
                  </a:lnTo>
                  <a:lnTo>
                    <a:pt x="388" y="134"/>
                  </a:lnTo>
                  <a:lnTo>
                    <a:pt x="369" y="132"/>
                  </a:lnTo>
                  <a:lnTo>
                    <a:pt x="350" y="131"/>
                  </a:lnTo>
                  <a:lnTo>
                    <a:pt x="336" y="131"/>
                  </a:lnTo>
                  <a:lnTo>
                    <a:pt x="323" y="132"/>
                  </a:lnTo>
                  <a:lnTo>
                    <a:pt x="310" y="134"/>
                  </a:lnTo>
                  <a:lnTo>
                    <a:pt x="298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4" y="146"/>
                  </a:lnTo>
                  <a:lnTo>
                    <a:pt x="252" y="151"/>
                  </a:lnTo>
                  <a:lnTo>
                    <a:pt x="242" y="156"/>
                  </a:lnTo>
                  <a:lnTo>
                    <a:pt x="233" y="162"/>
                  </a:lnTo>
                  <a:lnTo>
                    <a:pt x="223" y="168"/>
                  </a:lnTo>
                  <a:lnTo>
                    <a:pt x="215" y="175"/>
                  </a:lnTo>
                  <a:lnTo>
                    <a:pt x="207" y="183"/>
                  </a:lnTo>
                  <a:lnTo>
                    <a:pt x="199" y="190"/>
                  </a:lnTo>
                  <a:lnTo>
                    <a:pt x="192" y="198"/>
                  </a:lnTo>
                  <a:lnTo>
                    <a:pt x="186" y="207"/>
                  </a:lnTo>
                  <a:lnTo>
                    <a:pt x="178" y="220"/>
                  </a:lnTo>
                  <a:lnTo>
                    <a:pt x="171" y="234"/>
                  </a:lnTo>
                  <a:lnTo>
                    <a:pt x="166" y="251"/>
                  </a:lnTo>
                  <a:lnTo>
                    <a:pt x="162" y="270"/>
                  </a:lnTo>
                  <a:lnTo>
                    <a:pt x="159" y="291"/>
                  </a:lnTo>
                  <a:lnTo>
                    <a:pt x="157" y="319"/>
                  </a:lnTo>
                  <a:lnTo>
                    <a:pt x="156" y="352"/>
                  </a:lnTo>
                  <a:lnTo>
                    <a:pt x="155" y="390"/>
                  </a:lnTo>
                  <a:lnTo>
                    <a:pt x="155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5" name="Freeform 23"/>
            <p:cNvSpPr>
              <a:spLocks/>
            </p:cNvSpPr>
            <p:nvPr userDrawn="1"/>
          </p:nvSpPr>
          <p:spPr bwMode="auto">
            <a:xfrm>
              <a:off x="5287" y="3117"/>
              <a:ext cx="21" cy="27"/>
            </a:xfrm>
            <a:custGeom>
              <a:avLst/>
              <a:gdLst>
                <a:gd name="T0" fmla="*/ 536 w 555"/>
                <a:gd name="T1" fmla="*/ 197 h 725"/>
                <a:gd name="T2" fmla="*/ 506 w 555"/>
                <a:gd name="T3" fmla="*/ 174 h 725"/>
                <a:gd name="T4" fmla="*/ 472 w 555"/>
                <a:gd name="T5" fmla="*/ 156 h 725"/>
                <a:gd name="T6" fmla="*/ 436 w 555"/>
                <a:gd name="T7" fmla="*/ 143 h 725"/>
                <a:gd name="T8" fmla="*/ 396 w 555"/>
                <a:gd name="T9" fmla="*/ 136 h 725"/>
                <a:gd name="T10" fmla="*/ 347 w 555"/>
                <a:gd name="T11" fmla="*/ 136 h 725"/>
                <a:gd name="T12" fmla="*/ 304 w 555"/>
                <a:gd name="T13" fmla="*/ 144 h 725"/>
                <a:gd name="T14" fmla="*/ 275 w 555"/>
                <a:gd name="T15" fmla="*/ 155 h 725"/>
                <a:gd name="T16" fmla="*/ 248 w 555"/>
                <a:gd name="T17" fmla="*/ 170 h 725"/>
                <a:gd name="T18" fmla="*/ 224 w 555"/>
                <a:gd name="T19" fmla="*/ 189 h 725"/>
                <a:gd name="T20" fmla="*/ 204 w 555"/>
                <a:gd name="T21" fmla="*/ 213 h 725"/>
                <a:gd name="T22" fmla="*/ 187 w 555"/>
                <a:gd name="T23" fmla="*/ 238 h 725"/>
                <a:gd name="T24" fmla="*/ 175 w 555"/>
                <a:gd name="T25" fmla="*/ 267 h 725"/>
                <a:gd name="T26" fmla="*/ 161 w 555"/>
                <a:gd name="T27" fmla="*/ 335 h 725"/>
                <a:gd name="T28" fmla="*/ 164 w 555"/>
                <a:gd name="T29" fmla="*/ 409 h 725"/>
                <a:gd name="T30" fmla="*/ 172 w 555"/>
                <a:gd name="T31" fmla="*/ 442 h 725"/>
                <a:gd name="T32" fmla="*/ 183 w 555"/>
                <a:gd name="T33" fmla="*/ 473 h 725"/>
                <a:gd name="T34" fmla="*/ 198 w 555"/>
                <a:gd name="T35" fmla="*/ 500 h 725"/>
                <a:gd name="T36" fmla="*/ 218 w 555"/>
                <a:gd name="T37" fmla="*/ 525 h 725"/>
                <a:gd name="T38" fmla="*/ 241 w 555"/>
                <a:gd name="T39" fmla="*/ 545 h 725"/>
                <a:gd name="T40" fmla="*/ 267 w 555"/>
                <a:gd name="T41" fmla="*/ 561 h 725"/>
                <a:gd name="T42" fmla="*/ 297 w 555"/>
                <a:gd name="T43" fmla="*/ 572 h 725"/>
                <a:gd name="T44" fmla="*/ 329 w 555"/>
                <a:gd name="T45" fmla="*/ 581 h 725"/>
                <a:gd name="T46" fmla="*/ 390 w 555"/>
                <a:gd name="T47" fmla="*/ 584 h 725"/>
                <a:gd name="T48" fmla="*/ 430 w 555"/>
                <a:gd name="T49" fmla="*/ 579 h 725"/>
                <a:gd name="T50" fmla="*/ 466 w 555"/>
                <a:gd name="T51" fmla="*/ 568 h 725"/>
                <a:gd name="T52" fmla="*/ 499 w 555"/>
                <a:gd name="T53" fmla="*/ 552 h 725"/>
                <a:gd name="T54" fmla="*/ 528 w 555"/>
                <a:gd name="T55" fmla="*/ 529 h 725"/>
                <a:gd name="T56" fmla="*/ 555 w 555"/>
                <a:gd name="T57" fmla="*/ 500 h 725"/>
                <a:gd name="T58" fmla="*/ 510 w 555"/>
                <a:gd name="T59" fmla="*/ 699 h 725"/>
                <a:gd name="T60" fmla="*/ 439 w 555"/>
                <a:gd name="T61" fmla="*/ 719 h 725"/>
                <a:gd name="T62" fmla="*/ 359 w 555"/>
                <a:gd name="T63" fmla="*/ 725 h 725"/>
                <a:gd name="T64" fmla="*/ 302 w 555"/>
                <a:gd name="T65" fmla="*/ 722 h 725"/>
                <a:gd name="T66" fmla="*/ 248 w 555"/>
                <a:gd name="T67" fmla="*/ 712 h 725"/>
                <a:gd name="T68" fmla="*/ 198 w 555"/>
                <a:gd name="T69" fmla="*/ 693 h 725"/>
                <a:gd name="T70" fmla="*/ 154 w 555"/>
                <a:gd name="T71" fmla="*/ 669 h 725"/>
                <a:gd name="T72" fmla="*/ 112 w 555"/>
                <a:gd name="T73" fmla="*/ 637 h 725"/>
                <a:gd name="T74" fmla="*/ 76 w 555"/>
                <a:gd name="T75" fmla="*/ 598 h 725"/>
                <a:gd name="T76" fmla="*/ 47 w 555"/>
                <a:gd name="T77" fmla="*/ 556 h 725"/>
                <a:gd name="T78" fmla="*/ 24 w 555"/>
                <a:gd name="T79" fmla="*/ 508 h 725"/>
                <a:gd name="T80" fmla="*/ 10 w 555"/>
                <a:gd name="T81" fmla="*/ 458 h 725"/>
                <a:gd name="T82" fmla="*/ 2 w 555"/>
                <a:gd name="T83" fmla="*/ 402 h 725"/>
                <a:gd name="T84" fmla="*/ 1 w 555"/>
                <a:gd name="T85" fmla="*/ 343 h 725"/>
                <a:gd name="T86" fmla="*/ 6 w 555"/>
                <a:gd name="T87" fmla="*/ 285 h 725"/>
                <a:gd name="T88" fmla="*/ 19 w 555"/>
                <a:gd name="T89" fmla="*/ 232 h 725"/>
                <a:gd name="T90" fmla="*/ 40 w 555"/>
                <a:gd name="T91" fmla="*/ 184 h 725"/>
                <a:gd name="T92" fmla="*/ 68 w 555"/>
                <a:gd name="T93" fmla="*/ 139 h 725"/>
                <a:gd name="T94" fmla="*/ 103 w 555"/>
                <a:gd name="T95" fmla="*/ 100 h 725"/>
                <a:gd name="T96" fmla="*/ 145 w 555"/>
                <a:gd name="T97" fmla="*/ 66 h 725"/>
                <a:gd name="T98" fmla="*/ 190 w 555"/>
                <a:gd name="T99" fmla="*/ 39 h 725"/>
                <a:gd name="T100" fmla="*/ 241 w 555"/>
                <a:gd name="T101" fmla="*/ 19 h 725"/>
                <a:gd name="T102" fmla="*/ 295 w 555"/>
                <a:gd name="T103" fmla="*/ 6 h 725"/>
                <a:gd name="T104" fmla="*/ 355 w 555"/>
                <a:gd name="T105" fmla="*/ 0 h 725"/>
                <a:gd name="T106" fmla="*/ 425 w 555"/>
                <a:gd name="T107" fmla="*/ 3 h 725"/>
                <a:gd name="T108" fmla="*/ 494 w 555"/>
                <a:gd name="T109" fmla="*/ 16 h 725"/>
                <a:gd name="T110" fmla="*/ 555 w 555"/>
                <a:gd name="T111" fmla="*/ 4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55" h="725">
                  <a:moveTo>
                    <a:pt x="555" y="216"/>
                  </a:moveTo>
                  <a:lnTo>
                    <a:pt x="546" y="206"/>
                  </a:lnTo>
                  <a:lnTo>
                    <a:pt x="536" y="197"/>
                  </a:lnTo>
                  <a:lnTo>
                    <a:pt x="527" y="189"/>
                  </a:lnTo>
                  <a:lnTo>
                    <a:pt x="517" y="182"/>
                  </a:lnTo>
                  <a:lnTo>
                    <a:pt x="506" y="174"/>
                  </a:lnTo>
                  <a:lnTo>
                    <a:pt x="495" y="167"/>
                  </a:lnTo>
                  <a:lnTo>
                    <a:pt x="483" y="161"/>
                  </a:lnTo>
                  <a:lnTo>
                    <a:pt x="472" y="156"/>
                  </a:lnTo>
                  <a:lnTo>
                    <a:pt x="460" y="152"/>
                  </a:lnTo>
                  <a:lnTo>
                    <a:pt x="448" y="146"/>
                  </a:lnTo>
                  <a:lnTo>
                    <a:pt x="436" y="143"/>
                  </a:lnTo>
                  <a:lnTo>
                    <a:pt x="422" y="140"/>
                  </a:lnTo>
                  <a:lnTo>
                    <a:pt x="410" y="138"/>
                  </a:lnTo>
                  <a:lnTo>
                    <a:pt x="396" y="136"/>
                  </a:lnTo>
                  <a:lnTo>
                    <a:pt x="383" y="136"/>
                  </a:lnTo>
                  <a:lnTo>
                    <a:pt x="369" y="135"/>
                  </a:lnTo>
                  <a:lnTo>
                    <a:pt x="347" y="136"/>
                  </a:lnTo>
                  <a:lnTo>
                    <a:pt x="325" y="139"/>
                  </a:lnTo>
                  <a:lnTo>
                    <a:pt x="313" y="141"/>
                  </a:lnTo>
                  <a:lnTo>
                    <a:pt x="304" y="144"/>
                  </a:lnTo>
                  <a:lnTo>
                    <a:pt x="294" y="148"/>
                  </a:lnTo>
                  <a:lnTo>
                    <a:pt x="284" y="151"/>
                  </a:lnTo>
                  <a:lnTo>
                    <a:pt x="275" y="155"/>
                  </a:lnTo>
                  <a:lnTo>
                    <a:pt x="266" y="159"/>
                  </a:lnTo>
                  <a:lnTo>
                    <a:pt x="256" y="164"/>
                  </a:lnTo>
                  <a:lnTo>
                    <a:pt x="248" y="170"/>
                  </a:lnTo>
                  <a:lnTo>
                    <a:pt x="240" y="175"/>
                  </a:lnTo>
                  <a:lnTo>
                    <a:pt x="233" y="183"/>
                  </a:lnTo>
                  <a:lnTo>
                    <a:pt x="224" y="189"/>
                  </a:lnTo>
                  <a:lnTo>
                    <a:pt x="217" y="196"/>
                  </a:lnTo>
                  <a:lnTo>
                    <a:pt x="211" y="204"/>
                  </a:lnTo>
                  <a:lnTo>
                    <a:pt x="204" y="213"/>
                  </a:lnTo>
                  <a:lnTo>
                    <a:pt x="198" y="221"/>
                  </a:lnTo>
                  <a:lnTo>
                    <a:pt x="192" y="229"/>
                  </a:lnTo>
                  <a:lnTo>
                    <a:pt x="187" y="238"/>
                  </a:lnTo>
                  <a:lnTo>
                    <a:pt x="183" y="248"/>
                  </a:lnTo>
                  <a:lnTo>
                    <a:pt x="179" y="258"/>
                  </a:lnTo>
                  <a:lnTo>
                    <a:pt x="175" y="267"/>
                  </a:lnTo>
                  <a:lnTo>
                    <a:pt x="168" y="288"/>
                  </a:lnTo>
                  <a:lnTo>
                    <a:pt x="164" y="311"/>
                  </a:lnTo>
                  <a:lnTo>
                    <a:pt x="161" y="335"/>
                  </a:lnTo>
                  <a:lnTo>
                    <a:pt x="160" y="358"/>
                  </a:lnTo>
                  <a:lnTo>
                    <a:pt x="161" y="384"/>
                  </a:lnTo>
                  <a:lnTo>
                    <a:pt x="164" y="409"/>
                  </a:lnTo>
                  <a:lnTo>
                    <a:pt x="166" y="420"/>
                  </a:lnTo>
                  <a:lnTo>
                    <a:pt x="168" y="432"/>
                  </a:lnTo>
                  <a:lnTo>
                    <a:pt x="172" y="442"/>
                  </a:lnTo>
                  <a:lnTo>
                    <a:pt x="175" y="453"/>
                  </a:lnTo>
                  <a:lnTo>
                    <a:pt x="179" y="463"/>
                  </a:lnTo>
                  <a:lnTo>
                    <a:pt x="183" y="473"/>
                  </a:lnTo>
                  <a:lnTo>
                    <a:pt x="188" y="482"/>
                  </a:lnTo>
                  <a:lnTo>
                    <a:pt x="193" y="492"/>
                  </a:lnTo>
                  <a:lnTo>
                    <a:pt x="198" y="500"/>
                  </a:lnTo>
                  <a:lnTo>
                    <a:pt x="205" y="508"/>
                  </a:lnTo>
                  <a:lnTo>
                    <a:pt x="211" y="517"/>
                  </a:lnTo>
                  <a:lnTo>
                    <a:pt x="218" y="525"/>
                  </a:lnTo>
                  <a:lnTo>
                    <a:pt x="225" y="532"/>
                  </a:lnTo>
                  <a:lnTo>
                    <a:pt x="233" y="538"/>
                  </a:lnTo>
                  <a:lnTo>
                    <a:pt x="241" y="545"/>
                  </a:lnTo>
                  <a:lnTo>
                    <a:pt x="249" y="551"/>
                  </a:lnTo>
                  <a:lnTo>
                    <a:pt x="259" y="556"/>
                  </a:lnTo>
                  <a:lnTo>
                    <a:pt x="267" y="561"/>
                  </a:lnTo>
                  <a:lnTo>
                    <a:pt x="276" y="565"/>
                  </a:lnTo>
                  <a:lnTo>
                    <a:pt x="287" y="569"/>
                  </a:lnTo>
                  <a:lnTo>
                    <a:pt x="297" y="572"/>
                  </a:lnTo>
                  <a:lnTo>
                    <a:pt x="307" y="576"/>
                  </a:lnTo>
                  <a:lnTo>
                    <a:pt x="318" y="579"/>
                  </a:lnTo>
                  <a:lnTo>
                    <a:pt x="329" y="581"/>
                  </a:lnTo>
                  <a:lnTo>
                    <a:pt x="352" y="584"/>
                  </a:lnTo>
                  <a:lnTo>
                    <a:pt x="377" y="585"/>
                  </a:lnTo>
                  <a:lnTo>
                    <a:pt x="390" y="584"/>
                  </a:lnTo>
                  <a:lnTo>
                    <a:pt x="404" y="583"/>
                  </a:lnTo>
                  <a:lnTo>
                    <a:pt x="417" y="582"/>
                  </a:lnTo>
                  <a:lnTo>
                    <a:pt x="430" y="579"/>
                  </a:lnTo>
                  <a:lnTo>
                    <a:pt x="442" y="577"/>
                  </a:lnTo>
                  <a:lnTo>
                    <a:pt x="454" y="572"/>
                  </a:lnTo>
                  <a:lnTo>
                    <a:pt x="466" y="568"/>
                  </a:lnTo>
                  <a:lnTo>
                    <a:pt x="477" y="563"/>
                  </a:lnTo>
                  <a:lnTo>
                    <a:pt x="489" y="558"/>
                  </a:lnTo>
                  <a:lnTo>
                    <a:pt x="499" y="552"/>
                  </a:lnTo>
                  <a:lnTo>
                    <a:pt x="509" y="545"/>
                  </a:lnTo>
                  <a:lnTo>
                    <a:pt x="519" y="537"/>
                  </a:lnTo>
                  <a:lnTo>
                    <a:pt x="528" y="529"/>
                  </a:lnTo>
                  <a:lnTo>
                    <a:pt x="537" y="520"/>
                  </a:lnTo>
                  <a:lnTo>
                    <a:pt x="547" y="510"/>
                  </a:lnTo>
                  <a:lnTo>
                    <a:pt x="555" y="500"/>
                  </a:lnTo>
                  <a:lnTo>
                    <a:pt x="555" y="678"/>
                  </a:lnTo>
                  <a:lnTo>
                    <a:pt x="533" y="689"/>
                  </a:lnTo>
                  <a:lnTo>
                    <a:pt x="510" y="699"/>
                  </a:lnTo>
                  <a:lnTo>
                    <a:pt x="488" y="707"/>
                  </a:lnTo>
                  <a:lnTo>
                    <a:pt x="463" y="714"/>
                  </a:lnTo>
                  <a:lnTo>
                    <a:pt x="439" y="719"/>
                  </a:lnTo>
                  <a:lnTo>
                    <a:pt x="413" y="722"/>
                  </a:lnTo>
                  <a:lnTo>
                    <a:pt x="386" y="725"/>
                  </a:lnTo>
                  <a:lnTo>
                    <a:pt x="359" y="725"/>
                  </a:lnTo>
                  <a:lnTo>
                    <a:pt x="339" y="725"/>
                  </a:lnTo>
                  <a:lnTo>
                    <a:pt x="321" y="724"/>
                  </a:lnTo>
                  <a:lnTo>
                    <a:pt x="302" y="722"/>
                  </a:lnTo>
                  <a:lnTo>
                    <a:pt x="283" y="719"/>
                  </a:lnTo>
                  <a:lnTo>
                    <a:pt x="266" y="716"/>
                  </a:lnTo>
                  <a:lnTo>
                    <a:pt x="248" y="712"/>
                  </a:lnTo>
                  <a:lnTo>
                    <a:pt x="232" y="707"/>
                  </a:lnTo>
                  <a:lnTo>
                    <a:pt x="215" y="701"/>
                  </a:lnTo>
                  <a:lnTo>
                    <a:pt x="198" y="693"/>
                  </a:lnTo>
                  <a:lnTo>
                    <a:pt x="184" y="686"/>
                  </a:lnTo>
                  <a:lnTo>
                    <a:pt x="168" y="678"/>
                  </a:lnTo>
                  <a:lnTo>
                    <a:pt x="154" y="669"/>
                  </a:lnTo>
                  <a:lnTo>
                    <a:pt x="139" y="659"/>
                  </a:lnTo>
                  <a:lnTo>
                    <a:pt x="126" y="648"/>
                  </a:lnTo>
                  <a:lnTo>
                    <a:pt x="112" y="637"/>
                  </a:lnTo>
                  <a:lnTo>
                    <a:pt x="100" y="625"/>
                  </a:lnTo>
                  <a:lnTo>
                    <a:pt x="88" y="612"/>
                  </a:lnTo>
                  <a:lnTo>
                    <a:pt x="76" y="598"/>
                  </a:lnTo>
                  <a:lnTo>
                    <a:pt x="66" y="585"/>
                  </a:lnTo>
                  <a:lnTo>
                    <a:pt x="57" y="570"/>
                  </a:lnTo>
                  <a:lnTo>
                    <a:pt x="47" y="556"/>
                  </a:lnTo>
                  <a:lnTo>
                    <a:pt x="39" y="540"/>
                  </a:lnTo>
                  <a:lnTo>
                    <a:pt x="32" y="525"/>
                  </a:lnTo>
                  <a:lnTo>
                    <a:pt x="24" y="508"/>
                  </a:lnTo>
                  <a:lnTo>
                    <a:pt x="19" y="492"/>
                  </a:lnTo>
                  <a:lnTo>
                    <a:pt x="14" y="475"/>
                  </a:lnTo>
                  <a:lnTo>
                    <a:pt x="10" y="458"/>
                  </a:lnTo>
                  <a:lnTo>
                    <a:pt x="6" y="439"/>
                  </a:lnTo>
                  <a:lnTo>
                    <a:pt x="4" y="421"/>
                  </a:lnTo>
                  <a:lnTo>
                    <a:pt x="2" y="402"/>
                  </a:lnTo>
                  <a:lnTo>
                    <a:pt x="1" y="382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3"/>
                  </a:lnTo>
                  <a:lnTo>
                    <a:pt x="4" y="304"/>
                  </a:lnTo>
                  <a:lnTo>
                    <a:pt x="6" y="285"/>
                  </a:lnTo>
                  <a:lnTo>
                    <a:pt x="10" y="267"/>
                  </a:lnTo>
                  <a:lnTo>
                    <a:pt x="14" y="250"/>
                  </a:lnTo>
                  <a:lnTo>
                    <a:pt x="19" y="232"/>
                  </a:lnTo>
                  <a:lnTo>
                    <a:pt x="25" y="216"/>
                  </a:lnTo>
                  <a:lnTo>
                    <a:pt x="33" y="199"/>
                  </a:lnTo>
                  <a:lnTo>
                    <a:pt x="40" y="184"/>
                  </a:lnTo>
                  <a:lnTo>
                    <a:pt x="49" y="168"/>
                  </a:lnTo>
                  <a:lnTo>
                    <a:pt x="59" y="154"/>
                  </a:lnTo>
                  <a:lnTo>
                    <a:pt x="68" y="139"/>
                  </a:lnTo>
                  <a:lnTo>
                    <a:pt x="79" y="126"/>
                  </a:lnTo>
                  <a:lnTo>
                    <a:pt x="91" y="112"/>
                  </a:lnTo>
                  <a:lnTo>
                    <a:pt x="103" y="100"/>
                  </a:lnTo>
                  <a:lnTo>
                    <a:pt x="117" y="88"/>
                  </a:lnTo>
                  <a:lnTo>
                    <a:pt x="130" y="76"/>
                  </a:lnTo>
                  <a:lnTo>
                    <a:pt x="145" y="66"/>
                  </a:lnTo>
                  <a:lnTo>
                    <a:pt x="159" y="57"/>
                  </a:lnTo>
                  <a:lnTo>
                    <a:pt x="175" y="47"/>
                  </a:lnTo>
                  <a:lnTo>
                    <a:pt x="190" y="39"/>
                  </a:lnTo>
                  <a:lnTo>
                    <a:pt x="207" y="32"/>
                  </a:lnTo>
                  <a:lnTo>
                    <a:pt x="223" y="24"/>
                  </a:lnTo>
                  <a:lnTo>
                    <a:pt x="241" y="19"/>
                  </a:lnTo>
                  <a:lnTo>
                    <a:pt x="259" y="14"/>
                  </a:lnTo>
                  <a:lnTo>
                    <a:pt x="276" y="10"/>
                  </a:lnTo>
                  <a:lnTo>
                    <a:pt x="295" y="6"/>
                  </a:lnTo>
                  <a:lnTo>
                    <a:pt x="315" y="3"/>
                  </a:lnTo>
                  <a:lnTo>
                    <a:pt x="334" y="2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402" y="1"/>
                  </a:lnTo>
                  <a:lnTo>
                    <a:pt x="425" y="3"/>
                  </a:lnTo>
                  <a:lnTo>
                    <a:pt x="449" y="6"/>
                  </a:lnTo>
                  <a:lnTo>
                    <a:pt x="472" y="10"/>
                  </a:lnTo>
                  <a:lnTo>
                    <a:pt x="494" y="16"/>
                  </a:lnTo>
                  <a:lnTo>
                    <a:pt x="516" y="23"/>
                  </a:lnTo>
                  <a:lnTo>
                    <a:pt x="535" y="32"/>
                  </a:lnTo>
                  <a:lnTo>
                    <a:pt x="555" y="42"/>
                  </a:lnTo>
                  <a:lnTo>
                    <a:pt x="555" y="2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6" name="Freeform 24"/>
            <p:cNvSpPr>
              <a:spLocks noEditPoints="1"/>
            </p:cNvSpPr>
            <p:nvPr userDrawn="1"/>
          </p:nvSpPr>
          <p:spPr bwMode="auto">
            <a:xfrm>
              <a:off x="5316" y="3117"/>
              <a:ext cx="26" cy="27"/>
            </a:xfrm>
            <a:custGeom>
              <a:avLst/>
              <a:gdLst>
                <a:gd name="T0" fmla="*/ 162 w 701"/>
                <a:gd name="T1" fmla="*/ 406 h 725"/>
                <a:gd name="T2" fmla="*/ 178 w 701"/>
                <a:gd name="T3" fmla="*/ 468 h 725"/>
                <a:gd name="T4" fmla="*/ 205 w 701"/>
                <a:gd name="T5" fmla="*/ 518 h 725"/>
                <a:gd name="T6" fmla="*/ 244 w 701"/>
                <a:gd name="T7" fmla="*/ 555 h 725"/>
                <a:gd name="T8" fmla="*/ 293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0 w 701"/>
                <a:gd name="T15" fmla="*/ 567 h 725"/>
                <a:gd name="T16" fmla="*/ 489 w 701"/>
                <a:gd name="T17" fmla="*/ 545 h 725"/>
                <a:gd name="T18" fmla="*/ 523 w 701"/>
                <a:gd name="T19" fmla="*/ 512 h 725"/>
                <a:gd name="T20" fmla="*/ 554 w 701"/>
                <a:gd name="T21" fmla="*/ 469 h 725"/>
                <a:gd name="T22" fmla="*/ 679 w 701"/>
                <a:gd name="T23" fmla="*/ 549 h 725"/>
                <a:gd name="T24" fmla="*/ 629 w 701"/>
                <a:gd name="T25" fmla="*/ 613 h 725"/>
                <a:gd name="T26" fmla="*/ 574 w 701"/>
                <a:gd name="T27" fmla="*/ 662 h 725"/>
                <a:gd name="T28" fmla="*/ 508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6 w 701"/>
                <a:gd name="T35" fmla="*/ 722 h 725"/>
                <a:gd name="T36" fmla="*/ 242 w 701"/>
                <a:gd name="T37" fmla="*/ 712 h 725"/>
                <a:gd name="T38" fmla="*/ 193 w 701"/>
                <a:gd name="T39" fmla="*/ 694 h 725"/>
                <a:gd name="T40" fmla="*/ 148 w 701"/>
                <a:gd name="T41" fmla="*/ 671 h 725"/>
                <a:gd name="T42" fmla="*/ 108 w 701"/>
                <a:gd name="T43" fmla="*/ 639 h 725"/>
                <a:gd name="T44" fmla="*/ 73 w 701"/>
                <a:gd name="T45" fmla="*/ 601 h 725"/>
                <a:gd name="T46" fmla="*/ 45 w 701"/>
                <a:gd name="T47" fmla="*/ 559 h 725"/>
                <a:gd name="T48" fmla="*/ 23 w 701"/>
                <a:gd name="T49" fmla="*/ 511 h 725"/>
                <a:gd name="T50" fmla="*/ 9 w 701"/>
                <a:gd name="T51" fmla="*/ 460 h 725"/>
                <a:gd name="T52" fmla="*/ 2 w 701"/>
                <a:gd name="T53" fmla="*/ 403 h 725"/>
                <a:gd name="T54" fmla="*/ 0 w 701"/>
                <a:gd name="T55" fmla="*/ 343 h 725"/>
                <a:gd name="T56" fmla="*/ 6 w 701"/>
                <a:gd name="T57" fmla="*/ 287 h 725"/>
                <a:gd name="T58" fmla="*/ 18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99 w 701"/>
                <a:gd name="T65" fmla="*/ 102 h 725"/>
                <a:gd name="T66" fmla="*/ 138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0 w 701"/>
                <a:gd name="T73" fmla="*/ 6 h 725"/>
                <a:gd name="T74" fmla="*/ 335 w 701"/>
                <a:gd name="T75" fmla="*/ 0 h 725"/>
                <a:gd name="T76" fmla="*/ 394 w 701"/>
                <a:gd name="T77" fmla="*/ 1 h 725"/>
                <a:gd name="T78" fmla="*/ 450 w 701"/>
                <a:gd name="T79" fmla="*/ 9 h 725"/>
                <a:gd name="T80" fmla="*/ 500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49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7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3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4 w 701"/>
                <a:gd name="T115" fmla="*/ 177 h 725"/>
                <a:gd name="T116" fmla="*/ 196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0" y="383"/>
                  </a:lnTo>
                  <a:lnTo>
                    <a:pt x="162" y="406"/>
                  </a:lnTo>
                  <a:lnTo>
                    <a:pt x="166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4" y="502"/>
                  </a:lnTo>
                  <a:lnTo>
                    <a:pt x="205" y="518"/>
                  </a:lnTo>
                  <a:lnTo>
                    <a:pt x="217" y="531"/>
                  </a:lnTo>
                  <a:lnTo>
                    <a:pt x="230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3" y="577"/>
                  </a:lnTo>
                  <a:lnTo>
                    <a:pt x="311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0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0" y="577"/>
                  </a:lnTo>
                  <a:lnTo>
                    <a:pt x="436" y="572"/>
                  </a:lnTo>
                  <a:lnTo>
                    <a:pt x="450" y="567"/>
                  </a:lnTo>
                  <a:lnTo>
                    <a:pt x="464" y="560"/>
                  </a:lnTo>
                  <a:lnTo>
                    <a:pt x="476" y="553"/>
                  </a:lnTo>
                  <a:lnTo>
                    <a:pt x="489" y="545"/>
                  </a:lnTo>
                  <a:lnTo>
                    <a:pt x="501" y="535"/>
                  </a:lnTo>
                  <a:lnTo>
                    <a:pt x="512" y="524"/>
                  </a:lnTo>
                  <a:lnTo>
                    <a:pt x="523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4" y="469"/>
                  </a:lnTo>
                  <a:lnTo>
                    <a:pt x="563" y="451"/>
                  </a:lnTo>
                  <a:lnTo>
                    <a:pt x="694" y="525"/>
                  </a:lnTo>
                  <a:lnTo>
                    <a:pt x="679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29" y="613"/>
                  </a:lnTo>
                  <a:lnTo>
                    <a:pt x="612" y="631"/>
                  </a:lnTo>
                  <a:lnTo>
                    <a:pt x="593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08" y="698"/>
                  </a:lnTo>
                  <a:lnTo>
                    <a:pt x="485" y="707"/>
                  </a:lnTo>
                  <a:lnTo>
                    <a:pt x="461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5" y="725"/>
                  </a:lnTo>
                  <a:lnTo>
                    <a:pt x="316" y="724"/>
                  </a:lnTo>
                  <a:lnTo>
                    <a:pt x="296" y="722"/>
                  </a:lnTo>
                  <a:lnTo>
                    <a:pt x="277" y="719"/>
                  </a:lnTo>
                  <a:lnTo>
                    <a:pt x="260" y="716"/>
                  </a:lnTo>
                  <a:lnTo>
                    <a:pt x="242" y="712"/>
                  </a:lnTo>
                  <a:lnTo>
                    <a:pt x="225" y="707"/>
                  </a:lnTo>
                  <a:lnTo>
                    <a:pt x="209" y="701"/>
                  </a:lnTo>
                  <a:lnTo>
                    <a:pt x="193" y="694"/>
                  </a:lnTo>
                  <a:lnTo>
                    <a:pt x="178" y="687"/>
                  </a:lnTo>
                  <a:lnTo>
                    <a:pt x="162" y="679"/>
                  </a:lnTo>
                  <a:lnTo>
                    <a:pt x="148" y="671"/>
                  </a:lnTo>
                  <a:lnTo>
                    <a:pt x="134" y="660"/>
                  </a:lnTo>
                  <a:lnTo>
                    <a:pt x="121" y="650"/>
                  </a:lnTo>
                  <a:lnTo>
                    <a:pt x="108" y="639"/>
                  </a:lnTo>
                  <a:lnTo>
                    <a:pt x="96" y="627"/>
                  </a:lnTo>
                  <a:lnTo>
                    <a:pt x="84" y="614"/>
                  </a:lnTo>
                  <a:lnTo>
                    <a:pt x="73" y="601"/>
                  </a:lnTo>
                  <a:lnTo>
                    <a:pt x="63" y="588"/>
                  </a:lnTo>
                  <a:lnTo>
                    <a:pt x="53" y="573"/>
                  </a:lnTo>
                  <a:lnTo>
                    <a:pt x="45" y="559"/>
                  </a:lnTo>
                  <a:lnTo>
                    <a:pt x="37" y="543"/>
                  </a:lnTo>
                  <a:lnTo>
                    <a:pt x="31" y="528"/>
                  </a:lnTo>
                  <a:lnTo>
                    <a:pt x="23" y="511"/>
                  </a:lnTo>
                  <a:lnTo>
                    <a:pt x="18" y="495"/>
                  </a:lnTo>
                  <a:lnTo>
                    <a:pt x="13" y="477"/>
                  </a:lnTo>
                  <a:lnTo>
                    <a:pt x="9" y="460"/>
                  </a:lnTo>
                  <a:lnTo>
                    <a:pt x="6" y="441"/>
                  </a:lnTo>
                  <a:lnTo>
                    <a:pt x="3" y="423"/>
                  </a:lnTo>
                  <a:lnTo>
                    <a:pt x="2" y="403"/>
                  </a:lnTo>
                  <a:lnTo>
                    <a:pt x="0" y="383"/>
                  </a:lnTo>
                  <a:lnTo>
                    <a:pt x="0" y="363"/>
                  </a:lnTo>
                  <a:lnTo>
                    <a:pt x="0" y="343"/>
                  </a:lnTo>
                  <a:lnTo>
                    <a:pt x="2" y="324"/>
                  </a:lnTo>
                  <a:lnTo>
                    <a:pt x="3" y="306"/>
                  </a:lnTo>
                  <a:lnTo>
                    <a:pt x="6" y="287"/>
                  </a:lnTo>
                  <a:lnTo>
                    <a:pt x="9" y="270"/>
                  </a:lnTo>
                  <a:lnTo>
                    <a:pt x="14" y="252"/>
                  </a:lnTo>
                  <a:lnTo>
                    <a:pt x="18" y="234"/>
                  </a:lnTo>
                  <a:lnTo>
                    <a:pt x="24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5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99" y="102"/>
                  </a:lnTo>
                  <a:lnTo>
                    <a:pt x="111" y="90"/>
                  </a:lnTo>
                  <a:lnTo>
                    <a:pt x="125" y="78"/>
                  </a:lnTo>
                  <a:lnTo>
                    <a:pt x="138" y="67"/>
                  </a:lnTo>
                  <a:lnTo>
                    <a:pt x="153" y="58"/>
                  </a:lnTo>
                  <a:lnTo>
                    <a:pt x="167" y="48"/>
                  </a:lnTo>
                  <a:lnTo>
                    <a:pt x="182" y="40"/>
                  </a:lnTo>
                  <a:lnTo>
                    <a:pt x="197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0" y="6"/>
                  </a:lnTo>
                  <a:lnTo>
                    <a:pt x="298" y="4"/>
                  </a:lnTo>
                  <a:lnTo>
                    <a:pt x="317" y="2"/>
                  </a:lnTo>
                  <a:lnTo>
                    <a:pt x="335" y="0"/>
                  </a:lnTo>
                  <a:lnTo>
                    <a:pt x="355" y="0"/>
                  </a:lnTo>
                  <a:lnTo>
                    <a:pt x="375" y="0"/>
                  </a:lnTo>
                  <a:lnTo>
                    <a:pt x="394" y="1"/>
                  </a:lnTo>
                  <a:lnTo>
                    <a:pt x="414" y="3"/>
                  </a:lnTo>
                  <a:lnTo>
                    <a:pt x="432" y="6"/>
                  </a:lnTo>
                  <a:lnTo>
                    <a:pt x="450" y="9"/>
                  </a:lnTo>
                  <a:lnTo>
                    <a:pt x="467" y="13"/>
                  </a:lnTo>
                  <a:lnTo>
                    <a:pt x="484" y="17"/>
                  </a:lnTo>
                  <a:lnTo>
                    <a:pt x="500" y="23"/>
                  </a:lnTo>
                  <a:lnTo>
                    <a:pt x="516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59" y="52"/>
                  </a:lnTo>
                  <a:lnTo>
                    <a:pt x="572" y="62"/>
                  </a:lnTo>
                  <a:lnTo>
                    <a:pt x="586" y="71"/>
                  </a:lnTo>
                  <a:lnTo>
                    <a:pt x="598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49" y="144"/>
                  </a:lnTo>
                  <a:lnTo>
                    <a:pt x="657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3" y="222"/>
                  </a:lnTo>
                  <a:lnTo>
                    <a:pt x="689" y="238"/>
                  </a:lnTo>
                  <a:lnTo>
                    <a:pt x="692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0" y="280"/>
                  </a:moveTo>
                  <a:lnTo>
                    <a:pt x="537" y="262"/>
                  </a:lnTo>
                  <a:lnTo>
                    <a:pt x="533" y="246"/>
                  </a:lnTo>
                  <a:lnTo>
                    <a:pt x="528" y="230"/>
                  </a:lnTo>
                  <a:lnTo>
                    <a:pt x="522" y="216"/>
                  </a:lnTo>
                  <a:lnTo>
                    <a:pt x="514" y="202"/>
                  </a:lnTo>
                  <a:lnTo>
                    <a:pt x="505" y="190"/>
                  </a:lnTo>
                  <a:lnTo>
                    <a:pt x="496" y="180"/>
                  </a:lnTo>
                  <a:lnTo>
                    <a:pt x="484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0" y="140"/>
                  </a:lnTo>
                  <a:lnTo>
                    <a:pt x="413" y="136"/>
                  </a:lnTo>
                  <a:lnTo>
                    <a:pt x="396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39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89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5" y="168"/>
                  </a:lnTo>
                  <a:lnTo>
                    <a:pt x="224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6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0" y="280"/>
                  </a:lnTo>
                  <a:lnTo>
                    <a:pt x="540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7" name="Freeform 25"/>
            <p:cNvSpPr>
              <a:spLocks/>
            </p:cNvSpPr>
            <p:nvPr userDrawn="1"/>
          </p:nvSpPr>
          <p:spPr bwMode="auto">
            <a:xfrm>
              <a:off x="5363" y="3104"/>
              <a:ext cx="33" cy="40"/>
            </a:xfrm>
            <a:custGeom>
              <a:avLst/>
              <a:gdLst>
                <a:gd name="T0" fmla="*/ 828 w 893"/>
                <a:gd name="T1" fmla="*/ 236 h 1094"/>
                <a:gd name="T2" fmla="*/ 751 w 893"/>
                <a:gd name="T3" fmla="*/ 195 h 1094"/>
                <a:gd name="T4" fmla="*/ 670 w 893"/>
                <a:gd name="T5" fmla="*/ 168 h 1094"/>
                <a:gd name="T6" fmla="*/ 584 w 893"/>
                <a:gd name="T7" fmla="*/ 157 h 1094"/>
                <a:gd name="T8" fmla="*/ 500 w 893"/>
                <a:gd name="T9" fmla="*/ 160 h 1094"/>
                <a:gd name="T10" fmla="*/ 425 w 893"/>
                <a:gd name="T11" fmla="*/ 176 h 1094"/>
                <a:gd name="T12" fmla="*/ 357 w 893"/>
                <a:gd name="T13" fmla="*/ 207 h 1094"/>
                <a:gd name="T14" fmla="*/ 297 w 893"/>
                <a:gd name="T15" fmla="*/ 252 h 1094"/>
                <a:gd name="T16" fmla="*/ 247 w 893"/>
                <a:gd name="T17" fmla="*/ 309 h 1094"/>
                <a:gd name="T18" fmla="*/ 210 w 893"/>
                <a:gd name="T19" fmla="*/ 374 h 1094"/>
                <a:gd name="T20" fmla="*/ 187 w 893"/>
                <a:gd name="T21" fmla="*/ 447 h 1094"/>
                <a:gd name="T22" fmla="*/ 177 w 893"/>
                <a:gd name="T23" fmla="*/ 528 h 1094"/>
                <a:gd name="T24" fmla="*/ 180 w 893"/>
                <a:gd name="T25" fmla="*/ 611 h 1094"/>
                <a:gd name="T26" fmla="*/ 197 w 893"/>
                <a:gd name="T27" fmla="*/ 686 h 1094"/>
                <a:gd name="T28" fmla="*/ 226 w 893"/>
                <a:gd name="T29" fmla="*/ 753 h 1094"/>
                <a:gd name="T30" fmla="*/ 268 w 893"/>
                <a:gd name="T31" fmla="*/ 814 h 1094"/>
                <a:gd name="T32" fmla="*/ 322 w 893"/>
                <a:gd name="T33" fmla="*/ 865 h 1094"/>
                <a:gd name="T34" fmla="*/ 383 w 893"/>
                <a:gd name="T35" fmla="*/ 903 h 1094"/>
                <a:gd name="T36" fmla="*/ 451 w 893"/>
                <a:gd name="T37" fmla="*/ 927 h 1094"/>
                <a:gd name="T38" fmla="*/ 525 w 893"/>
                <a:gd name="T39" fmla="*/ 937 h 1094"/>
                <a:gd name="T40" fmla="*/ 613 w 893"/>
                <a:gd name="T41" fmla="*/ 933 h 1094"/>
                <a:gd name="T42" fmla="*/ 700 w 893"/>
                <a:gd name="T43" fmla="*/ 912 h 1094"/>
                <a:gd name="T44" fmla="*/ 783 w 893"/>
                <a:gd name="T45" fmla="*/ 875 h 1094"/>
                <a:gd name="T46" fmla="*/ 863 w 893"/>
                <a:gd name="T47" fmla="*/ 822 h 1094"/>
                <a:gd name="T48" fmla="*/ 847 w 893"/>
                <a:gd name="T49" fmla="*/ 1020 h 1094"/>
                <a:gd name="T50" fmla="*/ 773 w 893"/>
                <a:gd name="T51" fmla="*/ 1057 h 1094"/>
                <a:gd name="T52" fmla="*/ 692 w 893"/>
                <a:gd name="T53" fmla="*/ 1081 h 1094"/>
                <a:gd name="T54" fmla="*/ 604 w 893"/>
                <a:gd name="T55" fmla="*/ 1093 h 1094"/>
                <a:gd name="T56" fmla="*/ 499 w 893"/>
                <a:gd name="T57" fmla="*/ 1092 h 1094"/>
                <a:gd name="T58" fmla="*/ 388 w 893"/>
                <a:gd name="T59" fmla="*/ 1073 h 1094"/>
                <a:gd name="T60" fmla="*/ 288 w 893"/>
                <a:gd name="T61" fmla="*/ 1033 h 1094"/>
                <a:gd name="T62" fmla="*/ 198 w 893"/>
                <a:gd name="T63" fmla="*/ 976 h 1094"/>
                <a:gd name="T64" fmla="*/ 122 w 893"/>
                <a:gd name="T65" fmla="*/ 901 h 1094"/>
                <a:gd name="T66" fmla="*/ 63 w 893"/>
                <a:gd name="T67" fmla="*/ 813 h 1094"/>
                <a:gd name="T68" fmla="*/ 23 w 893"/>
                <a:gd name="T69" fmla="*/ 713 h 1094"/>
                <a:gd name="T70" fmla="*/ 2 w 893"/>
                <a:gd name="T71" fmla="*/ 604 h 1094"/>
                <a:gd name="T72" fmla="*/ 2 w 893"/>
                <a:gd name="T73" fmla="*/ 492 h 1094"/>
                <a:gd name="T74" fmla="*/ 23 w 893"/>
                <a:gd name="T75" fmla="*/ 384 h 1094"/>
                <a:gd name="T76" fmla="*/ 64 w 893"/>
                <a:gd name="T77" fmla="*/ 284 h 1094"/>
                <a:gd name="T78" fmla="*/ 123 w 893"/>
                <a:gd name="T79" fmla="*/ 195 h 1094"/>
                <a:gd name="T80" fmla="*/ 200 w 893"/>
                <a:gd name="T81" fmla="*/ 119 h 1094"/>
                <a:gd name="T82" fmla="*/ 289 w 893"/>
                <a:gd name="T83" fmla="*/ 62 h 1094"/>
                <a:gd name="T84" fmla="*/ 389 w 893"/>
                <a:gd name="T85" fmla="*/ 22 h 1094"/>
                <a:gd name="T86" fmla="*/ 498 w 893"/>
                <a:gd name="T87" fmla="*/ 3 h 1094"/>
                <a:gd name="T88" fmla="*/ 601 w 893"/>
                <a:gd name="T89" fmla="*/ 2 h 1094"/>
                <a:gd name="T90" fmla="*/ 689 w 893"/>
                <a:gd name="T91" fmla="*/ 15 h 1094"/>
                <a:gd name="T92" fmla="*/ 772 w 893"/>
                <a:gd name="T93" fmla="*/ 42 h 1094"/>
                <a:gd name="T94" fmla="*/ 853 w 893"/>
                <a:gd name="T95" fmla="*/ 82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93" h="1094">
                  <a:moveTo>
                    <a:pt x="884" y="279"/>
                  </a:moveTo>
                  <a:lnTo>
                    <a:pt x="865" y="263"/>
                  </a:lnTo>
                  <a:lnTo>
                    <a:pt x="846" y="250"/>
                  </a:lnTo>
                  <a:lnTo>
                    <a:pt x="828" y="236"/>
                  </a:lnTo>
                  <a:lnTo>
                    <a:pt x="809" y="225"/>
                  </a:lnTo>
                  <a:lnTo>
                    <a:pt x="790" y="214"/>
                  </a:lnTo>
                  <a:lnTo>
                    <a:pt x="771" y="203"/>
                  </a:lnTo>
                  <a:lnTo>
                    <a:pt x="751" y="195"/>
                  </a:lnTo>
                  <a:lnTo>
                    <a:pt x="731" y="187"/>
                  </a:lnTo>
                  <a:lnTo>
                    <a:pt x="711" y="179"/>
                  </a:lnTo>
                  <a:lnTo>
                    <a:pt x="691" y="173"/>
                  </a:lnTo>
                  <a:lnTo>
                    <a:pt x="670" y="168"/>
                  </a:lnTo>
                  <a:lnTo>
                    <a:pt x="648" y="164"/>
                  </a:lnTo>
                  <a:lnTo>
                    <a:pt x="628" y="160"/>
                  </a:lnTo>
                  <a:lnTo>
                    <a:pt x="606" y="158"/>
                  </a:lnTo>
                  <a:lnTo>
                    <a:pt x="584" y="157"/>
                  </a:lnTo>
                  <a:lnTo>
                    <a:pt x="562" y="156"/>
                  </a:lnTo>
                  <a:lnTo>
                    <a:pt x="542" y="157"/>
                  </a:lnTo>
                  <a:lnTo>
                    <a:pt x="521" y="158"/>
                  </a:lnTo>
                  <a:lnTo>
                    <a:pt x="500" y="160"/>
                  </a:lnTo>
                  <a:lnTo>
                    <a:pt x="481" y="163"/>
                  </a:lnTo>
                  <a:lnTo>
                    <a:pt x="462" y="167"/>
                  </a:lnTo>
                  <a:lnTo>
                    <a:pt x="443" y="171"/>
                  </a:lnTo>
                  <a:lnTo>
                    <a:pt x="425" y="176"/>
                  </a:lnTo>
                  <a:lnTo>
                    <a:pt x="407" y="184"/>
                  </a:lnTo>
                  <a:lnTo>
                    <a:pt x="390" y="191"/>
                  </a:lnTo>
                  <a:lnTo>
                    <a:pt x="374" y="199"/>
                  </a:lnTo>
                  <a:lnTo>
                    <a:pt x="357" y="207"/>
                  </a:lnTo>
                  <a:lnTo>
                    <a:pt x="342" y="218"/>
                  </a:lnTo>
                  <a:lnTo>
                    <a:pt x="326" y="228"/>
                  </a:lnTo>
                  <a:lnTo>
                    <a:pt x="312" y="239"/>
                  </a:lnTo>
                  <a:lnTo>
                    <a:pt x="297" y="252"/>
                  </a:lnTo>
                  <a:lnTo>
                    <a:pt x="284" y="265"/>
                  </a:lnTo>
                  <a:lnTo>
                    <a:pt x="271" y="280"/>
                  </a:lnTo>
                  <a:lnTo>
                    <a:pt x="259" y="294"/>
                  </a:lnTo>
                  <a:lnTo>
                    <a:pt x="247" y="309"/>
                  </a:lnTo>
                  <a:lnTo>
                    <a:pt x="237" y="324"/>
                  </a:lnTo>
                  <a:lnTo>
                    <a:pt x="228" y="341"/>
                  </a:lnTo>
                  <a:lnTo>
                    <a:pt x="218" y="357"/>
                  </a:lnTo>
                  <a:lnTo>
                    <a:pt x="210" y="374"/>
                  </a:lnTo>
                  <a:lnTo>
                    <a:pt x="204" y="391"/>
                  </a:lnTo>
                  <a:lnTo>
                    <a:pt x="197" y="409"/>
                  </a:lnTo>
                  <a:lnTo>
                    <a:pt x="192" y="428"/>
                  </a:lnTo>
                  <a:lnTo>
                    <a:pt x="187" y="447"/>
                  </a:lnTo>
                  <a:lnTo>
                    <a:pt x="183" y="466"/>
                  </a:lnTo>
                  <a:lnTo>
                    <a:pt x="180" y="487"/>
                  </a:lnTo>
                  <a:lnTo>
                    <a:pt x="178" y="507"/>
                  </a:lnTo>
                  <a:lnTo>
                    <a:pt x="177" y="528"/>
                  </a:lnTo>
                  <a:lnTo>
                    <a:pt x="177" y="550"/>
                  </a:lnTo>
                  <a:lnTo>
                    <a:pt x="177" y="570"/>
                  </a:lnTo>
                  <a:lnTo>
                    <a:pt x="178" y="591"/>
                  </a:lnTo>
                  <a:lnTo>
                    <a:pt x="180" y="611"/>
                  </a:lnTo>
                  <a:lnTo>
                    <a:pt x="183" y="630"/>
                  </a:lnTo>
                  <a:lnTo>
                    <a:pt x="186" y="649"/>
                  </a:lnTo>
                  <a:lnTo>
                    <a:pt x="192" y="667"/>
                  </a:lnTo>
                  <a:lnTo>
                    <a:pt x="197" y="686"/>
                  </a:lnTo>
                  <a:lnTo>
                    <a:pt x="203" y="704"/>
                  </a:lnTo>
                  <a:lnTo>
                    <a:pt x="210" y="720"/>
                  </a:lnTo>
                  <a:lnTo>
                    <a:pt x="217" y="737"/>
                  </a:lnTo>
                  <a:lnTo>
                    <a:pt x="226" y="753"/>
                  </a:lnTo>
                  <a:lnTo>
                    <a:pt x="235" y="769"/>
                  </a:lnTo>
                  <a:lnTo>
                    <a:pt x="245" y="784"/>
                  </a:lnTo>
                  <a:lnTo>
                    <a:pt x="257" y="800"/>
                  </a:lnTo>
                  <a:lnTo>
                    <a:pt x="268" y="814"/>
                  </a:lnTo>
                  <a:lnTo>
                    <a:pt x="281" y="828"/>
                  </a:lnTo>
                  <a:lnTo>
                    <a:pt x="294" y="841"/>
                  </a:lnTo>
                  <a:lnTo>
                    <a:pt x="308" y="854"/>
                  </a:lnTo>
                  <a:lnTo>
                    <a:pt x="322" y="865"/>
                  </a:lnTo>
                  <a:lnTo>
                    <a:pt x="337" y="875"/>
                  </a:lnTo>
                  <a:lnTo>
                    <a:pt x="352" y="886"/>
                  </a:lnTo>
                  <a:lnTo>
                    <a:pt x="368" y="895"/>
                  </a:lnTo>
                  <a:lnTo>
                    <a:pt x="383" y="903"/>
                  </a:lnTo>
                  <a:lnTo>
                    <a:pt x="399" y="910"/>
                  </a:lnTo>
                  <a:lnTo>
                    <a:pt x="416" y="917"/>
                  </a:lnTo>
                  <a:lnTo>
                    <a:pt x="433" y="922"/>
                  </a:lnTo>
                  <a:lnTo>
                    <a:pt x="451" y="927"/>
                  </a:lnTo>
                  <a:lnTo>
                    <a:pt x="468" y="930"/>
                  </a:lnTo>
                  <a:lnTo>
                    <a:pt x="487" y="933"/>
                  </a:lnTo>
                  <a:lnTo>
                    <a:pt x="505" y="935"/>
                  </a:lnTo>
                  <a:lnTo>
                    <a:pt x="525" y="937"/>
                  </a:lnTo>
                  <a:lnTo>
                    <a:pt x="545" y="937"/>
                  </a:lnTo>
                  <a:lnTo>
                    <a:pt x="568" y="937"/>
                  </a:lnTo>
                  <a:lnTo>
                    <a:pt x="590" y="935"/>
                  </a:lnTo>
                  <a:lnTo>
                    <a:pt x="613" y="933"/>
                  </a:lnTo>
                  <a:lnTo>
                    <a:pt x="635" y="929"/>
                  </a:lnTo>
                  <a:lnTo>
                    <a:pt x="657" y="925"/>
                  </a:lnTo>
                  <a:lnTo>
                    <a:pt x="679" y="919"/>
                  </a:lnTo>
                  <a:lnTo>
                    <a:pt x="700" y="912"/>
                  </a:lnTo>
                  <a:lnTo>
                    <a:pt x="721" y="904"/>
                  </a:lnTo>
                  <a:lnTo>
                    <a:pt x="742" y="896"/>
                  </a:lnTo>
                  <a:lnTo>
                    <a:pt x="762" y="886"/>
                  </a:lnTo>
                  <a:lnTo>
                    <a:pt x="783" y="875"/>
                  </a:lnTo>
                  <a:lnTo>
                    <a:pt x="803" y="864"/>
                  </a:lnTo>
                  <a:lnTo>
                    <a:pt x="824" y="850"/>
                  </a:lnTo>
                  <a:lnTo>
                    <a:pt x="843" y="837"/>
                  </a:lnTo>
                  <a:lnTo>
                    <a:pt x="863" y="822"/>
                  </a:lnTo>
                  <a:lnTo>
                    <a:pt x="882" y="806"/>
                  </a:lnTo>
                  <a:lnTo>
                    <a:pt x="882" y="997"/>
                  </a:lnTo>
                  <a:lnTo>
                    <a:pt x="865" y="1009"/>
                  </a:lnTo>
                  <a:lnTo>
                    <a:pt x="847" y="1020"/>
                  </a:lnTo>
                  <a:lnTo>
                    <a:pt x="829" y="1030"/>
                  </a:lnTo>
                  <a:lnTo>
                    <a:pt x="810" y="1040"/>
                  </a:lnTo>
                  <a:lnTo>
                    <a:pt x="791" y="1049"/>
                  </a:lnTo>
                  <a:lnTo>
                    <a:pt x="773" y="1057"/>
                  </a:lnTo>
                  <a:lnTo>
                    <a:pt x="753" y="1064"/>
                  </a:lnTo>
                  <a:lnTo>
                    <a:pt x="732" y="1071"/>
                  </a:lnTo>
                  <a:lnTo>
                    <a:pt x="713" y="1076"/>
                  </a:lnTo>
                  <a:lnTo>
                    <a:pt x="692" y="1081"/>
                  </a:lnTo>
                  <a:lnTo>
                    <a:pt x="670" y="1085"/>
                  </a:lnTo>
                  <a:lnTo>
                    <a:pt x="648" y="1089"/>
                  </a:lnTo>
                  <a:lnTo>
                    <a:pt x="627" y="1091"/>
                  </a:lnTo>
                  <a:lnTo>
                    <a:pt x="604" y="1093"/>
                  </a:lnTo>
                  <a:lnTo>
                    <a:pt x="581" y="1094"/>
                  </a:lnTo>
                  <a:lnTo>
                    <a:pt x="558" y="1094"/>
                  </a:lnTo>
                  <a:lnTo>
                    <a:pt x="528" y="1094"/>
                  </a:lnTo>
                  <a:lnTo>
                    <a:pt x="499" y="1092"/>
                  </a:lnTo>
                  <a:lnTo>
                    <a:pt x="471" y="1089"/>
                  </a:lnTo>
                  <a:lnTo>
                    <a:pt x="443" y="1085"/>
                  </a:lnTo>
                  <a:lnTo>
                    <a:pt x="415" y="1080"/>
                  </a:lnTo>
                  <a:lnTo>
                    <a:pt x="388" y="1073"/>
                  </a:lnTo>
                  <a:lnTo>
                    <a:pt x="362" y="1064"/>
                  </a:lnTo>
                  <a:lnTo>
                    <a:pt x="337" y="1056"/>
                  </a:lnTo>
                  <a:lnTo>
                    <a:pt x="312" y="1045"/>
                  </a:lnTo>
                  <a:lnTo>
                    <a:pt x="288" y="1033"/>
                  </a:lnTo>
                  <a:lnTo>
                    <a:pt x="264" y="1021"/>
                  </a:lnTo>
                  <a:lnTo>
                    <a:pt x="241" y="1008"/>
                  </a:lnTo>
                  <a:lnTo>
                    <a:pt x="220" y="992"/>
                  </a:lnTo>
                  <a:lnTo>
                    <a:pt x="198" y="976"/>
                  </a:lnTo>
                  <a:lnTo>
                    <a:pt x="178" y="959"/>
                  </a:lnTo>
                  <a:lnTo>
                    <a:pt x="158" y="940"/>
                  </a:lnTo>
                  <a:lnTo>
                    <a:pt x="140" y="921"/>
                  </a:lnTo>
                  <a:lnTo>
                    <a:pt x="122" y="901"/>
                  </a:lnTo>
                  <a:lnTo>
                    <a:pt x="106" y="880"/>
                  </a:lnTo>
                  <a:lnTo>
                    <a:pt x="91" y="859"/>
                  </a:lnTo>
                  <a:lnTo>
                    <a:pt x="77" y="836"/>
                  </a:lnTo>
                  <a:lnTo>
                    <a:pt x="63" y="813"/>
                  </a:lnTo>
                  <a:lnTo>
                    <a:pt x="52" y="789"/>
                  </a:lnTo>
                  <a:lnTo>
                    <a:pt x="40" y="764"/>
                  </a:lnTo>
                  <a:lnTo>
                    <a:pt x="31" y="739"/>
                  </a:lnTo>
                  <a:lnTo>
                    <a:pt x="23" y="713"/>
                  </a:lnTo>
                  <a:lnTo>
                    <a:pt x="15" y="686"/>
                  </a:lnTo>
                  <a:lnTo>
                    <a:pt x="10" y="659"/>
                  </a:lnTo>
                  <a:lnTo>
                    <a:pt x="6" y="632"/>
                  </a:lnTo>
                  <a:lnTo>
                    <a:pt x="2" y="604"/>
                  </a:lnTo>
                  <a:lnTo>
                    <a:pt x="1" y="576"/>
                  </a:lnTo>
                  <a:lnTo>
                    <a:pt x="0" y="549"/>
                  </a:lnTo>
                  <a:lnTo>
                    <a:pt x="1" y="520"/>
                  </a:lnTo>
                  <a:lnTo>
                    <a:pt x="2" y="492"/>
                  </a:lnTo>
                  <a:lnTo>
                    <a:pt x="6" y="464"/>
                  </a:lnTo>
                  <a:lnTo>
                    <a:pt x="10" y="437"/>
                  </a:lnTo>
                  <a:lnTo>
                    <a:pt x="15" y="410"/>
                  </a:lnTo>
                  <a:lnTo>
                    <a:pt x="23" y="384"/>
                  </a:lnTo>
                  <a:lnTo>
                    <a:pt x="31" y="358"/>
                  </a:lnTo>
                  <a:lnTo>
                    <a:pt x="40" y="332"/>
                  </a:lnTo>
                  <a:lnTo>
                    <a:pt x="52" y="308"/>
                  </a:lnTo>
                  <a:lnTo>
                    <a:pt x="64" y="284"/>
                  </a:lnTo>
                  <a:lnTo>
                    <a:pt x="77" y="261"/>
                  </a:lnTo>
                  <a:lnTo>
                    <a:pt x="91" y="238"/>
                  </a:lnTo>
                  <a:lnTo>
                    <a:pt x="107" y="217"/>
                  </a:lnTo>
                  <a:lnTo>
                    <a:pt x="123" y="195"/>
                  </a:lnTo>
                  <a:lnTo>
                    <a:pt x="141" y="175"/>
                  </a:lnTo>
                  <a:lnTo>
                    <a:pt x="159" y="156"/>
                  </a:lnTo>
                  <a:lnTo>
                    <a:pt x="179" y="137"/>
                  </a:lnTo>
                  <a:lnTo>
                    <a:pt x="200" y="119"/>
                  </a:lnTo>
                  <a:lnTo>
                    <a:pt x="222" y="103"/>
                  </a:lnTo>
                  <a:lnTo>
                    <a:pt x="243" y="88"/>
                  </a:lnTo>
                  <a:lnTo>
                    <a:pt x="266" y="74"/>
                  </a:lnTo>
                  <a:lnTo>
                    <a:pt x="289" y="62"/>
                  </a:lnTo>
                  <a:lnTo>
                    <a:pt x="313" y="50"/>
                  </a:lnTo>
                  <a:lnTo>
                    <a:pt x="338" y="40"/>
                  </a:lnTo>
                  <a:lnTo>
                    <a:pt x="364" y="31"/>
                  </a:lnTo>
                  <a:lnTo>
                    <a:pt x="389" y="22"/>
                  </a:lnTo>
                  <a:lnTo>
                    <a:pt x="415" y="15"/>
                  </a:lnTo>
                  <a:lnTo>
                    <a:pt x="442" y="10"/>
                  </a:lnTo>
                  <a:lnTo>
                    <a:pt x="470" y="6"/>
                  </a:lnTo>
                  <a:lnTo>
                    <a:pt x="498" y="3"/>
                  </a:lnTo>
                  <a:lnTo>
                    <a:pt x="526" y="1"/>
                  </a:lnTo>
                  <a:lnTo>
                    <a:pt x="555" y="0"/>
                  </a:lnTo>
                  <a:lnTo>
                    <a:pt x="578" y="1"/>
                  </a:lnTo>
                  <a:lnTo>
                    <a:pt x="601" y="2"/>
                  </a:lnTo>
                  <a:lnTo>
                    <a:pt x="624" y="4"/>
                  </a:lnTo>
                  <a:lnTo>
                    <a:pt x="645" y="7"/>
                  </a:lnTo>
                  <a:lnTo>
                    <a:pt x="667" y="10"/>
                  </a:lnTo>
                  <a:lnTo>
                    <a:pt x="689" y="15"/>
                  </a:lnTo>
                  <a:lnTo>
                    <a:pt x="710" y="20"/>
                  </a:lnTo>
                  <a:lnTo>
                    <a:pt x="730" y="26"/>
                  </a:lnTo>
                  <a:lnTo>
                    <a:pt x="751" y="34"/>
                  </a:lnTo>
                  <a:lnTo>
                    <a:pt x="772" y="42"/>
                  </a:lnTo>
                  <a:lnTo>
                    <a:pt x="792" y="50"/>
                  </a:lnTo>
                  <a:lnTo>
                    <a:pt x="813" y="61"/>
                  </a:lnTo>
                  <a:lnTo>
                    <a:pt x="833" y="71"/>
                  </a:lnTo>
                  <a:lnTo>
                    <a:pt x="853" y="82"/>
                  </a:lnTo>
                  <a:lnTo>
                    <a:pt x="873" y="95"/>
                  </a:lnTo>
                  <a:lnTo>
                    <a:pt x="893" y="108"/>
                  </a:lnTo>
                  <a:lnTo>
                    <a:pt x="884" y="27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8" name="Freeform 26"/>
            <p:cNvSpPr>
              <a:spLocks noEditPoints="1"/>
            </p:cNvSpPr>
            <p:nvPr userDrawn="1"/>
          </p:nvSpPr>
          <p:spPr bwMode="auto">
            <a:xfrm>
              <a:off x="5405" y="3117"/>
              <a:ext cx="28" cy="27"/>
            </a:xfrm>
            <a:custGeom>
              <a:avLst/>
              <a:gdLst>
                <a:gd name="T0" fmla="*/ 573 w 745"/>
                <a:gd name="T1" fmla="*/ 296 h 725"/>
                <a:gd name="T2" fmla="*/ 552 w 745"/>
                <a:gd name="T3" fmla="*/ 247 h 725"/>
                <a:gd name="T4" fmla="*/ 513 w 745"/>
                <a:gd name="T5" fmla="*/ 195 h 725"/>
                <a:gd name="T6" fmla="*/ 479 w 745"/>
                <a:gd name="T7" fmla="*/ 169 h 725"/>
                <a:gd name="T8" fmla="*/ 443 w 745"/>
                <a:gd name="T9" fmla="*/ 151 h 725"/>
                <a:gd name="T10" fmla="*/ 404 w 745"/>
                <a:gd name="T11" fmla="*/ 140 h 725"/>
                <a:gd name="T12" fmla="*/ 361 w 745"/>
                <a:gd name="T13" fmla="*/ 138 h 725"/>
                <a:gd name="T14" fmla="*/ 320 w 745"/>
                <a:gd name="T15" fmla="*/ 144 h 725"/>
                <a:gd name="T16" fmla="*/ 283 w 745"/>
                <a:gd name="T17" fmla="*/ 159 h 725"/>
                <a:gd name="T18" fmla="*/ 247 w 745"/>
                <a:gd name="T19" fmla="*/ 182 h 725"/>
                <a:gd name="T20" fmla="*/ 216 w 745"/>
                <a:gd name="T21" fmla="*/ 212 h 725"/>
                <a:gd name="T22" fmla="*/ 191 w 745"/>
                <a:gd name="T23" fmla="*/ 247 h 725"/>
                <a:gd name="T24" fmla="*/ 175 w 745"/>
                <a:gd name="T25" fmla="*/ 286 h 725"/>
                <a:gd name="T26" fmla="*/ 164 w 745"/>
                <a:gd name="T27" fmla="*/ 340 h 725"/>
                <a:gd name="T28" fmla="*/ 169 w 745"/>
                <a:gd name="T29" fmla="*/ 418 h 725"/>
                <a:gd name="T30" fmla="*/ 182 w 745"/>
                <a:gd name="T31" fmla="*/ 460 h 725"/>
                <a:gd name="T32" fmla="*/ 210 w 745"/>
                <a:gd name="T33" fmla="*/ 505 h 725"/>
                <a:gd name="T34" fmla="*/ 247 w 745"/>
                <a:gd name="T35" fmla="*/ 545 h 725"/>
                <a:gd name="T36" fmla="*/ 283 w 745"/>
                <a:gd name="T37" fmla="*/ 566 h 725"/>
                <a:gd name="T38" fmla="*/ 320 w 745"/>
                <a:gd name="T39" fmla="*/ 581 h 725"/>
                <a:gd name="T40" fmla="*/ 361 w 745"/>
                <a:gd name="T41" fmla="*/ 587 h 725"/>
                <a:gd name="T42" fmla="*/ 404 w 745"/>
                <a:gd name="T43" fmla="*/ 585 h 725"/>
                <a:gd name="T44" fmla="*/ 443 w 745"/>
                <a:gd name="T45" fmla="*/ 575 h 725"/>
                <a:gd name="T46" fmla="*/ 479 w 745"/>
                <a:gd name="T47" fmla="*/ 557 h 725"/>
                <a:gd name="T48" fmla="*/ 513 w 745"/>
                <a:gd name="T49" fmla="*/ 530 h 725"/>
                <a:gd name="T50" fmla="*/ 541 w 745"/>
                <a:gd name="T51" fmla="*/ 497 h 725"/>
                <a:gd name="T52" fmla="*/ 562 w 745"/>
                <a:gd name="T53" fmla="*/ 460 h 725"/>
                <a:gd name="T54" fmla="*/ 575 w 745"/>
                <a:gd name="T55" fmla="*/ 418 h 725"/>
                <a:gd name="T56" fmla="*/ 0 w 745"/>
                <a:gd name="T57" fmla="*/ 362 h 725"/>
                <a:gd name="T58" fmla="*/ 7 w 745"/>
                <a:gd name="T59" fmla="*/ 289 h 725"/>
                <a:gd name="T60" fmla="*/ 28 w 745"/>
                <a:gd name="T61" fmla="*/ 222 h 725"/>
                <a:gd name="T62" fmla="*/ 62 w 745"/>
                <a:gd name="T63" fmla="*/ 159 h 725"/>
                <a:gd name="T64" fmla="*/ 108 w 745"/>
                <a:gd name="T65" fmla="*/ 104 h 725"/>
                <a:gd name="T66" fmla="*/ 164 w 745"/>
                <a:gd name="T67" fmla="*/ 60 h 725"/>
                <a:gd name="T68" fmla="*/ 229 w 745"/>
                <a:gd name="T69" fmla="*/ 27 h 725"/>
                <a:gd name="T70" fmla="*/ 298 w 745"/>
                <a:gd name="T71" fmla="*/ 7 h 725"/>
                <a:gd name="T72" fmla="*/ 371 w 745"/>
                <a:gd name="T73" fmla="*/ 0 h 725"/>
                <a:gd name="T74" fmla="*/ 445 w 745"/>
                <a:gd name="T75" fmla="*/ 7 h 725"/>
                <a:gd name="T76" fmla="*/ 515 w 745"/>
                <a:gd name="T77" fmla="*/ 27 h 725"/>
                <a:gd name="T78" fmla="*/ 579 w 745"/>
                <a:gd name="T79" fmla="*/ 61 h 725"/>
                <a:gd name="T80" fmla="*/ 636 w 745"/>
                <a:gd name="T81" fmla="*/ 106 h 725"/>
                <a:gd name="T82" fmla="*/ 682 w 745"/>
                <a:gd name="T83" fmla="*/ 162 h 725"/>
                <a:gd name="T84" fmla="*/ 717 w 745"/>
                <a:gd name="T85" fmla="*/ 224 h 725"/>
                <a:gd name="T86" fmla="*/ 737 w 745"/>
                <a:gd name="T87" fmla="*/ 291 h 725"/>
                <a:gd name="T88" fmla="*/ 745 w 745"/>
                <a:gd name="T89" fmla="*/ 362 h 725"/>
                <a:gd name="T90" fmla="*/ 737 w 745"/>
                <a:gd name="T91" fmla="*/ 434 h 725"/>
                <a:gd name="T92" fmla="*/ 717 w 745"/>
                <a:gd name="T93" fmla="*/ 501 h 725"/>
                <a:gd name="T94" fmla="*/ 683 w 745"/>
                <a:gd name="T95" fmla="*/ 563 h 725"/>
                <a:gd name="T96" fmla="*/ 637 w 745"/>
                <a:gd name="T97" fmla="*/ 618 h 725"/>
                <a:gd name="T98" fmla="*/ 578 w 745"/>
                <a:gd name="T99" fmla="*/ 664 h 725"/>
                <a:gd name="T100" fmla="*/ 514 w 745"/>
                <a:gd name="T101" fmla="*/ 699 h 725"/>
                <a:gd name="T102" fmla="*/ 444 w 745"/>
                <a:gd name="T103" fmla="*/ 719 h 725"/>
                <a:gd name="T104" fmla="*/ 371 w 745"/>
                <a:gd name="T105" fmla="*/ 725 h 725"/>
                <a:gd name="T106" fmla="*/ 298 w 745"/>
                <a:gd name="T107" fmla="*/ 719 h 725"/>
                <a:gd name="T108" fmla="*/ 230 w 745"/>
                <a:gd name="T109" fmla="*/ 699 h 725"/>
                <a:gd name="T110" fmla="*/ 165 w 745"/>
                <a:gd name="T111" fmla="*/ 664 h 725"/>
                <a:gd name="T112" fmla="*/ 108 w 745"/>
                <a:gd name="T113" fmla="*/ 619 h 725"/>
                <a:gd name="T114" fmla="*/ 62 w 745"/>
                <a:gd name="T115" fmla="*/ 563 h 725"/>
                <a:gd name="T116" fmla="*/ 28 w 745"/>
                <a:gd name="T117" fmla="*/ 501 h 725"/>
                <a:gd name="T118" fmla="*/ 7 w 745"/>
                <a:gd name="T119" fmla="*/ 433 h 725"/>
                <a:gd name="T120" fmla="*/ 0 w 745"/>
                <a:gd name="T121" fmla="*/ 362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45" h="725">
                  <a:moveTo>
                    <a:pt x="581" y="363"/>
                  </a:moveTo>
                  <a:lnTo>
                    <a:pt x="580" y="340"/>
                  </a:lnTo>
                  <a:lnTo>
                    <a:pt x="577" y="317"/>
                  </a:lnTo>
                  <a:lnTo>
                    <a:pt x="573" y="296"/>
                  </a:lnTo>
                  <a:lnTo>
                    <a:pt x="565" y="276"/>
                  </a:lnTo>
                  <a:lnTo>
                    <a:pt x="562" y="266"/>
                  </a:lnTo>
                  <a:lnTo>
                    <a:pt x="557" y="256"/>
                  </a:lnTo>
                  <a:lnTo>
                    <a:pt x="552" y="247"/>
                  </a:lnTo>
                  <a:lnTo>
                    <a:pt x="547" y="237"/>
                  </a:lnTo>
                  <a:lnTo>
                    <a:pt x="534" y="220"/>
                  </a:lnTo>
                  <a:lnTo>
                    <a:pt x="521" y="203"/>
                  </a:lnTo>
                  <a:lnTo>
                    <a:pt x="513" y="195"/>
                  </a:lnTo>
                  <a:lnTo>
                    <a:pt x="505" y="188"/>
                  </a:lnTo>
                  <a:lnTo>
                    <a:pt x="497" y="182"/>
                  </a:lnTo>
                  <a:lnTo>
                    <a:pt x="489" y="174"/>
                  </a:lnTo>
                  <a:lnTo>
                    <a:pt x="479" y="169"/>
                  </a:lnTo>
                  <a:lnTo>
                    <a:pt x="471" y="164"/>
                  </a:lnTo>
                  <a:lnTo>
                    <a:pt x="462" y="159"/>
                  </a:lnTo>
                  <a:lnTo>
                    <a:pt x="453" y="155"/>
                  </a:lnTo>
                  <a:lnTo>
                    <a:pt x="443" y="151"/>
                  </a:lnTo>
                  <a:lnTo>
                    <a:pt x="434" y="148"/>
                  </a:lnTo>
                  <a:lnTo>
                    <a:pt x="424" y="144"/>
                  </a:lnTo>
                  <a:lnTo>
                    <a:pt x="414" y="142"/>
                  </a:lnTo>
                  <a:lnTo>
                    <a:pt x="404" y="140"/>
                  </a:lnTo>
                  <a:lnTo>
                    <a:pt x="393" y="139"/>
                  </a:lnTo>
                  <a:lnTo>
                    <a:pt x="383" y="138"/>
                  </a:lnTo>
                  <a:lnTo>
                    <a:pt x="372" y="138"/>
                  </a:lnTo>
                  <a:lnTo>
                    <a:pt x="361" y="138"/>
                  </a:lnTo>
                  <a:lnTo>
                    <a:pt x="351" y="139"/>
                  </a:lnTo>
                  <a:lnTo>
                    <a:pt x="341" y="140"/>
                  </a:lnTo>
                  <a:lnTo>
                    <a:pt x="330" y="142"/>
                  </a:lnTo>
                  <a:lnTo>
                    <a:pt x="320" y="144"/>
                  </a:lnTo>
                  <a:lnTo>
                    <a:pt x="310" y="148"/>
                  </a:lnTo>
                  <a:lnTo>
                    <a:pt x="301" y="151"/>
                  </a:lnTo>
                  <a:lnTo>
                    <a:pt x="292" y="155"/>
                  </a:lnTo>
                  <a:lnTo>
                    <a:pt x="283" y="159"/>
                  </a:lnTo>
                  <a:lnTo>
                    <a:pt x="273" y="164"/>
                  </a:lnTo>
                  <a:lnTo>
                    <a:pt x="265" y="169"/>
                  </a:lnTo>
                  <a:lnTo>
                    <a:pt x="257" y="174"/>
                  </a:lnTo>
                  <a:lnTo>
                    <a:pt x="247" y="182"/>
                  </a:lnTo>
                  <a:lnTo>
                    <a:pt x="240" y="188"/>
                  </a:lnTo>
                  <a:lnTo>
                    <a:pt x="232" y="195"/>
                  </a:lnTo>
                  <a:lnTo>
                    <a:pt x="224" y="203"/>
                  </a:lnTo>
                  <a:lnTo>
                    <a:pt x="216" y="212"/>
                  </a:lnTo>
                  <a:lnTo>
                    <a:pt x="210" y="220"/>
                  </a:lnTo>
                  <a:lnTo>
                    <a:pt x="204" y="229"/>
                  </a:lnTo>
                  <a:lnTo>
                    <a:pt x="198" y="237"/>
                  </a:lnTo>
                  <a:lnTo>
                    <a:pt x="191" y="247"/>
                  </a:lnTo>
                  <a:lnTo>
                    <a:pt x="187" y="256"/>
                  </a:lnTo>
                  <a:lnTo>
                    <a:pt x="182" y="266"/>
                  </a:lnTo>
                  <a:lnTo>
                    <a:pt x="178" y="276"/>
                  </a:lnTo>
                  <a:lnTo>
                    <a:pt x="175" y="286"/>
                  </a:lnTo>
                  <a:lnTo>
                    <a:pt x="172" y="296"/>
                  </a:lnTo>
                  <a:lnTo>
                    <a:pt x="169" y="307"/>
                  </a:lnTo>
                  <a:lnTo>
                    <a:pt x="166" y="317"/>
                  </a:lnTo>
                  <a:lnTo>
                    <a:pt x="164" y="340"/>
                  </a:lnTo>
                  <a:lnTo>
                    <a:pt x="163" y="363"/>
                  </a:lnTo>
                  <a:lnTo>
                    <a:pt x="164" y="386"/>
                  </a:lnTo>
                  <a:lnTo>
                    <a:pt x="166" y="408"/>
                  </a:lnTo>
                  <a:lnTo>
                    <a:pt x="169" y="418"/>
                  </a:lnTo>
                  <a:lnTo>
                    <a:pt x="172" y="430"/>
                  </a:lnTo>
                  <a:lnTo>
                    <a:pt x="175" y="440"/>
                  </a:lnTo>
                  <a:lnTo>
                    <a:pt x="178" y="449"/>
                  </a:lnTo>
                  <a:lnTo>
                    <a:pt x="182" y="460"/>
                  </a:lnTo>
                  <a:lnTo>
                    <a:pt x="187" y="469"/>
                  </a:lnTo>
                  <a:lnTo>
                    <a:pt x="191" y="478"/>
                  </a:lnTo>
                  <a:lnTo>
                    <a:pt x="198" y="488"/>
                  </a:lnTo>
                  <a:lnTo>
                    <a:pt x="210" y="505"/>
                  </a:lnTo>
                  <a:lnTo>
                    <a:pt x="224" y="522"/>
                  </a:lnTo>
                  <a:lnTo>
                    <a:pt x="232" y="530"/>
                  </a:lnTo>
                  <a:lnTo>
                    <a:pt x="240" y="537"/>
                  </a:lnTo>
                  <a:lnTo>
                    <a:pt x="247" y="545"/>
                  </a:lnTo>
                  <a:lnTo>
                    <a:pt x="257" y="551"/>
                  </a:lnTo>
                  <a:lnTo>
                    <a:pt x="265" y="557"/>
                  </a:lnTo>
                  <a:lnTo>
                    <a:pt x="273" y="562"/>
                  </a:lnTo>
                  <a:lnTo>
                    <a:pt x="283" y="566"/>
                  </a:lnTo>
                  <a:lnTo>
                    <a:pt x="292" y="571"/>
                  </a:lnTo>
                  <a:lnTo>
                    <a:pt x="301" y="575"/>
                  </a:lnTo>
                  <a:lnTo>
                    <a:pt x="310" y="579"/>
                  </a:lnTo>
                  <a:lnTo>
                    <a:pt x="320" y="581"/>
                  </a:lnTo>
                  <a:lnTo>
                    <a:pt x="330" y="583"/>
                  </a:lnTo>
                  <a:lnTo>
                    <a:pt x="341" y="585"/>
                  </a:lnTo>
                  <a:lnTo>
                    <a:pt x="351" y="586"/>
                  </a:lnTo>
                  <a:lnTo>
                    <a:pt x="361" y="587"/>
                  </a:lnTo>
                  <a:lnTo>
                    <a:pt x="372" y="587"/>
                  </a:lnTo>
                  <a:lnTo>
                    <a:pt x="383" y="587"/>
                  </a:lnTo>
                  <a:lnTo>
                    <a:pt x="393" y="586"/>
                  </a:lnTo>
                  <a:lnTo>
                    <a:pt x="404" y="585"/>
                  </a:lnTo>
                  <a:lnTo>
                    <a:pt x="414" y="583"/>
                  </a:lnTo>
                  <a:lnTo>
                    <a:pt x="423" y="581"/>
                  </a:lnTo>
                  <a:lnTo>
                    <a:pt x="434" y="579"/>
                  </a:lnTo>
                  <a:lnTo>
                    <a:pt x="443" y="575"/>
                  </a:lnTo>
                  <a:lnTo>
                    <a:pt x="452" y="571"/>
                  </a:lnTo>
                  <a:lnTo>
                    <a:pt x="462" y="566"/>
                  </a:lnTo>
                  <a:lnTo>
                    <a:pt x="471" y="562"/>
                  </a:lnTo>
                  <a:lnTo>
                    <a:pt x="479" y="557"/>
                  </a:lnTo>
                  <a:lnTo>
                    <a:pt x="488" y="551"/>
                  </a:lnTo>
                  <a:lnTo>
                    <a:pt x="496" y="545"/>
                  </a:lnTo>
                  <a:lnTo>
                    <a:pt x="504" y="537"/>
                  </a:lnTo>
                  <a:lnTo>
                    <a:pt x="513" y="530"/>
                  </a:lnTo>
                  <a:lnTo>
                    <a:pt x="520" y="522"/>
                  </a:lnTo>
                  <a:lnTo>
                    <a:pt x="527" y="514"/>
                  </a:lnTo>
                  <a:lnTo>
                    <a:pt x="534" y="505"/>
                  </a:lnTo>
                  <a:lnTo>
                    <a:pt x="541" y="497"/>
                  </a:lnTo>
                  <a:lnTo>
                    <a:pt x="547" y="488"/>
                  </a:lnTo>
                  <a:lnTo>
                    <a:pt x="552" y="478"/>
                  </a:lnTo>
                  <a:lnTo>
                    <a:pt x="557" y="469"/>
                  </a:lnTo>
                  <a:lnTo>
                    <a:pt x="562" y="460"/>
                  </a:lnTo>
                  <a:lnTo>
                    <a:pt x="565" y="449"/>
                  </a:lnTo>
                  <a:lnTo>
                    <a:pt x="570" y="440"/>
                  </a:lnTo>
                  <a:lnTo>
                    <a:pt x="573" y="430"/>
                  </a:lnTo>
                  <a:lnTo>
                    <a:pt x="575" y="418"/>
                  </a:lnTo>
                  <a:lnTo>
                    <a:pt x="577" y="408"/>
                  </a:lnTo>
                  <a:lnTo>
                    <a:pt x="580" y="386"/>
                  </a:lnTo>
                  <a:lnTo>
                    <a:pt x="581" y="363"/>
                  </a:lnTo>
                  <a:close/>
                  <a:moveTo>
                    <a:pt x="0" y="362"/>
                  </a:moveTo>
                  <a:lnTo>
                    <a:pt x="0" y="343"/>
                  </a:lnTo>
                  <a:lnTo>
                    <a:pt x="2" y="325"/>
                  </a:lnTo>
                  <a:lnTo>
                    <a:pt x="4" y="307"/>
                  </a:lnTo>
                  <a:lnTo>
                    <a:pt x="7" y="289"/>
                  </a:lnTo>
                  <a:lnTo>
                    <a:pt x="10" y="272"/>
                  </a:lnTo>
                  <a:lnTo>
                    <a:pt x="15" y="255"/>
                  </a:lnTo>
                  <a:lnTo>
                    <a:pt x="21" y="238"/>
                  </a:lnTo>
                  <a:lnTo>
                    <a:pt x="28" y="222"/>
                  </a:lnTo>
                  <a:lnTo>
                    <a:pt x="35" y="205"/>
                  </a:lnTo>
                  <a:lnTo>
                    <a:pt x="43" y="190"/>
                  </a:lnTo>
                  <a:lnTo>
                    <a:pt x="52" y="174"/>
                  </a:lnTo>
                  <a:lnTo>
                    <a:pt x="62" y="159"/>
                  </a:lnTo>
                  <a:lnTo>
                    <a:pt x="72" y="144"/>
                  </a:lnTo>
                  <a:lnTo>
                    <a:pt x="84" y="131"/>
                  </a:lnTo>
                  <a:lnTo>
                    <a:pt x="96" y="118"/>
                  </a:lnTo>
                  <a:lnTo>
                    <a:pt x="108" y="104"/>
                  </a:lnTo>
                  <a:lnTo>
                    <a:pt x="122" y="92"/>
                  </a:lnTo>
                  <a:lnTo>
                    <a:pt x="135" y="80"/>
                  </a:lnTo>
                  <a:lnTo>
                    <a:pt x="150" y="70"/>
                  </a:lnTo>
                  <a:lnTo>
                    <a:pt x="164" y="60"/>
                  </a:lnTo>
                  <a:lnTo>
                    <a:pt x="180" y="50"/>
                  </a:lnTo>
                  <a:lnTo>
                    <a:pt x="195" y="42"/>
                  </a:lnTo>
                  <a:lnTo>
                    <a:pt x="212" y="34"/>
                  </a:lnTo>
                  <a:lnTo>
                    <a:pt x="229" y="27"/>
                  </a:lnTo>
                  <a:lnTo>
                    <a:pt x="245" y="20"/>
                  </a:lnTo>
                  <a:lnTo>
                    <a:pt x="263" y="15"/>
                  </a:lnTo>
                  <a:lnTo>
                    <a:pt x="280" y="10"/>
                  </a:lnTo>
                  <a:lnTo>
                    <a:pt x="298" y="7"/>
                  </a:lnTo>
                  <a:lnTo>
                    <a:pt x="316" y="4"/>
                  </a:lnTo>
                  <a:lnTo>
                    <a:pt x="334" y="2"/>
                  </a:lnTo>
                  <a:lnTo>
                    <a:pt x="352" y="0"/>
                  </a:lnTo>
                  <a:lnTo>
                    <a:pt x="371" y="0"/>
                  </a:lnTo>
                  <a:lnTo>
                    <a:pt x="389" y="0"/>
                  </a:lnTo>
                  <a:lnTo>
                    <a:pt x="408" y="2"/>
                  </a:lnTo>
                  <a:lnTo>
                    <a:pt x="427" y="4"/>
                  </a:lnTo>
                  <a:lnTo>
                    <a:pt x="445" y="7"/>
                  </a:lnTo>
                  <a:lnTo>
                    <a:pt x="463" y="10"/>
                  </a:lnTo>
                  <a:lnTo>
                    <a:pt x="480" y="15"/>
                  </a:lnTo>
                  <a:lnTo>
                    <a:pt x="497" y="20"/>
                  </a:lnTo>
                  <a:lnTo>
                    <a:pt x="515" y="27"/>
                  </a:lnTo>
                  <a:lnTo>
                    <a:pt x="531" y="34"/>
                  </a:lnTo>
                  <a:lnTo>
                    <a:pt x="548" y="42"/>
                  </a:lnTo>
                  <a:lnTo>
                    <a:pt x="563" y="50"/>
                  </a:lnTo>
                  <a:lnTo>
                    <a:pt x="579" y="61"/>
                  </a:lnTo>
                  <a:lnTo>
                    <a:pt x="593" y="71"/>
                  </a:lnTo>
                  <a:lnTo>
                    <a:pt x="608" y="81"/>
                  </a:lnTo>
                  <a:lnTo>
                    <a:pt x="622" y="94"/>
                  </a:lnTo>
                  <a:lnTo>
                    <a:pt x="636" y="106"/>
                  </a:lnTo>
                  <a:lnTo>
                    <a:pt x="648" y="120"/>
                  </a:lnTo>
                  <a:lnTo>
                    <a:pt x="661" y="133"/>
                  </a:lnTo>
                  <a:lnTo>
                    <a:pt x="672" y="148"/>
                  </a:lnTo>
                  <a:lnTo>
                    <a:pt x="682" y="162"/>
                  </a:lnTo>
                  <a:lnTo>
                    <a:pt x="692" y="176"/>
                  </a:lnTo>
                  <a:lnTo>
                    <a:pt x="701" y="192"/>
                  </a:lnTo>
                  <a:lnTo>
                    <a:pt x="709" y="207"/>
                  </a:lnTo>
                  <a:lnTo>
                    <a:pt x="717" y="224"/>
                  </a:lnTo>
                  <a:lnTo>
                    <a:pt x="724" y="241"/>
                  </a:lnTo>
                  <a:lnTo>
                    <a:pt x="729" y="257"/>
                  </a:lnTo>
                  <a:lnTo>
                    <a:pt x="734" y="274"/>
                  </a:lnTo>
                  <a:lnTo>
                    <a:pt x="737" y="291"/>
                  </a:lnTo>
                  <a:lnTo>
                    <a:pt x="740" y="309"/>
                  </a:lnTo>
                  <a:lnTo>
                    <a:pt x="743" y="325"/>
                  </a:lnTo>
                  <a:lnTo>
                    <a:pt x="745" y="344"/>
                  </a:lnTo>
                  <a:lnTo>
                    <a:pt x="745" y="362"/>
                  </a:lnTo>
                  <a:lnTo>
                    <a:pt x="745" y="380"/>
                  </a:lnTo>
                  <a:lnTo>
                    <a:pt x="743" y="398"/>
                  </a:lnTo>
                  <a:lnTo>
                    <a:pt x="740" y="416"/>
                  </a:lnTo>
                  <a:lnTo>
                    <a:pt x="737" y="434"/>
                  </a:lnTo>
                  <a:lnTo>
                    <a:pt x="734" y="451"/>
                  </a:lnTo>
                  <a:lnTo>
                    <a:pt x="729" y="468"/>
                  </a:lnTo>
                  <a:lnTo>
                    <a:pt x="724" y="485"/>
                  </a:lnTo>
                  <a:lnTo>
                    <a:pt x="717" y="501"/>
                  </a:lnTo>
                  <a:lnTo>
                    <a:pt x="709" y="518"/>
                  </a:lnTo>
                  <a:lnTo>
                    <a:pt x="702" y="533"/>
                  </a:lnTo>
                  <a:lnTo>
                    <a:pt x="693" y="549"/>
                  </a:lnTo>
                  <a:lnTo>
                    <a:pt x="683" y="563"/>
                  </a:lnTo>
                  <a:lnTo>
                    <a:pt x="673" y="578"/>
                  </a:lnTo>
                  <a:lnTo>
                    <a:pt x="662" y="591"/>
                  </a:lnTo>
                  <a:lnTo>
                    <a:pt x="649" y="604"/>
                  </a:lnTo>
                  <a:lnTo>
                    <a:pt x="637" y="618"/>
                  </a:lnTo>
                  <a:lnTo>
                    <a:pt x="622" y="630"/>
                  </a:lnTo>
                  <a:lnTo>
                    <a:pt x="608" y="643"/>
                  </a:lnTo>
                  <a:lnTo>
                    <a:pt x="593" y="654"/>
                  </a:lnTo>
                  <a:lnTo>
                    <a:pt x="578" y="664"/>
                  </a:lnTo>
                  <a:lnTo>
                    <a:pt x="562" y="674"/>
                  </a:lnTo>
                  <a:lnTo>
                    <a:pt x="547" y="683"/>
                  </a:lnTo>
                  <a:lnTo>
                    <a:pt x="530" y="691"/>
                  </a:lnTo>
                  <a:lnTo>
                    <a:pt x="514" y="699"/>
                  </a:lnTo>
                  <a:lnTo>
                    <a:pt x="496" y="705"/>
                  </a:lnTo>
                  <a:lnTo>
                    <a:pt x="479" y="710"/>
                  </a:lnTo>
                  <a:lnTo>
                    <a:pt x="462" y="715"/>
                  </a:lnTo>
                  <a:lnTo>
                    <a:pt x="444" y="719"/>
                  </a:lnTo>
                  <a:lnTo>
                    <a:pt x="426" y="722"/>
                  </a:lnTo>
                  <a:lnTo>
                    <a:pt x="408" y="724"/>
                  </a:lnTo>
                  <a:lnTo>
                    <a:pt x="389" y="725"/>
                  </a:lnTo>
                  <a:lnTo>
                    <a:pt x="371" y="725"/>
                  </a:lnTo>
                  <a:lnTo>
                    <a:pt x="352" y="725"/>
                  </a:lnTo>
                  <a:lnTo>
                    <a:pt x="334" y="724"/>
                  </a:lnTo>
                  <a:lnTo>
                    <a:pt x="317" y="722"/>
                  </a:lnTo>
                  <a:lnTo>
                    <a:pt x="298" y="719"/>
                  </a:lnTo>
                  <a:lnTo>
                    <a:pt x="280" y="715"/>
                  </a:lnTo>
                  <a:lnTo>
                    <a:pt x="264" y="710"/>
                  </a:lnTo>
                  <a:lnTo>
                    <a:pt x="246" y="705"/>
                  </a:lnTo>
                  <a:lnTo>
                    <a:pt x="230" y="699"/>
                  </a:lnTo>
                  <a:lnTo>
                    <a:pt x="213" y="691"/>
                  </a:lnTo>
                  <a:lnTo>
                    <a:pt x="197" y="683"/>
                  </a:lnTo>
                  <a:lnTo>
                    <a:pt x="181" y="675"/>
                  </a:lnTo>
                  <a:lnTo>
                    <a:pt x="165" y="664"/>
                  </a:lnTo>
                  <a:lnTo>
                    <a:pt x="150" y="654"/>
                  </a:lnTo>
                  <a:lnTo>
                    <a:pt x="136" y="644"/>
                  </a:lnTo>
                  <a:lnTo>
                    <a:pt x="122" y="631"/>
                  </a:lnTo>
                  <a:lnTo>
                    <a:pt x="108" y="619"/>
                  </a:lnTo>
                  <a:lnTo>
                    <a:pt x="96" y="606"/>
                  </a:lnTo>
                  <a:lnTo>
                    <a:pt x="84" y="592"/>
                  </a:lnTo>
                  <a:lnTo>
                    <a:pt x="72" y="578"/>
                  </a:lnTo>
                  <a:lnTo>
                    <a:pt x="62" y="563"/>
                  </a:lnTo>
                  <a:lnTo>
                    <a:pt x="51" y="549"/>
                  </a:lnTo>
                  <a:lnTo>
                    <a:pt x="43" y="533"/>
                  </a:lnTo>
                  <a:lnTo>
                    <a:pt x="35" y="517"/>
                  </a:lnTo>
                  <a:lnTo>
                    <a:pt x="28" y="501"/>
                  </a:lnTo>
                  <a:lnTo>
                    <a:pt x="20" y="485"/>
                  </a:lnTo>
                  <a:lnTo>
                    <a:pt x="15" y="468"/>
                  </a:lnTo>
                  <a:lnTo>
                    <a:pt x="10" y="450"/>
                  </a:lnTo>
                  <a:lnTo>
                    <a:pt x="7" y="433"/>
                  </a:lnTo>
                  <a:lnTo>
                    <a:pt x="4" y="415"/>
                  </a:lnTo>
                  <a:lnTo>
                    <a:pt x="1" y="398"/>
                  </a:lnTo>
                  <a:lnTo>
                    <a:pt x="0" y="380"/>
                  </a:lnTo>
                  <a:lnTo>
                    <a:pt x="0" y="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19" name="Freeform 27"/>
            <p:cNvSpPr>
              <a:spLocks/>
            </p:cNvSpPr>
            <p:nvPr userDrawn="1"/>
          </p:nvSpPr>
          <p:spPr bwMode="auto">
            <a:xfrm>
              <a:off x="5443" y="3117"/>
              <a:ext cx="39" cy="26"/>
            </a:xfrm>
            <a:custGeom>
              <a:avLst/>
              <a:gdLst>
                <a:gd name="T0" fmla="*/ 0 w 1072"/>
                <a:gd name="T1" fmla="*/ 24 h 700"/>
                <a:gd name="T2" fmla="*/ 158 w 1072"/>
                <a:gd name="T3" fmla="*/ 117 h 700"/>
                <a:gd name="T4" fmla="*/ 195 w 1072"/>
                <a:gd name="T5" fmla="*/ 74 h 700"/>
                <a:gd name="T6" fmla="*/ 236 w 1072"/>
                <a:gd name="T7" fmla="*/ 40 h 700"/>
                <a:gd name="T8" fmla="*/ 282 w 1072"/>
                <a:gd name="T9" fmla="*/ 17 h 700"/>
                <a:gd name="T10" fmla="*/ 333 w 1072"/>
                <a:gd name="T11" fmla="*/ 4 h 700"/>
                <a:gd name="T12" fmla="*/ 390 w 1072"/>
                <a:gd name="T13" fmla="*/ 0 h 700"/>
                <a:gd name="T14" fmla="*/ 446 w 1072"/>
                <a:gd name="T15" fmla="*/ 4 h 700"/>
                <a:gd name="T16" fmla="*/ 493 w 1072"/>
                <a:gd name="T17" fmla="*/ 18 h 700"/>
                <a:gd name="T18" fmla="*/ 534 w 1072"/>
                <a:gd name="T19" fmla="*/ 41 h 700"/>
                <a:gd name="T20" fmla="*/ 567 w 1072"/>
                <a:gd name="T21" fmla="*/ 74 h 700"/>
                <a:gd name="T22" fmla="*/ 593 w 1072"/>
                <a:gd name="T23" fmla="*/ 117 h 700"/>
                <a:gd name="T24" fmla="*/ 628 w 1072"/>
                <a:gd name="T25" fmla="*/ 101 h 700"/>
                <a:gd name="T26" fmla="*/ 671 w 1072"/>
                <a:gd name="T27" fmla="*/ 61 h 700"/>
                <a:gd name="T28" fmla="*/ 714 w 1072"/>
                <a:gd name="T29" fmla="*/ 32 h 700"/>
                <a:gd name="T30" fmla="*/ 762 w 1072"/>
                <a:gd name="T31" fmla="*/ 12 h 700"/>
                <a:gd name="T32" fmla="*/ 815 w 1072"/>
                <a:gd name="T33" fmla="*/ 2 h 700"/>
                <a:gd name="T34" fmla="*/ 868 w 1072"/>
                <a:gd name="T35" fmla="*/ 0 h 700"/>
                <a:gd name="T36" fmla="*/ 914 w 1072"/>
                <a:gd name="T37" fmla="*/ 6 h 700"/>
                <a:gd name="T38" fmla="*/ 955 w 1072"/>
                <a:gd name="T39" fmla="*/ 18 h 700"/>
                <a:gd name="T40" fmla="*/ 992 w 1072"/>
                <a:gd name="T41" fmla="*/ 38 h 700"/>
                <a:gd name="T42" fmla="*/ 1023 w 1072"/>
                <a:gd name="T43" fmla="*/ 64 h 700"/>
                <a:gd name="T44" fmla="*/ 1047 w 1072"/>
                <a:gd name="T45" fmla="*/ 96 h 700"/>
                <a:gd name="T46" fmla="*/ 1062 w 1072"/>
                <a:gd name="T47" fmla="*/ 133 h 700"/>
                <a:gd name="T48" fmla="*/ 1069 w 1072"/>
                <a:gd name="T49" fmla="*/ 186 h 700"/>
                <a:gd name="T50" fmla="*/ 1072 w 1072"/>
                <a:gd name="T51" fmla="*/ 290 h 700"/>
                <a:gd name="T52" fmla="*/ 916 w 1072"/>
                <a:gd name="T53" fmla="*/ 352 h 700"/>
                <a:gd name="T54" fmla="*/ 912 w 1072"/>
                <a:gd name="T55" fmla="*/ 263 h 700"/>
                <a:gd name="T56" fmla="*/ 901 w 1072"/>
                <a:gd name="T57" fmla="*/ 201 h 700"/>
                <a:gd name="T58" fmla="*/ 880 w 1072"/>
                <a:gd name="T59" fmla="*/ 163 h 700"/>
                <a:gd name="T60" fmla="*/ 848 w 1072"/>
                <a:gd name="T61" fmla="*/ 141 h 700"/>
                <a:gd name="T62" fmla="*/ 802 w 1072"/>
                <a:gd name="T63" fmla="*/ 131 h 700"/>
                <a:gd name="T64" fmla="*/ 742 w 1072"/>
                <a:gd name="T65" fmla="*/ 134 h 700"/>
                <a:gd name="T66" fmla="*/ 715 w 1072"/>
                <a:gd name="T67" fmla="*/ 141 h 700"/>
                <a:gd name="T68" fmla="*/ 691 w 1072"/>
                <a:gd name="T69" fmla="*/ 154 h 700"/>
                <a:gd name="T70" fmla="*/ 671 w 1072"/>
                <a:gd name="T71" fmla="*/ 169 h 700"/>
                <a:gd name="T72" fmla="*/ 654 w 1072"/>
                <a:gd name="T73" fmla="*/ 189 h 700"/>
                <a:gd name="T74" fmla="*/ 642 w 1072"/>
                <a:gd name="T75" fmla="*/ 214 h 700"/>
                <a:gd name="T76" fmla="*/ 625 w 1072"/>
                <a:gd name="T77" fmla="*/ 268 h 700"/>
                <a:gd name="T78" fmla="*/ 616 w 1072"/>
                <a:gd name="T79" fmla="*/ 356 h 700"/>
                <a:gd name="T80" fmla="*/ 459 w 1072"/>
                <a:gd name="T81" fmla="*/ 700 h 700"/>
                <a:gd name="T82" fmla="*/ 457 w 1072"/>
                <a:gd name="T83" fmla="*/ 294 h 700"/>
                <a:gd name="T84" fmla="*/ 448 w 1072"/>
                <a:gd name="T85" fmla="*/ 226 h 700"/>
                <a:gd name="T86" fmla="*/ 429 w 1072"/>
                <a:gd name="T87" fmla="*/ 178 h 700"/>
                <a:gd name="T88" fmla="*/ 400 w 1072"/>
                <a:gd name="T89" fmla="*/ 150 h 700"/>
                <a:gd name="T90" fmla="*/ 359 w 1072"/>
                <a:gd name="T91" fmla="*/ 134 h 700"/>
                <a:gd name="T92" fmla="*/ 313 w 1072"/>
                <a:gd name="T93" fmla="*/ 131 h 700"/>
                <a:gd name="T94" fmla="*/ 281 w 1072"/>
                <a:gd name="T95" fmla="*/ 136 h 700"/>
                <a:gd name="T96" fmla="*/ 251 w 1072"/>
                <a:gd name="T97" fmla="*/ 146 h 700"/>
                <a:gd name="T98" fmla="*/ 223 w 1072"/>
                <a:gd name="T99" fmla="*/ 163 h 700"/>
                <a:gd name="T100" fmla="*/ 200 w 1072"/>
                <a:gd name="T101" fmla="*/ 183 h 700"/>
                <a:gd name="T102" fmla="*/ 180 w 1072"/>
                <a:gd name="T103" fmla="*/ 208 h 700"/>
                <a:gd name="T104" fmla="*/ 164 w 1072"/>
                <a:gd name="T105" fmla="*/ 249 h 700"/>
                <a:gd name="T106" fmla="*/ 157 w 1072"/>
                <a:gd name="T107" fmla="*/ 314 h 700"/>
                <a:gd name="T108" fmla="*/ 156 w 1072"/>
                <a:gd name="T109" fmla="*/ 700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72" h="700">
                  <a:moveTo>
                    <a:pt x="156" y="700"/>
                  </a:moveTo>
                  <a:lnTo>
                    <a:pt x="0" y="700"/>
                  </a:lnTo>
                  <a:lnTo>
                    <a:pt x="0" y="24"/>
                  </a:lnTo>
                  <a:lnTo>
                    <a:pt x="146" y="24"/>
                  </a:lnTo>
                  <a:lnTo>
                    <a:pt x="146" y="135"/>
                  </a:lnTo>
                  <a:lnTo>
                    <a:pt x="158" y="117"/>
                  </a:lnTo>
                  <a:lnTo>
                    <a:pt x="170" y="102"/>
                  </a:lnTo>
                  <a:lnTo>
                    <a:pt x="183" y="88"/>
                  </a:lnTo>
                  <a:lnTo>
                    <a:pt x="195" y="74"/>
                  </a:lnTo>
                  <a:lnTo>
                    <a:pt x="208" y="62"/>
                  </a:lnTo>
                  <a:lnTo>
                    <a:pt x="223" y="50"/>
                  </a:lnTo>
                  <a:lnTo>
                    <a:pt x="236" y="40"/>
                  </a:lnTo>
                  <a:lnTo>
                    <a:pt x="251" y="32"/>
                  </a:lnTo>
                  <a:lnTo>
                    <a:pt x="266" y="24"/>
                  </a:lnTo>
                  <a:lnTo>
                    <a:pt x="282" y="17"/>
                  </a:lnTo>
                  <a:lnTo>
                    <a:pt x="299" y="12"/>
                  </a:lnTo>
                  <a:lnTo>
                    <a:pt x="315" y="7"/>
                  </a:lnTo>
                  <a:lnTo>
                    <a:pt x="333" y="4"/>
                  </a:lnTo>
                  <a:lnTo>
                    <a:pt x="351" y="2"/>
                  </a:lnTo>
                  <a:lnTo>
                    <a:pt x="370" y="0"/>
                  </a:lnTo>
                  <a:lnTo>
                    <a:pt x="390" y="0"/>
                  </a:lnTo>
                  <a:lnTo>
                    <a:pt x="409" y="0"/>
                  </a:lnTo>
                  <a:lnTo>
                    <a:pt x="428" y="2"/>
                  </a:lnTo>
                  <a:lnTo>
                    <a:pt x="446" y="4"/>
                  </a:lnTo>
                  <a:lnTo>
                    <a:pt x="462" y="8"/>
                  </a:lnTo>
                  <a:lnTo>
                    <a:pt x="479" y="12"/>
                  </a:lnTo>
                  <a:lnTo>
                    <a:pt x="493" y="18"/>
                  </a:lnTo>
                  <a:lnTo>
                    <a:pt x="508" y="24"/>
                  </a:lnTo>
                  <a:lnTo>
                    <a:pt x="521" y="33"/>
                  </a:lnTo>
                  <a:lnTo>
                    <a:pt x="534" y="41"/>
                  </a:lnTo>
                  <a:lnTo>
                    <a:pt x="546" y="51"/>
                  </a:lnTo>
                  <a:lnTo>
                    <a:pt x="557" y="62"/>
                  </a:lnTo>
                  <a:lnTo>
                    <a:pt x="567" y="74"/>
                  </a:lnTo>
                  <a:lnTo>
                    <a:pt x="576" y="88"/>
                  </a:lnTo>
                  <a:lnTo>
                    <a:pt x="586" y="102"/>
                  </a:lnTo>
                  <a:lnTo>
                    <a:pt x="593" y="117"/>
                  </a:lnTo>
                  <a:lnTo>
                    <a:pt x="600" y="133"/>
                  </a:lnTo>
                  <a:lnTo>
                    <a:pt x="614" y="116"/>
                  </a:lnTo>
                  <a:lnTo>
                    <a:pt x="628" y="101"/>
                  </a:lnTo>
                  <a:lnTo>
                    <a:pt x="642" y="86"/>
                  </a:lnTo>
                  <a:lnTo>
                    <a:pt x="656" y="73"/>
                  </a:lnTo>
                  <a:lnTo>
                    <a:pt x="671" y="61"/>
                  </a:lnTo>
                  <a:lnTo>
                    <a:pt x="685" y="50"/>
                  </a:lnTo>
                  <a:lnTo>
                    <a:pt x="700" y="40"/>
                  </a:lnTo>
                  <a:lnTo>
                    <a:pt x="714" y="32"/>
                  </a:lnTo>
                  <a:lnTo>
                    <a:pt x="730" y="23"/>
                  </a:lnTo>
                  <a:lnTo>
                    <a:pt x="745" y="17"/>
                  </a:lnTo>
                  <a:lnTo>
                    <a:pt x="762" y="12"/>
                  </a:lnTo>
                  <a:lnTo>
                    <a:pt x="779" y="7"/>
                  </a:lnTo>
                  <a:lnTo>
                    <a:pt x="796" y="4"/>
                  </a:lnTo>
                  <a:lnTo>
                    <a:pt x="815" y="2"/>
                  </a:lnTo>
                  <a:lnTo>
                    <a:pt x="832" y="0"/>
                  </a:lnTo>
                  <a:lnTo>
                    <a:pt x="852" y="0"/>
                  </a:lnTo>
                  <a:lnTo>
                    <a:pt x="868" y="0"/>
                  </a:lnTo>
                  <a:lnTo>
                    <a:pt x="884" y="1"/>
                  </a:lnTo>
                  <a:lnTo>
                    <a:pt x="900" y="3"/>
                  </a:lnTo>
                  <a:lnTo>
                    <a:pt x="914" y="6"/>
                  </a:lnTo>
                  <a:lnTo>
                    <a:pt x="929" y="9"/>
                  </a:lnTo>
                  <a:lnTo>
                    <a:pt x="942" y="13"/>
                  </a:lnTo>
                  <a:lnTo>
                    <a:pt x="955" y="18"/>
                  </a:lnTo>
                  <a:lnTo>
                    <a:pt x="969" y="23"/>
                  </a:lnTo>
                  <a:lnTo>
                    <a:pt x="980" y="31"/>
                  </a:lnTo>
                  <a:lnTo>
                    <a:pt x="992" y="38"/>
                  </a:lnTo>
                  <a:lnTo>
                    <a:pt x="1003" y="45"/>
                  </a:lnTo>
                  <a:lnTo>
                    <a:pt x="1013" y="54"/>
                  </a:lnTo>
                  <a:lnTo>
                    <a:pt x="1023" y="64"/>
                  </a:lnTo>
                  <a:lnTo>
                    <a:pt x="1031" y="73"/>
                  </a:lnTo>
                  <a:lnTo>
                    <a:pt x="1039" y="84"/>
                  </a:lnTo>
                  <a:lnTo>
                    <a:pt x="1047" y="96"/>
                  </a:lnTo>
                  <a:lnTo>
                    <a:pt x="1053" y="107"/>
                  </a:lnTo>
                  <a:lnTo>
                    <a:pt x="1058" y="120"/>
                  </a:lnTo>
                  <a:lnTo>
                    <a:pt x="1062" y="133"/>
                  </a:lnTo>
                  <a:lnTo>
                    <a:pt x="1065" y="149"/>
                  </a:lnTo>
                  <a:lnTo>
                    <a:pt x="1068" y="165"/>
                  </a:lnTo>
                  <a:lnTo>
                    <a:pt x="1069" y="186"/>
                  </a:lnTo>
                  <a:lnTo>
                    <a:pt x="1070" y="208"/>
                  </a:lnTo>
                  <a:lnTo>
                    <a:pt x="1072" y="235"/>
                  </a:lnTo>
                  <a:lnTo>
                    <a:pt x="1072" y="290"/>
                  </a:lnTo>
                  <a:lnTo>
                    <a:pt x="1072" y="700"/>
                  </a:lnTo>
                  <a:lnTo>
                    <a:pt x="916" y="700"/>
                  </a:lnTo>
                  <a:lnTo>
                    <a:pt x="916" y="352"/>
                  </a:lnTo>
                  <a:lnTo>
                    <a:pt x="916" y="320"/>
                  </a:lnTo>
                  <a:lnTo>
                    <a:pt x="915" y="290"/>
                  </a:lnTo>
                  <a:lnTo>
                    <a:pt x="912" y="263"/>
                  </a:lnTo>
                  <a:lnTo>
                    <a:pt x="909" y="239"/>
                  </a:lnTo>
                  <a:lnTo>
                    <a:pt x="905" y="219"/>
                  </a:lnTo>
                  <a:lnTo>
                    <a:pt x="901" y="201"/>
                  </a:lnTo>
                  <a:lnTo>
                    <a:pt x="894" y="186"/>
                  </a:lnTo>
                  <a:lnTo>
                    <a:pt x="887" y="173"/>
                  </a:lnTo>
                  <a:lnTo>
                    <a:pt x="880" y="163"/>
                  </a:lnTo>
                  <a:lnTo>
                    <a:pt x="871" y="155"/>
                  </a:lnTo>
                  <a:lnTo>
                    <a:pt x="859" y="147"/>
                  </a:lnTo>
                  <a:lnTo>
                    <a:pt x="848" y="141"/>
                  </a:lnTo>
                  <a:lnTo>
                    <a:pt x="834" y="136"/>
                  </a:lnTo>
                  <a:lnTo>
                    <a:pt x="819" y="133"/>
                  </a:lnTo>
                  <a:lnTo>
                    <a:pt x="802" y="131"/>
                  </a:lnTo>
                  <a:lnTo>
                    <a:pt x="785" y="131"/>
                  </a:lnTo>
                  <a:lnTo>
                    <a:pt x="763" y="131"/>
                  </a:lnTo>
                  <a:lnTo>
                    <a:pt x="742" y="134"/>
                  </a:lnTo>
                  <a:lnTo>
                    <a:pt x="733" y="136"/>
                  </a:lnTo>
                  <a:lnTo>
                    <a:pt x="723" y="139"/>
                  </a:lnTo>
                  <a:lnTo>
                    <a:pt x="715" y="141"/>
                  </a:lnTo>
                  <a:lnTo>
                    <a:pt x="707" y="145"/>
                  </a:lnTo>
                  <a:lnTo>
                    <a:pt x="699" y="149"/>
                  </a:lnTo>
                  <a:lnTo>
                    <a:pt x="691" y="154"/>
                  </a:lnTo>
                  <a:lnTo>
                    <a:pt x="684" y="158"/>
                  </a:lnTo>
                  <a:lnTo>
                    <a:pt x="677" y="163"/>
                  </a:lnTo>
                  <a:lnTo>
                    <a:pt x="671" y="169"/>
                  </a:lnTo>
                  <a:lnTo>
                    <a:pt x="665" y="175"/>
                  </a:lnTo>
                  <a:lnTo>
                    <a:pt x="659" y="182"/>
                  </a:lnTo>
                  <a:lnTo>
                    <a:pt x="654" y="189"/>
                  </a:lnTo>
                  <a:lnTo>
                    <a:pt x="650" y="196"/>
                  </a:lnTo>
                  <a:lnTo>
                    <a:pt x="646" y="204"/>
                  </a:lnTo>
                  <a:lnTo>
                    <a:pt x="642" y="214"/>
                  </a:lnTo>
                  <a:lnTo>
                    <a:pt x="637" y="223"/>
                  </a:lnTo>
                  <a:lnTo>
                    <a:pt x="631" y="245"/>
                  </a:lnTo>
                  <a:lnTo>
                    <a:pt x="625" y="268"/>
                  </a:lnTo>
                  <a:lnTo>
                    <a:pt x="621" y="295"/>
                  </a:lnTo>
                  <a:lnTo>
                    <a:pt x="618" y="324"/>
                  </a:lnTo>
                  <a:lnTo>
                    <a:pt x="616" y="356"/>
                  </a:lnTo>
                  <a:lnTo>
                    <a:pt x="616" y="391"/>
                  </a:lnTo>
                  <a:lnTo>
                    <a:pt x="616" y="700"/>
                  </a:lnTo>
                  <a:lnTo>
                    <a:pt x="459" y="700"/>
                  </a:lnTo>
                  <a:lnTo>
                    <a:pt x="459" y="352"/>
                  </a:lnTo>
                  <a:lnTo>
                    <a:pt x="459" y="322"/>
                  </a:lnTo>
                  <a:lnTo>
                    <a:pt x="457" y="294"/>
                  </a:lnTo>
                  <a:lnTo>
                    <a:pt x="455" y="269"/>
                  </a:lnTo>
                  <a:lnTo>
                    <a:pt x="452" y="247"/>
                  </a:lnTo>
                  <a:lnTo>
                    <a:pt x="448" y="226"/>
                  </a:lnTo>
                  <a:lnTo>
                    <a:pt x="443" y="207"/>
                  </a:lnTo>
                  <a:lnTo>
                    <a:pt x="436" y="192"/>
                  </a:lnTo>
                  <a:lnTo>
                    <a:pt x="429" y="178"/>
                  </a:lnTo>
                  <a:lnTo>
                    <a:pt x="421" y="167"/>
                  </a:lnTo>
                  <a:lnTo>
                    <a:pt x="410" y="158"/>
                  </a:lnTo>
                  <a:lnTo>
                    <a:pt x="400" y="150"/>
                  </a:lnTo>
                  <a:lnTo>
                    <a:pt x="388" y="142"/>
                  </a:lnTo>
                  <a:lnTo>
                    <a:pt x="374" y="137"/>
                  </a:lnTo>
                  <a:lnTo>
                    <a:pt x="359" y="134"/>
                  </a:lnTo>
                  <a:lnTo>
                    <a:pt x="342" y="131"/>
                  </a:lnTo>
                  <a:lnTo>
                    <a:pt x="324" y="131"/>
                  </a:lnTo>
                  <a:lnTo>
                    <a:pt x="313" y="131"/>
                  </a:lnTo>
                  <a:lnTo>
                    <a:pt x="302" y="132"/>
                  </a:lnTo>
                  <a:lnTo>
                    <a:pt x="291" y="133"/>
                  </a:lnTo>
                  <a:lnTo>
                    <a:pt x="281" y="136"/>
                  </a:lnTo>
                  <a:lnTo>
                    <a:pt x="271" y="138"/>
                  </a:lnTo>
                  <a:lnTo>
                    <a:pt x="260" y="142"/>
                  </a:lnTo>
                  <a:lnTo>
                    <a:pt x="251" y="146"/>
                  </a:lnTo>
                  <a:lnTo>
                    <a:pt x="241" y="152"/>
                  </a:lnTo>
                  <a:lnTo>
                    <a:pt x="231" y="157"/>
                  </a:lnTo>
                  <a:lnTo>
                    <a:pt x="223" y="163"/>
                  </a:lnTo>
                  <a:lnTo>
                    <a:pt x="215" y="169"/>
                  </a:lnTo>
                  <a:lnTo>
                    <a:pt x="207" y="175"/>
                  </a:lnTo>
                  <a:lnTo>
                    <a:pt x="200" y="183"/>
                  </a:lnTo>
                  <a:lnTo>
                    <a:pt x="193" y="191"/>
                  </a:lnTo>
                  <a:lnTo>
                    <a:pt x="187" y="199"/>
                  </a:lnTo>
                  <a:lnTo>
                    <a:pt x="180" y="208"/>
                  </a:lnTo>
                  <a:lnTo>
                    <a:pt x="174" y="221"/>
                  </a:lnTo>
                  <a:lnTo>
                    <a:pt x="169" y="234"/>
                  </a:lnTo>
                  <a:lnTo>
                    <a:pt x="164" y="249"/>
                  </a:lnTo>
                  <a:lnTo>
                    <a:pt x="161" y="265"/>
                  </a:lnTo>
                  <a:lnTo>
                    <a:pt x="159" y="286"/>
                  </a:lnTo>
                  <a:lnTo>
                    <a:pt x="157" y="314"/>
                  </a:lnTo>
                  <a:lnTo>
                    <a:pt x="156" y="349"/>
                  </a:lnTo>
                  <a:lnTo>
                    <a:pt x="156" y="391"/>
                  </a:lnTo>
                  <a:lnTo>
                    <a:pt x="156" y="70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0" name="Freeform 28"/>
            <p:cNvSpPr>
              <a:spLocks noEditPoints="1"/>
            </p:cNvSpPr>
            <p:nvPr userDrawn="1"/>
          </p:nvSpPr>
          <p:spPr bwMode="auto">
            <a:xfrm>
              <a:off x="5494" y="3117"/>
              <a:ext cx="26" cy="38"/>
            </a:xfrm>
            <a:custGeom>
              <a:avLst/>
              <a:gdLst>
                <a:gd name="T0" fmla="*/ 156 w 686"/>
                <a:gd name="T1" fmla="*/ 431 h 1016"/>
                <a:gd name="T2" fmla="*/ 184 w 686"/>
                <a:gd name="T3" fmla="*/ 501 h 1016"/>
                <a:gd name="T4" fmla="*/ 208 w 686"/>
                <a:gd name="T5" fmla="*/ 534 h 1016"/>
                <a:gd name="T6" fmla="*/ 238 w 686"/>
                <a:gd name="T7" fmla="*/ 559 h 1016"/>
                <a:gd name="T8" fmla="*/ 271 w 686"/>
                <a:gd name="T9" fmla="*/ 577 h 1016"/>
                <a:gd name="T10" fmla="*/ 319 w 686"/>
                <a:gd name="T11" fmla="*/ 588 h 1016"/>
                <a:gd name="T12" fmla="*/ 390 w 686"/>
                <a:gd name="T13" fmla="*/ 583 h 1016"/>
                <a:gd name="T14" fmla="*/ 425 w 686"/>
                <a:gd name="T15" fmla="*/ 570 h 1016"/>
                <a:gd name="T16" fmla="*/ 456 w 686"/>
                <a:gd name="T17" fmla="*/ 550 h 1016"/>
                <a:gd name="T18" fmla="*/ 481 w 686"/>
                <a:gd name="T19" fmla="*/ 523 h 1016"/>
                <a:gd name="T20" fmla="*/ 505 w 686"/>
                <a:gd name="T21" fmla="*/ 479 h 1016"/>
                <a:gd name="T22" fmla="*/ 523 w 686"/>
                <a:gd name="T23" fmla="*/ 390 h 1016"/>
                <a:gd name="T24" fmla="*/ 517 w 686"/>
                <a:gd name="T25" fmla="*/ 290 h 1016"/>
                <a:gd name="T26" fmla="*/ 491 w 686"/>
                <a:gd name="T27" fmla="*/ 221 h 1016"/>
                <a:gd name="T28" fmla="*/ 467 w 686"/>
                <a:gd name="T29" fmla="*/ 190 h 1016"/>
                <a:gd name="T30" fmla="*/ 438 w 686"/>
                <a:gd name="T31" fmla="*/ 165 h 1016"/>
                <a:gd name="T32" fmla="*/ 405 w 686"/>
                <a:gd name="T33" fmla="*/ 149 h 1016"/>
                <a:gd name="T34" fmla="*/ 357 w 686"/>
                <a:gd name="T35" fmla="*/ 138 h 1016"/>
                <a:gd name="T36" fmla="*/ 285 w 686"/>
                <a:gd name="T37" fmla="*/ 142 h 1016"/>
                <a:gd name="T38" fmla="*/ 248 w 686"/>
                <a:gd name="T39" fmla="*/ 156 h 1016"/>
                <a:gd name="T40" fmla="*/ 218 w 686"/>
                <a:gd name="T41" fmla="*/ 175 h 1016"/>
                <a:gd name="T42" fmla="*/ 192 w 686"/>
                <a:gd name="T43" fmla="*/ 203 h 1016"/>
                <a:gd name="T44" fmla="*/ 168 w 686"/>
                <a:gd name="T45" fmla="*/ 246 h 1016"/>
                <a:gd name="T46" fmla="*/ 150 w 686"/>
                <a:gd name="T47" fmla="*/ 333 h 1016"/>
                <a:gd name="T48" fmla="*/ 154 w 686"/>
                <a:gd name="T49" fmla="*/ 23 h 1016"/>
                <a:gd name="T50" fmla="*/ 179 w 686"/>
                <a:gd name="T51" fmla="*/ 90 h 1016"/>
                <a:gd name="T52" fmla="*/ 227 w 686"/>
                <a:gd name="T53" fmla="*/ 44 h 1016"/>
                <a:gd name="T54" fmla="*/ 289 w 686"/>
                <a:gd name="T55" fmla="*/ 13 h 1016"/>
                <a:gd name="T56" fmla="*/ 363 w 686"/>
                <a:gd name="T57" fmla="*/ 1 h 1016"/>
                <a:gd name="T58" fmla="*/ 432 w 686"/>
                <a:gd name="T59" fmla="*/ 3 h 1016"/>
                <a:gd name="T60" fmla="*/ 492 w 686"/>
                <a:gd name="T61" fmla="*/ 18 h 1016"/>
                <a:gd name="T62" fmla="*/ 545 w 686"/>
                <a:gd name="T63" fmla="*/ 46 h 1016"/>
                <a:gd name="T64" fmla="*/ 591 w 686"/>
                <a:gd name="T65" fmla="*/ 88 h 1016"/>
                <a:gd name="T66" fmla="*/ 631 w 686"/>
                <a:gd name="T67" fmla="*/ 138 h 1016"/>
                <a:gd name="T68" fmla="*/ 660 w 686"/>
                <a:gd name="T69" fmla="*/ 198 h 1016"/>
                <a:gd name="T70" fmla="*/ 677 w 686"/>
                <a:gd name="T71" fmla="*/ 265 h 1016"/>
                <a:gd name="T72" fmla="*/ 686 w 686"/>
                <a:gd name="T73" fmla="*/ 340 h 1016"/>
                <a:gd name="T74" fmla="*/ 683 w 686"/>
                <a:gd name="T75" fmla="*/ 421 h 1016"/>
                <a:gd name="T76" fmla="*/ 670 w 686"/>
                <a:gd name="T77" fmla="*/ 495 h 1016"/>
                <a:gd name="T78" fmla="*/ 647 w 686"/>
                <a:gd name="T79" fmla="*/ 560 h 1016"/>
                <a:gd name="T80" fmla="*/ 613 w 686"/>
                <a:gd name="T81" fmla="*/ 616 h 1016"/>
                <a:gd name="T82" fmla="*/ 571 w 686"/>
                <a:gd name="T83" fmla="*/ 661 h 1016"/>
                <a:gd name="T84" fmla="*/ 520 w 686"/>
                <a:gd name="T85" fmla="*/ 694 h 1016"/>
                <a:gd name="T86" fmla="*/ 461 w 686"/>
                <a:gd name="T87" fmla="*/ 716 h 1016"/>
                <a:gd name="T88" fmla="*/ 395 w 686"/>
                <a:gd name="T89" fmla="*/ 725 h 1016"/>
                <a:gd name="T90" fmla="*/ 326 w 686"/>
                <a:gd name="T91" fmla="*/ 722 h 1016"/>
                <a:gd name="T92" fmla="*/ 265 w 686"/>
                <a:gd name="T93" fmla="*/ 704 h 1016"/>
                <a:gd name="T94" fmla="*/ 211 w 686"/>
                <a:gd name="T95" fmla="*/ 672 h 1016"/>
                <a:gd name="T96" fmla="*/ 164 w 686"/>
                <a:gd name="T97" fmla="*/ 625 h 10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6" h="1016">
                  <a:moveTo>
                    <a:pt x="149" y="358"/>
                  </a:moveTo>
                  <a:lnTo>
                    <a:pt x="150" y="384"/>
                  </a:lnTo>
                  <a:lnTo>
                    <a:pt x="152" y="408"/>
                  </a:lnTo>
                  <a:lnTo>
                    <a:pt x="156" y="431"/>
                  </a:lnTo>
                  <a:lnTo>
                    <a:pt x="162" y="453"/>
                  </a:lnTo>
                  <a:lnTo>
                    <a:pt x="170" y="473"/>
                  </a:lnTo>
                  <a:lnTo>
                    <a:pt x="179" y="492"/>
                  </a:lnTo>
                  <a:lnTo>
                    <a:pt x="184" y="501"/>
                  </a:lnTo>
                  <a:lnTo>
                    <a:pt x="189" y="509"/>
                  </a:lnTo>
                  <a:lnTo>
                    <a:pt x="195" y="518"/>
                  </a:lnTo>
                  <a:lnTo>
                    <a:pt x="202" y="526"/>
                  </a:lnTo>
                  <a:lnTo>
                    <a:pt x="208" y="534"/>
                  </a:lnTo>
                  <a:lnTo>
                    <a:pt x="215" y="540"/>
                  </a:lnTo>
                  <a:lnTo>
                    <a:pt x="222" y="548"/>
                  </a:lnTo>
                  <a:lnTo>
                    <a:pt x="230" y="554"/>
                  </a:lnTo>
                  <a:lnTo>
                    <a:pt x="238" y="559"/>
                  </a:lnTo>
                  <a:lnTo>
                    <a:pt x="245" y="564"/>
                  </a:lnTo>
                  <a:lnTo>
                    <a:pt x="253" y="569"/>
                  </a:lnTo>
                  <a:lnTo>
                    <a:pt x="262" y="573"/>
                  </a:lnTo>
                  <a:lnTo>
                    <a:pt x="271" y="577"/>
                  </a:lnTo>
                  <a:lnTo>
                    <a:pt x="280" y="580"/>
                  </a:lnTo>
                  <a:lnTo>
                    <a:pt x="289" y="583"/>
                  </a:lnTo>
                  <a:lnTo>
                    <a:pt x="299" y="585"/>
                  </a:lnTo>
                  <a:lnTo>
                    <a:pt x="319" y="588"/>
                  </a:lnTo>
                  <a:lnTo>
                    <a:pt x="339" y="589"/>
                  </a:lnTo>
                  <a:lnTo>
                    <a:pt x="361" y="588"/>
                  </a:lnTo>
                  <a:lnTo>
                    <a:pt x="381" y="585"/>
                  </a:lnTo>
                  <a:lnTo>
                    <a:pt x="390" y="583"/>
                  </a:lnTo>
                  <a:lnTo>
                    <a:pt x="400" y="581"/>
                  </a:lnTo>
                  <a:lnTo>
                    <a:pt x="409" y="578"/>
                  </a:lnTo>
                  <a:lnTo>
                    <a:pt x="417" y="575"/>
                  </a:lnTo>
                  <a:lnTo>
                    <a:pt x="425" y="570"/>
                  </a:lnTo>
                  <a:lnTo>
                    <a:pt x="434" y="566"/>
                  </a:lnTo>
                  <a:lnTo>
                    <a:pt x="441" y="561"/>
                  </a:lnTo>
                  <a:lnTo>
                    <a:pt x="449" y="556"/>
                  </a:lnTo>
                  <a:lnTo>
                    <a:pt x="456" y="550"/>
                  </a:lnTo>
                  <a:lnTo>
                    <a:pt x="463" y="543"/>
                  </a:lnTo>
                  <a:lnTo>
                    <a:pt x="469" y="537"/>
                  </a:lnTo>
                  <a:lnTo>
                    <a:pt x="475" y="530"/>
                  </a:lnTo>
                  <a:lnTo>
                    <a:pt x="481" y="523"/>
                  </a:lnTo>
                  <a:lnTo>
                    <a:pt x="487" y="515"/>
                  </a:lnTo>
                  <a:lnTo>
                    <a:pt x="492" y="506"/>
                  </a:lnTo>
                  <a:lnTo>
                    <a:pt x="497" y="498"/>
                  </a:lnTo>
                  <a:lnTo>
                    <a:pt x="505" y="479"/>
                  </a:lnTo>
                  <a:lnTo>
                    <a:pt x="511" y="460"/>
                  </a:lnTo>
                  <a:lnTo>
                    <a:pt x="517" y="438"/>
                  </a:lnTo>
                  <a:lnTo>
                    <a:pt x="521" y="415"/>
                  </a:lnTo>
                  <a:lnTo>
                    <a:pt x="523" y="390"/>
                  </a:lnTo>
                  <a:lnTo>
                    <a:pt x="524" y="365"/>
                  </a:lnTo>
                  <a:lnTo>
                    <a:pt x="523" y="339"/>
                  </a:lnTo>
                  <a:lnTo>
                    <a:pt x="521" y="314"/>
                  </a:lnTo>
                  <a:lnTo>
                    <a:pt x="517" y="290"/>
                  </a:lnTo>
                  <a:lnTo>
                    <a:pt x="511" y="270"/>
                  </a:lnTo>
                  <a:lnTo>
                    <a:pt x="504" y="249"/>
                  </a:lnTo>
                  <a:lnTo>
                    <a:pt x="495" y="230"/>
                  </a:lnTo>
                  <a:lnTo>
                    <a:pt x="491" y="221"/>
                  </a:lnTo>
                  <a:lnTo>
                    <a:pt x="486" y="213"/>
                  </a:lnTo>
                  <a:lnTo>
                    <a:pt x="479" y="204"/>
                  </a:lnTo>
                  <a:lnTo>
                    <a:pt x="473" y="197"/>
                  </a:lnTo>
                  <a:lnTo>
                    <a:pt x="467" y="190"/>
                  </a:lnTo>
                  <a:lnTo>
                    <a:pt x="460" y="183"/>
                  </a:lnTo>
                  <a:lnTo>
                    <a:pt x="453" y="176"/>
                  </a:lnTo>
                  <a:lnTo>
                    <a:pt x="446" y="170"/>
                  </a:lnTo>
                  <a:lnTo>
                    <a:pt x="438" y="165"/>
                  </a:lnTo>
                  <a:lnTo>
                    <a:pt x="431" y="160"/>
                  </a:lnTo>
                  <a:lnTo>
                    <a:pt x="422" y="156"/>
                  </a:lnTo>
                  <a:lnTo>
                    <a:pt x="414" y="152"/>
                  </a:lnTo>
                  <a:lnTo>
                    <a:pt x="405" y="149"/>
                  </a:lnTo>
                  <a:lnTo>
                    <a:pt x="395" y="145"/>
                  </a:lnTo>
                  <a:lnTo>
                    <a:pt x="386" y="142"/>
                  </a:lnTo>
                  <a:lnTo>
                    <a:pt x="377" y="140"/>
                  </a:lnTo>
                  <a:lnTo>
                    <a:pt x="357" y="138"/>
                  </a:lnTo>
                  <a:lnTo>
                    <a:pt x="335" y="137"/>
                  </a:lnTo>
                  <a:lnTo>
                    <a:pt x="314" y="138"/>
                  </a:lnTo>
                  <a:lnTo>
                    <a:pt x="294" y="140"/>
                  </a:lnTo>
                  <a:lnTo>
                    <a:pt x="285" y="142"/>
                  </a:lnTo>
                  <a:lnTo>
                    <a:pt x="275" y="145"/>
                  </a:lnTo>
                  <a:lnTo>
                    <a:pt x="266" y="148"/>
                  </a:lnTo>
                  <a:lnTo>
                    <a:pt x="258" y="152"/>
                  </a:lnTo>
                  <a:lnTo>
                    <a:pt x="248" y="156"/>
                  </a:lnTo>
                  <a:lnTo>
                    <a:pt x="241" y="160"/>
                  </a:lnTo>
                  <a:lnTo>
                    <a:pt x="233" y="164"/>
                  </a:lnTo>
                  <a:lnTo>
                    <a:pt x="225" y="169"/>
                  </a:lnTo>
                  <a:lnTo>
                    <a:pt x="218" y="175"/>
                  </a:lnTo>
                  <a:lnTo>
                    <a:pt x="211" y="182"/>
                  </a:lnTo>
                  <a:lnTo>
                    <a:pt x="205" y="188"/>
                  </a:lnTo>
                  <a:lnTo>
                    <a:pt x="199" y="195"/>
                  </a:lnTo>
                  <a:lnTo>
                    <a:pt x="192" y="203"/>
                  </a:lnTo>
                  <a:lnTo>
                    <a:pt x="187" y="211"/>
                  </a:lnTo>
                  <a:lnTo>
                    <a:pt x="182" y="219"/>
                  </a:lnTo>
                  <a:lnTo>
                    <a:pt x="177" y="227"/>
                  </a:lnTo>
                  <a:lnTo>
                    <a:pt x="168" y="246"/>
                  </a:lnTo>
                  <a:lnTo>
                    <a:pt x="161" y="265"/>
                  </a:lnTo>
                  <a:lnTo>
                    <a:pt x="156" y="286"/>
                  </a:lnTo>
                  <a:lnTo>
                    <a:pt x="152" y="309"/>
                  </a:lnTo>
                  <a:lnTo>
                    <a:pt x="150" y="333"/>
                  </a:lnTo>
                  <a:lnTo>
                    <a:pt x="149" y="358"/>
                  </a:lnTo>
                  <a:close/>
                  <a:moveTo>
                    <a:pt x="0" y="1016"/>
                  </a:moveTo>
                  <a:lnTo>
                    <a:pt x="0" y="23"/>
                  </a:lnTo>
                  <a:lnTo>
                    <a:pt x="154" y="23"/>
                  </a:lnTo>
                  <a:lnTo>
                    <a:pt x="154" y="133"/>
                  </a:lnTo>
                  <a:lnTo>
                    <a:pt x="161" y="118"/>
                  </a:lnTo>
                  <a:lnTo>
                    <a:pt x="170" y="103"/>
                  </a:lnTo>
                  <a:lnTo>
                    <a:pt x="179" y="90"/>
                  </a:lnTo>
                  <a:lnTo>
                    <a:pt x="189" y="76"/>
                  </a:lnTo>
                  <a:lnTo>
                    <a:pt x="201" y="65"/>
                  </a:lnTo>
                  <a:lnTo>
                    <a:pt x="213" y="53"/>
                  </a:lnTo>
                  <a:lnTo>
                    <a:pt x="227" y="44"/>
                  </a:lnTo>
                  <a:lnTo>
                    <a:pt x="241" y="35"/>
                  </a:lnTo>
                  <a:lnTo>
                    <a:pt x="256" y="27"/>
                  </a:lnTo>
                  <a:lnTo>
                    <a:pt x="272" y="19"/>
                  </a:lnTo>
                  <a:lnTo>
                    <a:pt x="289" y="13"/>
                  </a:lnTo>
                  <a:lnTo>
                    <a:pt x="306" y="9"/>
                  </a:lnTo>
                  <a:lnTo>
                    <a:pt x="324" y="5"/>
                  </a:lnTo>
                  <a:lnTo>
                    <a:pt x="344" y="2"/>
                  </a:lnTo>
                  <a:lnTo>
                    <a:pt x="363" y="1"/>
                  </a:lnTo>
                  <a:lnTo>
                    <a:pt x="383" y="0"/>
                  </a:lnTo>
                  <a:lnTo>
                    <a:pt x="400" y="0"/>
                  </a:lnTo>
                  <a:lnTo>
                    <a:pt x="416" y="2"/>
                  </a:lnTo>
                  <a:lnTo>
                    <a:pt x="432" y="3"/>
                  </a:lnTo>
                  <a:lnTo>
                    <a:pt x="447" y="6"/>
                  </a:lnTo>
                  <a:lnTo>
                    <a:pt x="463" y="9"/>
                  </a:lnTo>
                  <a:lnTo>
                    <a:pt x="477" y="14"/>
                  </a:lnTo>
                  <a:lnTo>
                    <a:pt x="492" y="18"/>
                  </a:lnTo>
                  <a:lnTo>
                    <a:pt x="505" y="24"/>
                  </a:lnTo>
                  <a:lnTo>
                    <a:pt x="519" y="31"/>
                  </a:lnTo>
                  <a:lnTo>
                    <a:pt x="532" y="39"/>
                  </a:lnTo>
                  <a:lnTo>
                    <a:pt x="545" y="46"/>
                  </a:lnTo>
                  <a:lnTo>
                    <a:pt x="557" y="55"/>
                  </a:lnTo>
                  <a:lnTo>
                    <a:pt x="568" y="66"/>
                  </a:lnTo>
                  <a:lnTo>
                    <a:pt x="580" y="76"/>
                  </a:lnTo>
                  <a:lnTo>
                    <a:pt x="591" y="88"/>
                  </a:lnTo>
                  <a:lnTo>
                    <a:pt x="602" y="99"/>
                  </a:lnTo>
                  <a:lnTo>
                    <a:pt x="612" y="111"/>
                  </a:lnTo>
                  <a:lnTo>
                    <a:pt x="621" y="125"/>
                  </a:lnTo>
                  <a:lnTo>
                    <a:pt x="631" y="138"/>
                  </a:lnTo>
                  <a:lnTo>
                    <a:pt x="639" y="153"/>
                  </a:lnTo>
                  <a:lnTo>
                    <a:pt x="646" y="167"/>
                  </a:lnTo>
                  <a:lnTo>
                    <a:pt x="653" y="183"/>
                  </a:lnTo>
                  <a:lnTo>
                    <a:pt x="660" y="198"/>
                  </a:lnTo>
                  <a:lnTo>
                    <a:pt x="665" y="214"/>
                  </a:lnTo>
                  <a:lnTo>
                    <a:pt x="670" y="230"/>
                  </a:lnTo>
                  <a:lnTo>
                    <a:pt x="674" y="248"/>
                  </a:lnTo>
                  <a:lnTo>
                    <a:pt x="677" y="265"/>
                  </a:lnTo>
                  <a:lnTo>
                    <a:pt x="680" y="283"/>
                  </a:lnTo>
                  <a:lnTo>
                    <a:pt x="682" y="302"/>
                  </a:lnTo>
                  <a:lnTo>
                    <a:pt x="684" y="320"/>
                  </a:lnTo>
                  <a:lnTo>
                    <a:pt x="686" y="340"/>
                  </a:lnTo>
                  <a:lnTo>
                    <a:pt x="686" y="359"/>
                  </a:lnTo>
                  <a:lnTo>
                    <a:pt x="686" y="381"/>
                  </a:lnTo>
                  <a:lnTo>
                    <a:pt x="684" y="401"/>
                  </a:lnTo>
                  <a:lnTo>
                    <a:pt x="683" y="421"/>
                  </a:lnTo>
                  <a:lnTo>
                    <a:pt x="680" y="440"/>
                  </a:lnTo>
                  <a:lnTo>
                    <a:pt x="678" y="459"/>
                  </a:lnTo>
                  <a:lnTo>
                    <a:pt x="674" y="477"/>
                  </a:lnTo>
                  <a:lnTo>
                    <a:pt x="670" y="495"/>
                  </a:lnTo>
                  <a:lnTo>
                    <a:pt x="665" y="512"/>
                  </a:lnTo>
                  <a:lnTo>
                    <a:pt x="660" y="528"/>
                  </a:lnTo>
                  <a:lnTo>
                    <a:pt x="653" y="545"/>
                  </a:lnTo>
                  <a:lnTo>
                    <a:pt x="647" y="560"/>
                  </a:lnTo>
                  <a:lnTo>
                    <a:pt x="640" y="575"/>
                  </a:lnTo>
                  <a:lnTo>
                    <a:pt x="632" y="589"/>
                  </a:lnTo>
                  <a:lnTo>
                    <a:pt x="622" y="602"/>
                  </a:lnTo>
                  <a:lnTo>
                    <a:pt x="613" y="616"/>
                  </a:lnTo>
                  <a:lnTo>
                    <a:pt x="604" y="628"/>
                  </a:lnTo>
                  <a:lnTo>
                    <a:pt x="592" y="640"/>
                  </a:lnTo>
                  <a:lnTo>
                    <a:pt x="582" y="651"/>
                  </a:lnTo>
                  <a:lnTo>
                    <a:pt x="571" y="661"/>
                  </a:lnTo>
                  <a:lnTo>
                    <a:pt x="558" y="671"/>
                  </a:lnTo>
                  <a:lnTo>
                    <a:pt x="546" y="680"/>
                  </a:lnTo>
                  <a:lnTo>
                    <a:pt x="533" y="687"/>
                  </a:lnTo>
                  <a:lnTo>
                    <a:pt x="520" y="694"/>
                  </a:lnTo>
                  <a:lnTo>
                    <a:pt x="505" y="702"/>
                  </a:lnTo>
                  <a:lnTo>
                    <a:pt x="492" y="707"/>
                  </a:lnTo>
                  <a:lnTo>
                    <a:pt x="476" y="712"/>
                  </a:lnTo>
                  <a:lnTo>
                    <a:pt x="461" y="716"/>
                  </a:lnTo>
                  <a:lnTo>
                    <a:pt x="445" y="719"/>
                  </a:lnTo>
                  <a:lnTo>
                    <a:pt x="430" y="722"/>
                  </a:lnTo>
                  <a:lnTo>
                    <a:pt x="412" y="724"/>
                  </a:lnTo>
                  <a:lnTo>
                    <a:pt x="395" y="725"/>
                  </a:lnTo>
                  <a:lnTo>
                    <a:pt x="378" y="725"/>
                  </a:lnTo>
                  <a:lnTo>
                    <a:pt x="360" y="725"/>
                  </a:lnTo>
                  <a:lnTo>
                    <a:pt x="343" y="724"/>
                  </a:lnTo>
                  <a:lnTo>
                    <a:pt x="326" y="722"/>
                  </a:lnTo>
                  <a:lnTo>
                    <a:pt x="310" y="718"/>
                  </a:lnTo>
                  <a:lnTo>
                    <a:pt x="295" y="715"/>
                  </a:lnTo>
                  <a:lnTo>
                    <a:pt x="279" y="710"/>
                  </a:lnTo>
                  <a:lnTo>
                    <a:pt x="265" y="704"/>
                  </a:lnTo>
                  <a:lnTo>
                    <a:pt x="250" y="698"/>
                  </a:lnTo>
                  <a:lnTo>
                    <a:pt x="237" y="690"/>
                  </a:lnTo>
                  <a:lnTo>
                    <a:pt x="223" y="681"/>
                  </a:lnTo>
                  <a:lnTo>
                    <a:pt x="211" y="672"/>
                  </a:lnTo>
                  <a:lnTo>
                    <a:pt x="199" y="661"/>
                  </a:lnTo>
                  <a:lnTo>
                    <a:pt x="187" y="650"/>
                  </a:lnTo>
                  <a:lnTo>
                    <a:pt x="176" y="638"/>
                  </a:lnTo>
                  <a:lnTo>
                    <a:pt x="164" y="625"/>
                  </a:lnTo>
                  <a:lnTo>
                    <a:pt x="154" y="611"/>
                  </a:lnTo>
                  <a:lnTo>
                    <a:pt x="154" y="1016"/>
                  </a:lnTo>
                  <a:lnTo>
                    <a:pt x="0" y="1016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1" name="Freeform 29"/>
            <p:cNvSpPr>
              <a:spLocks noEditPoints="1"/>
            </p:cNvSpPr>
            <p:nvPr userDrawn="1"/>
          </p:nvSpPr>
          <p:spPr bwMode="auto">
            <a:xfrm>
              <a:off x="5528" y="3117"/>
              <a:ext cx="25" cy="27"/>
            </a:xfrm>
            <a:custGeom>
              <a:avLst/>
              <a:gdLst>
                <a:gd name="T0" fmla="*/ 522 w 687"/>
                <a:gd name="T1" fmla="*/ 625 h 725"/>
                <a:gd name="T2" fmla="*/ 475 w 687"/>
                <a:gd name="T3" fmla="*/ 672 h 725"/>
                <a:gd name="T4" fmla="*/ 421 w 687"/>
                <a:gd name="T5" fmla="*/ 704 h 725"/>
                <a:gd name="T6" fmla="*/ 360 w 687"/>
                <a:gd name="T7" fmla="*/ 722 h 725"/>
                <a:gd name="T8" fmla="*/ 290 w 687"/>
                <a:gd name="T9" fmla="*/ 725 h 725"/>
                <a:gd name="T10" fmla="*/ 225 w 687"/>
                <a:gd name="T11" fmla="*/ 716 h 725"/>
                <a:gd name="T12" fmla="*/ 166 w 687"/>
                <a:gd name="T13" fmla="*/ 694 h 725"/>
                <a:gd name="T14" fmla="*/ 115 w 687"/>
                <a:gd name="T15" fmla="*/ 661 h 725"/>
                <a:gd name="T16" fmla="*/ 73 w 687"/>
                <a:gd name="T17" fmla="*/ 616 h 725"/>
                <a:gd name="T18" fmla="*/ 39 w 687"/>
                <a:gd name="T19" fmla="*/ 560 h 725"/>
                <a:gd name="T20" fmla="*/ 16 w 687"/>
                <a:gd name="T21" fmla="*/ 495 h 725"/>
                <a:gd name="T22" fmla="*/ 3 w 687"/>
                <a:gd name="T23" fmla="*/ 421 h 725"/>
                <a:gd name="T24" fmla="*/ 0 w 687"/>
                <a:gd name="T25" fmla="*/ 340 h 725"/>
                <a:gd name="T26" fmla="*/ 9 w 687"/>
                <a:gd name="T27" fmla="*/ 265 h 725"/>
                <a:gd name="T28" fmla="*/ 26 w 687"/>
                <a:gd name="T29" fmla="*/ 198 h 725"/>
                <a:gd name="T30" fmla="*/ 55 w 687"/>
                <a:gd name="T31" fmla="*/ 138 h 725"/>
                <a:gd name="T32" fmla="*/ 95 w 687"/>
                <a:gd name="T33" fmla="*/ 88 h 725"/>
                <a:gd name="T34" fmla="*/ 142 w 687"/>
                <a:gd name="T35" fmla="*/ 46 h 725"/>
                <a:gd name="T36" fmla="*/ 195 w 687"/>
                <a:gd name="T37" fmla="*/ 18 h 725"/>
                <a:gd name="T38" fmla="*/ 255 w 687"/>
                <a:gd name="T39" fmla="*/ 3 h 725"/>
                <a:gd name="T40" fmla="*/ 325 w 687"/>
                <a:gd name="T41" fmla="*/ 1 h 725"/>
                <a:gd name="T42" fmla="*/ 398 w 687"/>
                <a:gd name="T43" fmla="*/ 13 h 725"/>
                <a:gd name="T44" fmla="*/ 460 w 687"/>
                <a:gd name="T45" fmla="*/ 43 h 725"/>
                <a:gd name="T46" fmla="*/ 507 w 687"/>
                <a:gd name="T47" fmla="*/ 89 h 725"/>
                <a:gd name="T48" fmla="*/ 532 w 687"/>
                <a:gd name="T49" fmla="*/ 23 h 725"/>
                <a:gd name="T50" fmla="*/ 536 w 687"/>
                <a:gd name="T51" fmla="*/ 333 h 725"/>
                <a:gd name="T52" fmla="*/ 517 w 687"/>
                <a:gd name="T53" fmla="*/ 246 h 725"/>
                <a:gd name="T54" fmla="*/ 494 w 687"/>
                <a:gd name="T55" fmla="*/ 203 h 725"/>
                <a:gd name="T56" fmla="*/ 468 w 687"/>
                <a:gd name="T57" fmla="*/ 175 h 725"/>
                <a:gd name="T58" fmla="*/ 438 w 687"/>
                <a:gd name="T59" fmla="*/ 156 h 725"/>
                <a:gd name="T60" fmla="*/ 401 w 687"/>
                <a:gd name="T61" fmla="*/ 142 h 725"/>
                <a:gd name="T62" fmla="*/ 330 w 687"/>
                <a:gd name="T63" fmla="*/ 138 h 725"/>
                <a:gd name="T64" fmla="*/ 281 w 687"/>
                <a:gd name="T65" fmla="*/ 149 h 725"/>
                <a:gd name="T66" fmla="*/ 248 w 687"/>
                <a:gd name="T67" fmla="*/ 165 h 725"/>
                <a:gd name="T68" fmla="*/ 219 w 687"/>
                <a:gd name="T69" fmla="*/ 190 h 725"/>
                <a:gd name="T70" fmla="*/ 195 w 687"/>
                <a:gd name="T71" fmla="*/ 221 h 725"/>
                <a:gd name="T72" fmla="*/ 169 w 687"/>
                <a:gd name="T73" fmla="*/ 290 h 725"/>
                <a:gd name="T74" fmla="*/ 163 w 687"/>
                <a:gd name="T75" fmla="*/ 390 h 725"/>
                <a:gd name="T76" fmla="*/ 182 w 687"/>
                <a:gd name="T77" fmla="*/ 479 h 725"/>
                <a:gd name="T78" fmla="*/ 204 w 687"/>
                <a:gd name="T79" fmla="*/ 523 h 725"/>
                <a:gd name="T80" fmla="*/ 230 w 687"/>
                <a:gd name="T81" fmla="*/ 550 h 725"/>
                <a:gd name="T82" fmla="*/ 260 w 687"/>
                <a:gd name="T83" fmla="*/ 570 h 725"/>
                <a:gd name="T84" fmla="*/ 297 w 687"/>
                <a:gd name="T85" fmla="*/ 583 h 725"/>
                <a:gd name="T86" fmla="*/ 358 w 687"/>
                <a:gd name="T87" fmla="*/ 589 h 725"/>
                <a:gd name="T88" fmla="*/ 397 w 687"/>
                <a:gd name="T89" fmla="*/ 583 h 725"/>
                <a:gd name="T90" fmla="*/ 432 w 687"/>
                <a:gd name="T91" fmla="*/ 568 h 725"/>
                <a:gd name="T92" fmla="*/ 464 w 687"/>
                <a:gd name="T93" fmla="*/ 547 h 725"/>
                <a:gd name="T94" fmla="*/ 496 w 687"/>
                <a:gd name="T95" fmla="*/ 509 h 725"/>
                <a:gd name="T96" fmla="*/ 529 w 687"/>
                <a:gd name="T97" fmla="*/ 43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87" h="725">
                  <a:moveTo>
                    <a:pt x="687" y="699"/>
                  </a:moveTo>
                  <a:lnTo>
                    <a:pt x="532" y="699"/>
                  </a:lnTo>
                  <a:lnTo>
                    <a:pt x="532" y="611"/>
                  </a:lnTo>
                  <a:lnTo>
                    <a:pt x="522" y="625"/>
                  </a:lnTo>
                  <a:lnTo>
                    <a:pt x="510" y="638"/>
                  </a:lnTo>
                  <a:lnTo>
                    <a:pt x="499" y="650"/>
                  </a:lnTo>
                  <a:lnTo>
                    <a:pt x="487" y="661"/>
                  </a:lnTo>
                  <a:lnTo>
                    <a:pt x="475" y="672"/>
                  </a:lnTo>
                  <a:lnTo>
                    <a:pt x="462" y="681"/>
                  </a:lnTo>
                  <a:lnTo>
                    <a:pt x="449" y="690"/>
                  </a:lnTo>
                  <a:lnTo>
                    <a:pt x="436" y="698"/>
                  </a:lnTo>
                  <a:lnTo>
                    <a:pt x="421" y="704"/>
                  </a:lnTo>
                  <a:lnTo>
                    <a:pt x="407" y="710"/>
                  </a:lnTo>
                  <a:lnTo>
                    <a:pt x="391" y="715"/>
                  </a:lnTo>
                  <a:lnTo>
                    <a:pt x="375" y="718"/>
                  </a:lnTo>
                  <a:lnTo>
                    <a:pt x="360" y="722"/>
                  </a:lnTo>
                  <a:lnTo>
                    <a:pt x="343" y="724"/>
                  </a:lnTo>
                  <a:lnTo>
                    <a:pt x="326" y="725"/>
                  </a:lnTo>
                  <a:lnTo>
                    <a:pt x="308" y="725"/>
                  </a:lnTo>
                  <a:lnTo>
                    <a:pt x="290" y="725"/>
                  </a:lnTo>
                  <a:lnTo>
                    <a:pt x="274" y="724"/>
                  </a:lnTo>
                  <a:lnTo>
                    <a:pt x="257" y="722"/>
                  </a:lnTo>
                  <a:lnTo>
                    <a:pt x="241" y="719"/>
                  </a:lnTo>
                  <a:lnTo>
                    <a:pt x="225" y="716"/>
                  </a:lnTo>
                  <a:lnTo>
                    <a:pt x="210" y="712"/>
                  </a:lnTo>
                  <a:lnTo>
                    <a:pt x="194" y="707"/>
                  </a:lnTo>
                  <a:lnTo>
                    <a:pt x="181" y="702"/>
                  </a:lnTo>
                  <a:lnTo>
                    <a:pt x="166" y="694"/>
                  </a:lnTo>
                  <a:lnTo>
                    <a:pt x="153" y="687"/>
                  </a:lnTo>
                  <a:lnTo>
                    <a:pt x="140" y="680"/>
                  </a:lnTo>
                  <a:lnTo>
                    <a:pt x="128" y="671"/>
                  </a:lnTo>
                  <a:lnTo>
                    <a:pt x="115" y="661"/>
                  </a:lnTo>
                  <a:lnTo>
                    <a:pt x="104" y="651"/>
                  </a:lnTo>
                  <a:lnTo>
                    <a:pt x="94" y="640"/>
                  </a:lnTo>
                  <a:lnTo>
                    <a:pt x="82" y="628"/>
                  </a:lnTo>
                  <a:lnTo>
                    <a:pt x="73" y="616"/>
                  </a:lnTo>
                  <a:lnTo>
                    <a:pt x="64" y="602"/>
                  </a:lnTo>
                  <a:lnTo>
                    <a:pt x="54" y="589"/>
                  </a:lnTo>
                  <a:lnTo>
                    <a:pt x="47" y="575"/>
                  </a:lnTo>
                  <a:lnTo>
                    <a:pt x="39" y="560"/>
                  </a:lnTo>
                  <a:lnTo>
                    <a:pt x="32" y="545"/>
                  </a:lnTo>
                  <a:lnTo>
                    <a:pt x="26" y="528"/>
                  </a:lnTo>
                  <a:lnTo>
                    <a:pt x="21" y="512"/>
                  </a:lnTo>
                  <a:lnTo>
                    <a:pt x="16" y="495"/>
                  </a:lnTo>
                  <a:lnTo>
                    <a:pt x="12" y="477"/>
                  </a:lnTo>
                  <a:lnTo>
                    <a:pt x="9" y="459"/>
                  </a:lnTo>
                  <a:lnTo>
                    <a:pt x="6" y="440"/>
                  </a:lnTo>
                  <a:lnTo>
                    <a:pt x="3" y="421"/>
                  </a:lnTo>
                  <a:lnTo>
                    <a:pt x="1" y="401"/>
                  </a:lnTo>
                  <a:lnTo>
                    <a:pt x="0" y="381"/>
                  </a:lnTo>
                  <a:lnTo>
                    <a:pt x="0" y="359"/>
                  </a:lnTo>
                  <a:lnTo>
                    <a:pt x="0" y="340"/>
                  </a:lnTo>
                  <a:lnTo>
                    <a:pt x="1" y="320"/>
                  </a:lnTo>
                  <a:lnTo>
                    <a:pt x="3" y="302"/>
                  </a:lnTo>
                  <a:lnTo>
                    <a:pt x="6" y="283"/>
                  </a:lnTo>
                  <a:lnTo>
                    <a:pt x="9" y="265"/>
                  </a:lnTo>
                  <a:lnTo>
                    <a:pt x="12" y="248"/>
                  </a:lnTo>
                  <a:lnTo>
                    <a:pt x="16" y="230"/>
                  </a:lnTo>
                  <a:lnTo>
                    <a:pt x="21" y="214"/>
                  </a:lnTo>
                  <a:lnTo>
                    <a:pt x="26" y="198"/>
                  </a:lnTo>
                  <a:lnTo>
                    <a:pt x="32" y="183"/>
                  </a:lnTo>
                  <a:lnTo>
                    <a:pt x="40" y="167"/>
                  </a:lnTo>
                  <a:lnTo>
                    <a:pt x="47" y="153"/>
                  </a:lnTo>
                  <a:lnTo>
                    <a:pt x="55" y="138"/>
                  </a:lnTo>
                  <a:lnTo>
                    <a:pt x="65" y="125"/>
                  </a:lnTo>
                  <a:lnTo>
                    <a:pt x="74" y="111"/>
                  </a:lnTo>
                  <a:lnTo>
                    <a:pt x="84" y="99"/>
                  </a:lnTo>
                  <a:lnTo>
                    <a:pt x="95" y="88"/>
                  </a:lnTo>
                  <a:lnTo>
                    <a:pt x="106" y="76"/>
                  </a:lnTo>
                  <a:lnTo>
                    <a:pt x="117" y="66"/>
                  </a:lnTo>
                  <a:lnTo>
                    <a:pt x="130" y="55"/>
                  </a:lnTo>
                  <a:lnTo>
                    <a:pt x="142" y="46"/>
                  </a:lnTo>
                  <a:lnTo>
                    <a:pt x="155" y="39"/>
                  </a:lnTo>
                  <a:lnTo>
                    <a:pt x="168" y="31"/>
                  </a:lnTo>
                  <a:lnTo>
                    <a:pt x="182" y="24"/>
                  </a:lnTo>
                  <a:lnTo>
                    <a:pt x="195" y="18"/>
                  </a:lnTo>
                  <a:lnTo>
                    <a:pt x="210" y="14"/>
                  </a:lnTo>
                  <a:lnTo>
                    <a:pt x="224" y="9"/>
                  </a:lnTo>
                  <a:lnTo>
                    <a:pt x="240" y="6"/>
                  </a:lnTo>
                  <a:lnTo>
                    <a:pt x="255" y="3"/>
                  </a:lnTo>
                  <a:lnTo>
                    <a:pt x="271" y="2"/>
                  </a:lnTo>
                  <a:lnTo>
                    <a:pt x="287" y="0"/>
                  </a:lnTo>
                  <a:lnTo>
                    <a:pt x="304" y="0"/>
                  </a:lnTo>
                  <a:lnTo>
                    <a:pt x="325" y="1"/>
                  </a:lnTo>
                  <a:lnTo>
                    <a:pt x="344" y="2"/>
                  </a:lnTo>
                  <a:lnTo>
                    <a:pt x="363" y="5"/>
                  </a:lnTo>
                  <a:lnTo>
                    <a:pt x="382" y="8"/>
                  </a:lnTo>
                  <a:lnTo>
                    <a:pt x="398" y="13"/>
                  </a:lnTo>
                  <a:lnTo>
                    <a:pt x="415" y="19"/>
                  </a:lnTo>
                  <a:lnTo>
                    <a:pt x="431" y="27"/>
                  </a:lnTo>
                  <a:lnTo>
                    <a:pt x="446" y="34"/>
                  </a:lnTo>
                  <a:lnTo>
                    <a:pt x="460" y="43"/>
                  </a:lnTo>
                  <a:lnTo>
                    <a:pt x="474" y="53"/>
                  </a:lnTo>
                  <a:lnTo>
                    <a:pt x="485" y="64"/>
                  </a:lnTo>
                  <a:lnTo>
                    <a:pt x="497" y="76"/>
                  </a:lnTo>
                  <a:lnTo>
                    <a:pt x="507" y="89"/>
                  </a:lnTo>
                  <a:lnTo>
                    <a:pt x="516" y="103"/>
                  </a:lnTo>
                  <a:lnTo>
                    <a:pt x="525" y="118"/>
                  </a:lnTo>
                  <a:lnTo>
                    <a:pt x="532" y="133"/>
                  </a:lnTo>
                  <a:lnTo>
                    <a:pt x="532" y="23"/>
                  </a:lnTo>
                  <a:lnTo>
                    <a:pt x="687" y="23"/>
                  </a:lnTo>
                  <a:lnTo>
                    <a:pt x="687" y="699"/>
                  </a:lnTo>
                  <a:close/>
                  <a:moveTo>
                    <a:pt x="536" y="358"/>
                  </a:moveTo>
                  <a:lnTo>
                    <a:pt x="536" y="333"/>
                  </a:lnTo>
                  <a:lnTo>
                    <a:pt x="533" y="309"/>
                  </a:lnTo>
                  <a:lnTo>
                    <a:pt x="530" y="286"/>
                  </a:lnTo>
                  <a:lnTo>
                    <a:pt x="524" y="265"/>
                  </a:lnTo>
                  <a:lnTo>
                    <a:pt x="517" y="246"/>
                  </a:lnTo>
                  <a:lnTo>
                    <a:pt x="509" y="227"/>
                  </a:lnTo>
                  <a:lnTo>
                    <a:pt x="504" y="219"/>
                  </a:lnTo>
                  <a:lnTo>
                    <a:pt x="499" y="211"/>
                  </a:lnTo>
                  <a:lnTo>
                    <a:pt x="494" y="203"/>
                  </a:lnTo>
                  <a:lnTo>
                    <a:pt x="487" y="195"/>
                  </a:lnTo>
                  <a:lnTo>
                    <a:pt x="481" y="188"/>
                  </a:lnTo>
                  <a:lnTo>
                    <a:pt x="475" y="182"/>
                  </a:lnTo>
                  <a:lnTo>
                    <a:pt x="468" y="175"/>
                  </a:lnTo>
                  <a:lnTo>
                    <a:pt x="460" y="169"/>
                  </a:lnTo>
                  <a:lnTo>
                    <a:pt x="453" y="164"/>
                  </a:lnTo>
                  <a:lnTo>
                    <a:pt x="445" y="160"/>
                  </a:lnTo>
                  <a:lnTo>
                    <a:pt x="438" y="156"/>
                  </a:lnTo>
                  <a:lnTo>
                    <a:pt x="428" y="152"/>
                  </a:lnTo>
                  <a:lnTo>
                    <a:pt x="420" y="148"/>
                  </a:lnTo>
                  <a:lnTo>
                    <a:pt x="411" y="145"/>
                  </a:lnTo>
                  <a:lnTo>
                    <a:pt x="401" y="142"/>
                  </a:lnTo>
                  <a:lnTo>
                    <a:pt x="392" y="140"/>
                  </a:lnTo>
                  <a:lnTo>
                    <a:pt x="372" y="138"/>
                  </a:lnTo>
                  <a:lnTo>
                    <a:pt x="351" y="137"/>
                  </a:lnTo>
                  <a:lnTo>
                    <a:pt x="330" y="138"/>
                  </a:lnTo>
                  <a:lnTo>
                    <a:pt x="309" y="140"/>
                  </a:lnTo>
                  <a:lnTo>
                    <a:pt x="300" y="142"/>
                  </a:lnTo>
                  <a:lnTo>
                    <a:pt x="290" y="145"/>
                  </a:lnTo>
                  <a:lnTo>
                    <a:pt x="281" y="149"/>
                  </a:lnTo>
                  <a:lnTo>
                    <a:pt x="272" y="152"/>
                  </a:lnTo>
                  <a:lnTo>
                    <a:pt x="264" y="156"/>
                  </a:lnTo>
                  <a:lnTo>
                    <a:pt x="255" y="160"/>
                  </a:lnTo>
                  <a:lnTo>
                    <a:pt x="248" y="165"/>
                  </a:lnTo>
                  <a:lnTo>
                    <a:pt x="240" y="170"/>
                  </a:lnTo>
                  <a:lnTo>
                    <a:pt x="232" y="176"/>
                  </a:lnTo>
                  <a:lnTo>
                    <a:pt x="226" y="183"/>
                  </a:lnTo>
                  <a:lnTo>
                    <a:pt x="219" y="190"/>
                  </a:lnTo>
                  <a:lnTo>
                    <a:pt x="213" y="197"/>
                  </a:lnTo>
                  <a:lnTo>
                    <a:pt x="207" y="204"/>
                  </a:lnTo>
                  <a:lnTo>
                    <a:pt x="201" y="213"/>
                  </a:lnTo>
                  <a:lnTo>
                    <a:pt x="195" y="221"/>
                  </a:lnTo>
                  <a:lnTo>
                    <a:pt x="191" y="230"/>
                  </a:lnTo>
                  <a:lnTo>
                    <a:pt x="182" y="249"/>
                  </a:lnTo>
                  <a:lnTo>
                    <a:pt x="174" y="270"/>
                  </a:lnTo>
                  <a:lnTo>
                    <a:pt x="169" y="290"/>
                  </a:lnTo>
                  <a:lnTo>
                    <a:pt x="165" y="314"/>
                  </a:lnTo>
                  <a:lnTo>
                    <a:pt x="163" y="339"/>
                  </a:lnTo>
                  <a:lnTo>
                    <a:pt x="162" y="365"/>
                  </a:lnTo>
                  <a:lnTo>
                    <a:pt x="163" y="390"/>
                  </a:lnTo>
                  <a:lnTo>
                    <a:pt x="165" y="415"/>
                  </a:lnTo>
                  <a:lnTo>
                    <a:pt x="169" y="438"/>
                  </a:lnTo>
                  <a:lnTo>
                    <a:pt x="174" y="460"/>
                  </a:lnTo>
                  <a:lnTo>
                    <a:pt x="182" y="479"/>
                  </a:lnTo>
                  <a:lnTo>
                    <a:pt x="190" y="498"/>
                  </a:lnTo>
                  <a:lnTo>
                    <a:pt x="194" y="506"/>
                  </a:lnTo>
                  <a:lnTo>
                    <a:pt x="199" y="515"/>
                  </a:lnTo>
                  <a:lnTo>
                    <a:pt x="204" y="523"/>
                  </a:lnTo>
                  <a:lnTo>
                    <a:pt x="211" y="530"/>
                  </a:lnTo>
                  <a:lnTo>
                    <a:pt x="217" y="537"/>
                  </a:lnTo>
                  <a:lnTo>
                    <a:pt x="223" y="543"/>
                  </a:lnTo>
                  <a:lnTo>
                    <a:pt x="230" y="550"/>
                  </a:lnTo>
                  <a:lnTo>
                    <a:pt x="238" y="556"/>
                  </a:lnTo>
                  <a:lnTo>
                    <a:pt x="245" y="561"/>
                  </a:lnTo>
                  <a:lnTo>
                    <a:pt x="253" y="566"/>
                  </a:lnTo>
                  <a:lnTo>
                    <a:pt x="260" y="570"/>
                  </a:lnTo>
                  <a:lnTo>
                    <a:pt x="270" y="575"/>
                  </a:lnTo>
                  <a:lnTo>
                    <a:pt x="278" y="578"/>
                  </a:lnTo>
                  <a:lnTo>
                    <a:pt x="287" y="581"/>
                  </a:lnTo>
                  <a:lnTo>
                    <a:pt x="297" y="583"/>
                  </a:lnTo>
                  <a:lnTo>
                    <a:pt x="306" y="585"/>
                  </a:lnTo>
                  <a:lnTo>
                    <a:pt x="327" y="588"/>
                  </a:lnTo>
                  <a:lnTo>
                    <a:pt x="347" y="589"/>
                  </a:lnTo>
                  <a:lnTo>
                    <a:pt x="358" y="589"/>
                  </a:lnTo>
                  <a:lnTo>
                    <a:pt x="368" y="588"/>
                  </a:lnTo>
                  <a:lnTo>
                    <a:pt x="379" y="587"/>
                  </a:lnTo>
                  <a:lnTo>
                    <a:pt x="388" y="585"/>
                  </a:lnTo>
                  <a:lnTo>
                    <a:pt x="397" y="583"/>
                  </a:lnTo>
                  <a:lnTo>
                    <a:pt x="407" y="580"/>
                  </a:lnTo>
                  <a:lnTo>
                    <a:pt x="415" y="577"/>
                  </a:lnTo>
                  <a:lnTo>
                    <a:pt x="424" y="572"/>
                  </a:lnTo>
                  <a:lnTo>
                    <a:pt x="432" y="568"/>
                  </a:lnTo>
                  <a:lnTo>
                    <a:pt x="440" y="564"/>
                  </a:lnTo>
                  <a:lnTo>
                    <a:pt x="448" y="559"/>
                  </a:lnTo>
                  <a:lnTo>
                    <a:pt x="455" y="553"/>
                  </a:lnTo>
                  <a:lnTo>
                    <a:pt x="464" y="547"/>
                  </a:lnTo>
                  <a:lnTo>
                    <a:pt x="470" y="540"/>
                  </a:lnTo>
                  <a:lnTo>
                    <a:pt x="477" y="533"/>
                  </a:lnTo>
                  <a:lnTo>
                    <a:pt x="484" y="525"/>
                  </a:lnTo>
                  <a:lnTo>
                    <a:pt x="496" y="509"/>
                  </a:lnTo>
                  <a:lnTo>
                    <a:pt x="507" y="491"/>
                  </a:lnTo>
                  <a:lnTo>
                    <a:pt x="515" y="472"/>
                  </a:lnTo>
                  <a:lnTo>
                    <a:pt x="524" y="451"/>
                  </a:lnTo>
                  <a:lnTo>
                    <a:pt x="529" y="431"/>
                  </a:lnTo>
                  <a:lnTo>
                    <a:pt x="533" y="408"/>
                  </a:lnTo>
                  <a:lnTo>
                    <a:pt x="536" y="383"/>
                  </a:lnTo>
                  <a:lnTo>
                    <a:pt x="536" y="35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2" name="Freeform 30"/>
            <p:cNvSpPr>
              <a:spLocks/>
            </p:cNvSpPr>
            <p:nvPr userDrawn="1"/>
          </p:nvSpPr>
          <p:spPr bwMode="auto">
            <a:xfrm>
              <a:off x="5565" y="3117"/>
              <a:ext cx="25" cy="26"/>
            </a:xfrm>
            <a:custGeom>
              <a:avLst/>
              <a:gdLst>
                <a:gd name="T0" fmla="*/ 0 w 652"/>
                <a:gd name="T1" fmla="*/ 23 h 699"/>
                <a:gd name="T2" fmla="*/ 145 w 652"/>
                <a:gd name="T3" fmla="*/ 134 h 699"/>
                <a:gd name="T4" fmla="*/ 170 w 652"/>
                <a:gd name="T5" fmla="*/ 101 h 699"/>
                <a:gd name="T6" fmla="*/ 195 w 652"/>
                <a:gd name="T7" fmla="*/ 73 h 699"/>
                <a:gd name="T8" fmla="*/ 223 w 652"/>
                <a:gd name="T9" fmla="*/ 50 h 699"/>
                <a:gd name="T10" fmla="*/ 254 w 652"/>
                <a:gd name="T11" fmla="*/ 32 h 699"/>
                <a:gd name="T12" fmla="*/ 288 w 652"/>
                <a:gd name="T13" fmla="*/ 18 h 699"/>
                <a:gd name="T14" fmla="*/ 324 w 652"/>
                <a:gd name="T15" fmla="*/ 8 h 699"/>
                <a:gd name="T16" fmla="*/ 363 w 652"/>
                <a:gd name="T17" fmla="*/ 2 h 699"/>
                <a:gd name="T18" fmla="*/ 407 w 652"/>
                <a:gd name="T19" fmla="*/ 0 h 699"/>
                <a:gd name="T20" fmla="*/ 443 w 652"/>
                <a:gd name="T21" fmla="*/ 2 h 699"/>
                <a:gd name="T22" fmla="*/ 477 w 652"/>
                <a:gd name="T23" fmla="*/ 6 h 699"/>
                <a:gd name="T24" fmla="*/ 508 w 652"/>
                <a:gd name="T25" fmla="*/ 13 h 699"/>
                <a:gd name="T26" fmla="*/ 536 w 652"/>
                <a:gd name="T27" fmla="*/ 23 h 699"/>
                <a:gd name="T28" fmla="*/ 561 w 652"/>
                <a:gd name="T29" fmla="*/ 37 h 699"/>
                <a:gd name="T30" fmla="*/ 583 w 652"/>
                <a:gd name="T31" fmla="*/ 53 h 699"/>
                <a:gd name="T32" fmla="*/ 603 w 652"/>
                <a:gd name="T33" fmla="*/ 72 h 699"/>
                <a:gd name="T34" fmla="*/ 619 w 652"/>
                <a:gd name="T35" fmla="*/ 95 h 699"/>
                <a:gd name="T36" fmla="*/ 635 w 652"/>
                <a:gd name="T37" fmla="*/ 125 h 699"/>
                <a:gd name="T38" fmla="*/ 645 w 652"/>
                <a:gd name="T39" fmla="*/ 159 h 699"/>
                <a:gd name="T40" fmla="*/ 650 w 652"/>
                <a:gd name="T41" fmla="*/ 211 h 699"/>
                <a:gd name="T42" fmla="*/ 652 w 652"/>
                <a:gd name="T43" fmla="*/ 289 h 699"/>
                <a:gd name="T44" fmla="*/ 496 w 652"/>
                <a:gd name="T45" fmla="*/ 699 h 699"/>
                <a:gd name="T46" fmla="*/ 496 w 652"/>
                <a:gd name="T47" fmla="*/ 320 h 699"/>
                <a:gd name="T48" fmla="*/ 492 w 652"/>
                <a:gd name="T49" fmla="*/ 264 h 699"/>
                <a:gd name="T50" fmla="*/ 483 w 652"/>
                <a:gd name="T51" fmla="*/ 220 h 699"/>
                <a:gd name="T52" fmla="*/ 475 w 652"/>
                <a:gd name="T53" fmla="*/ 194 h 699"/>
                <a:gd name="T54" fmla="*/ 468 w 652"/>
                <a:gd name="T55" fmla="*/ 181 h 699"/>
                <a:gd name="T56" fmla="*/ 460 w 652"/>
                <a:gd name="T57" fmla="*/ 169 h 699"/>
                <a:gd name="T58" fmla="*/ 450 w 652"/>
                <a:gd name="T59" fmla="*/ 160 h 699"/>
                <a:gd name="T60" fmla="*/ 433 w 652"/>
                <a:gd name="T61" fmla="*/ 149 h 699"/>
                <a:gd name="T62" fmla="*/ 404 w 652"/>
                <a:gd name="T63" fmla="*/ 137 h 699"/>
                <a:gd name="T64" fmla="*/ 368 w 652"/>
                <a:gd name="T65" fmla="*/ 132 h 699"/>
                <a:gd name="T66" fmla="*/ 335 w 652"/>
                <a:gd name="T67" fmla="*/ 131 h 699"/>
                <a:gd name="T68" fmla="*/ 309 w 652"/>
                <a:gd name="T69" fmla="*/ 134 h 699"/>
                <a:gd name="T70" fmla="*/ 286 w 652"/>
                <a:gd name="T71" fmla="*/ 138 h 699"/>
                <a:gd name="T72" fmla="*/ 263 w 652"/>
                <a:gd name="T73" fmla="*/ 146 h 699"/>
                <a:gd name="T74" fmla="*/ 241 w 652"/>
                <a:gd name="T75" fmla="*/ 156 h 699"/>
                <a:gd name="T76" fmla="*/ 222 w 652"/>
                <a:gd name="T77" fmla="*/ 168 h 699"/>
                <a:gd name="T78" fmla="*/ 206 w 652"/>
                <a:gd name="T79" fmla="*/ 183 h 699"/>
                <a:gd name="T80" fmla="*/ 191 w 652"/>
                <a:gd name="T81" fmla="*/ 198 h 699"/>
                <a:gd name="T82" fmla="*/ 177 w 652"/>
                <a:gd name="T83" fmla="*/ 220 h 699"/>
                <a:gd name="T84" fmla="*/ 165 w 652"/>
                <a:gd name="T85" fmla="*/ 251 h 699"/>
                <a:gd name="T86" fmla="*/ 158 w 652"/>
                <a:gd name="T87" fmla="*/ 291 h 699"/>
                <a:gd name="T88" fmla="*/ 155 w 652"/>
                <a:gd name="T89" fmla="*/ 352 h 699"/>
                <a:gd name="T90" fmla="*/ 154 w 652"/>
                <a:gd name="T91" fmla="*/ 699 h 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52" h="699">
                  <a:moveTo>
                    <a:pt x="0" y="699"/>
                  </a:moveTo>
                  <a:lnTo>
                    <a:pt x="0" y="23"/>
                  </a:lnTo>
                  <a:lnTo>
                    <a:pt x="145" y="23"/>
                  </a:lnTo>
                  <a:lnTo>
                    <a:pt x="145" y="134"/>
                  </a:lnTo>
                  <a:lnTo>
                    <a:pt x="157" y="116"/>
                  </a:lnTo>
                  <a:lnTo>
                    <a:pt x="170" y="101"/>
                  </a:lnTo>
                  <a:lnTo>
                    <a:pt x="182" y="87"/>
                  </a:lnTo>
                  <a:lnTo>
                    <a:pt x="195" y="73"/>
                  </a:lnTo>
                  <a:lnTo>
                    <a:pt x="209" y="62"/>
                  </a:lnTo>
                  <a:lnTo>
                    <a:pt x="223" y="50"/>
                  </a:lnTo>
                  <a:lnTo>
                    <a:pt x="239" y="40"/>
                  </a:lnTo>
                  <a:lnTo>
                    <a:pt x="254" y="32"/>
                  </a:lnTo>
                  <a:lnTo>
                    <a:pt x="270" y="24"/>
                  </a:lnTo>
                  <a:lnTo>
                    <a:pt x="288" y="18"/>
                  </a:lnTo>
                  <a:lnTo>
                    <a:pt x="305" y="12"/>
                  </a:lnTo>
                  <a:lnTo>
                    <a:pt x="324" y="8"/>
                  </a:lnTo>
                  <a:lnTo>
                    <a:pt x="344" y="4"/>
                  </a:lnTo>
                  <a:lnTo>
                    <a:pt x="363" y="2"/>
                  </a:lnTo>
                  <a:lnTo>
                    <a:pt x="385" y="1"/>
                  </a:lnTo>
                  <a:lnTo>
                    <a:pt x="407" y="0"/>
                  </a:lnTo>
                  <a:lnTo>
                    <a:pt x="425" y="0"/>
                  </a:lnTo>
                  <a:lnTo>
                    <a:pt x="443" y="2"/>
                  </a:lnTo>
                  <a:lnTo>
                    <a:pt x="461" y="3"/>
                  </a:lnTo>
                  <a:lnTo>
                    <a:pt x="477" y="6"/>
                  </a:lnTo>
                  <a:lnTo>
                    <a:pt x="493" y="9"/>
                  </a:lnTo>
                  <a:lnTo>
                    <a:pt x="508" y="13"/>
                  </a:lnTo>
                  <a:lnTo>
                    <a:pt x="522" y="18"/>
                  </a:lnTo>
                  <a:lnTo>
                    <a:pt x="536" y="23"/>
                  </a:lnTo>
                  <a:lnTo>
                    <a:pt x="549" y="30"/>
                  </a:lnTo>
                  <a:lnTo>
                    <a:pt x="561" y="37"/>
                  </a:lnTo>
                  <a:lnTo>
                    <a:pt x="573" y="45"/>
                  </a:lnTo>
                  <a:lnTo>
                    <a:pt x="583" y="53"/>
                  </a:lnTo>
                  <a:lnTo>
                    <a:pt x="593" y="63"/>
                  </a:lnTo>
                  <a:lnTo>
                    <a:pt x="603" y="72"/>
                  </a:lnTo>
                  <a:lnTo>
                    <a:pt x="611" y="83"/>
                  </a:lnTo>
                  <a:lnTo>
                    <a:pt x="619" y="95"/>
                  </a:lnTo>
                  <a:lnTo>
                    <a:pt x="627" y="109"/>
                  </a:lnTo>
                  <a:lnTo>
                    <a:pt x="635" y="125"/>
                  </a:lnTo>
                  <a:lnTo>
                    <a:pt x="640" y="141"/>
                  </a:lnTo>
                  <a:lnTo>
                    <a:pt x="645" y="159"/>
                  </a:lnTo>
                  <a:lnTo>
                    <a:pt x="648" y="182"/>
                  </a:lnTo>
                  <a:lnTo>
                    <a:pt x="650" y="211"/>
                  </a:lnTo>
                  <a:lnTo>
                    <a:pt x="652" y="246"/>
                  </a:lnTo>
                  <a:lnTo>
                    <a:pt x="652" y="289"/>
                  </a:lnTo>
                  <a:lnTo>
                    <a:pt x="652" y="699"/>
                  </a:lnTo>
                  <a:lnTo>
                    <a:pt x="496" y="699"/>
                  </a:lnTo>
                  <a:lnTo>
                    <a:pt x="496" y="351"/>
                  </a:lnTo>
                  <a:lnTo>
                    <a:pt x="496" y="320"/>
                  </a:lnTo>
                  <a:lnTo>
                    <a:pt x="494" y="290"/>
                  </a:lnTo>
                  <a:lnTo>
                    <a:pt x="492" y="264"/>
                  </a:lnTo>
                  <a:lnTo>
                    <a:pt x="489" y="241"/>
                  </a:lnTo>
                  <a:lnTo>
                    <a:pt x="483" y="220"/>
                  </a:lnTo>
                  <a:lnTo>
                    <a:pt x="478" y="202"/>
                  </a:lnTo>
                  <a:lnTo>
                    <a:pt x="475" y="194"/>
                  </a:lnTo>
                  <a:lnTo>
                    <a:pt x="471" y="187"/>
                  </a:lnTo>
                  <a:lnTo>
                    <a:pt x="468" y="181"/>
                  </a:lnTo>
                  <a:lnTo>
                    <a:pt x="464" y="174"/>
                  </a:lnTo>
                  <a:lnTo>
                    <a:pt x="460" y="169"/>
                  </a:lnTo>
                  <a:lnTo>
                    <a:pt x="454" y="164"/>
                  </a:lnTo>
                  <a:lnTo>
                    <a:pt x="450" y="160"/>
                  </a:lnTo>
                  <a:lnTo>
                    <a:pt x="444" y="156"/>
                  </a:lnTo>
                  <a:lnTo>
                    <a:pt x="433" y="149"/>
                  </a:lnTo>
                  <a:lnTo>
                    <a:pt x="419" y="142"/>
                  </a:lnTo>
                  <a:lnTo>
                    <a:pt x="404" y="137"/>
                  </a:lnTo>
                  <a:lnTo>
                    <a:pt x="387" y="134"/>
                  </a:lnTo>
                  <a:lnTo>
                    <a:pt x="368" y="132"/>
                  </a:lnTo>
                  <a:lnTo>
                    <a:pt x="349" y="131"/>
                  </a:lnTo>
                  <a:lnTo>
                    <a:pt x="335" y="131"/>
                  </a:lnTo>
                  <a:lnTo>
                    <a:pt x="322" y="132"/>
                  </a:lnTo>
                  <a:lnTo>
                    <a:pt x="309" y="134"/>
                  </a:lnTo>
                  <a:lnTo>
                    <a:pt x="297" y="136"/>
                  </a:lnTo>
                  <a:lnTo>
                    <a:pt x="286" y="138"/>
                  </a:lnTo>
                  <a:lnTo>
                    <a:pt x="274" y="142"/>
                  </a:lnTo>
                  <a:lnTo>
                    <a:pt x="263" y="146"/>
                  </a:lnTo>
                  <a:lnTo>
                    <a:pt x="251" y="151"/>
                  </a:lnTo>
                  <a:lnTo>
                    <a:pt x="241" y="156"/>
                  </a:lnTo>
                  <a:lnTo>
                    <a:pt x="232" y="162"/>
                  </a:lnTo>
                  <a:lnTo>
                    <a:pt x="222" y="168"/>
                  </a:lnTo>
                  <a:lnTo>
                    <a:pt x="214" y="175"/>
                  </a:lnTo>
                  <a:lnTo>
                    <a:pt x="206" y="183"/>
                  </a:lnTo>
                  <a:lnTo>
                    <a:pt x="199" y="190"/>
                  </a:lnTo>
                  <a:lnTo>
                    <a:pt x="191" y="198"/>
                  </a:lnTo>
                  <a:lnTo>
                    <a:pt x="185" y="207"/>
                  </a:lnTo>
                  <a:lnTo>
                    <a:pt x="177" y="220"/>
                  </a:lnTo>
                  <a:lnTo>
                    <a:pt x="171" y="234"/>
                  </a:lnTo>
                  <a:lnTo>
                    <a:pt x="165" y="251"/>
                  </a:lnTo>
                  <a:lnTo>
                    <a:pt x="161" y="270"/>
                  </a:lnTo>
                  <a:lnTo>
                    <a:pt x="158" y="291"/>
                  </a:lnTo>
                  <a:lnTo>
                    <a:pt x="156" y="319"/>
                  </a:lnTo>
                  <a:lnTo>
                    <a:pt x="155" y="352"/>
                  </a:lnTo>
                  <a:lnTo>
                    <a:pt x="154" y="390"/>
                  </a:lnTo>
                  <a:lnTo>
                    <a:pt x="154" y="699"/>
                  </a:lnTo>
                  <a:lnTo>
                    <a:pt x="0" y="69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3" name="Freeform 31"/>
            <p:cNvSpPr>
              <a:spLocks noEditPoints="1"/>
            </p:cNvSpPr>
            <p:nvPr userDrawn="1"/>
          </p:nvSpPr>
          <p:spPr bwMode="auto">
            <a:xfrm>
              <a:off x="5601" y="3104"/>
              <a:ext cx="7" cy="39"/>
            </a:xfrm>
            <a:custGeom>
              <a:avLst/>
              <a:gdLst>
                <a:gd name="T0" fmla="*/ 0 w 194"/>
                <a:gd name="T1" fmla="*/ 86 h 1063"/>
                <a:gd name="T2" fmla="*/ 4 w 194"/>
                <a:gd name="T3" fmla="*/ 68 h 1063"/>
                <a:gd name="T4" fmla="*/ 11 w 194"/>
                <a:gd name="T5" fmla="*/ 50 h 1063"/>
                <a:gd name="T6" fmla="*/ 22 w 194"/>
                <a:gd name="T7" fmla="*/ 35 h 1063"/>
                <a:gd name="T8" fmla="*/ 36 w 194"/>
                <a:gd name="T9" fmla="*/ 21 h 1063"/>
                <a:gd name="T10" fmla="*/ 52 w 194"/>
                <a:gd name="T11" fmla="*/ 10 h 1063"/>
                <a:gd name="T12" fmla="*/ 69 w 194"/>
                <a:gd name="T13" fmla="*/ 3 h 1063"/>
                <a:gd name="T14" fmla="*/ 88 w 194"/>
                <a:gd name="T15" fmla="*/ 0 h 1063"/>
                <a:gd name="T16" fmla="*/ 108 w 194"/>
                <a:gd name="T17" fmla="*/ 0 h 1063"/>
                <a:gd name="T18" fmla="*/ 126 w 194"/>
                <a:gd name="T19" fmla="*/ 3 h 1063"/>
                <a:gd name="T20" fmla="*/ 144 w 194"/>
                <a:gd name="T21" fmla="*/ 10 h 1063"/>
                <a:gd name="T22" fmla="*/ 159 w 194"/>
                <a:gd name="T23" fmla="*/ 20 h 1063"/>
                <a:gd name="T24" fmla="*/ 173 w 194"/>
                <a:gd name="T25" fmla="*/ 34 h 1063"/>
                <a:gd name="T26" fmla="*/ 183 w 194"/>
                <a:gd name="T27" fmla="*/ 49 h 1063"/>
                <a:gd name="T28" fmla="*/ 190 w 194"/>
                <a:gd name="T29" fmla="*/ 67 h 1063"/>
                <a:gd name="T30" fmla="*/ 194 w 194"/>
                <a:gd name="T31" fmla="*/ 86 h 1063"/>
                <a:gd name="T32" fmla="*/ 194 w 194"/>
                <a:gd name="T33" fmla="*/ 105 h 1063"/>
                <a:gd name="T34" fmla="*/ 190 w 194"/>
                <a:gd name="T35" fmla="*/ 125 h 1063"/>
                <a:gd name="T36" fmla="*/ 183 w 194"/>
                <a:gd name="T37" fmla="*/ 142 h 1063"/>
                <a:gd name="T38" fmla="*/ 173 w 194"/>
                <a:gd name="T39" fmla="*/ 158 h 1063"/>
                <a:gd name="T40" fmla="*/ 158 w 194"/>
                <a:gd name="T41" fmla="*/ 171 h 1063"/>
                <a:gd name="T42" fmla="*/ 143 w 194"/>
                <a:gd name="T43" fmla="*/ 182 h 1063"/>
                <a:gd name="T44" fmla="*/ 126 w 194"/>
                <a:gd name="T45" fmla="*/ 189 h 1063"/>
                <a:gd name="T46" fmla="*/ 108 w 194"/>
                <a:gd name="T47" fmla="*/ 193 h 1063"/>
                <a:gd name="T48" fmla="*/ 88 w 194"/>
                <a:gd name="T49" fmla="*/ 193 h 1063"/>
                <a:gd name="T50" fmla="*/ 69 w 194"/>
                <a:gd name="T51" fmla="*/ 189 h 1063"/>
                <a:gd name="T52" fmla="*/ 52 w 194"/>
                <a:gd name="T53" fmla="*/ 182 h 1063"/>
                <a:gd name="T54" fmla="*/ 36 w 194"/>
                <a:gd name="T55" fmla="*/ 171 h 1063"/>
                <a:gd name="T56" fmla="*/ 22 w 194"/>
                <a:gd name="T57" fmla="*/ 157 h 1063"/>
                <a:gd name="T58" fmla="*/ 11 w 194"/>
                <a:gd name="T59" fmla="*/ 141 h 1063"/>
                <a:gd name="T60" fmla="*/ 4 w 194"/>
                <a:gd name="T61" fmla="*/ 124 h 1063"/>
                <a:gd name="T62" fmla="*/ 0 w 194"/>
                <a:gd name="T63" fmla="*/ 105 h 1063"/>
                <a:gd name="T64" fmla="*/ 20 w 194"/>
                <a:gd name="T65" fmla="*/ 1063 h 1063"/>
                <a:gd name="T66" fmla="*/ 175 w 194"/>
                <a:gd name="T67" fmla="*/ 387 h 1063"/>
                <a:gd name="T68" fmla="*/ 20 w 194"/>
                <a:gd name="T69" fmla="*/ 1063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94" h="1063">
                  <a:moveTo>
                    <a:pt x="0" y="96"/>
                  </a:moveTo>
                  <a:lnTo>
                    <a:pt x="0" y="86"/>
                  </a:lnTo>
                  <a:lnTo>
                    <a:pt x="1" y="76"/>
                  </a:lnTo>
                  <a:lnTo>
                    <a:pt x="4" y="68"/>
                  </a:lnTo>
                  <a:lnTo>
                    <a:pt x="7" y="59"/>
                  </a:lnTo>
                  <a:lnTo>
                    <a:pt x="11" y="50"/>
                  </a:lnTo>
                  <a:lnTo>
                    <a:pt x="15" y="43"/>
                  </a:lnTo>
                  <a:lnTo>
                    <a:pt x="22" y="35"/>
                  </a:lnTo>
                  <a:lnTo>
                    <a:pt x="29" y="28"/>
                  </a:lnTo>
                  <a:lnTo>
                    <a:pt x="36" y="21"/>
                  </a:lnTo>
                  <a:lnTo>
                    <a:pt x="43" y="15"/>
                  </a:lnTo>
                  <a:lnTo>
                    <a:pt x="52" y="10"/>
                  </a:lnTo>
                  <a:lnTo>
                    <a:pt x="60" y="6"/>
                  </a:lnTo>
                  <a:lnTo>
                    <a:pt x="69" y="3"/>
                  </a:lnTo>
                  <a:lnTo>
                    <a:pt x="78" y="1"/>
                  </a:lnTo>
                  <a:lnTo>
                    <a:pt x="88" y="0"/>
                  </a:lnTo>
                  <a:lnTo>
                    <a:pt x="97" y="0"/>
                  </a:lnTo>
                  <a:lnTo>
                    <a:pt x="108" y="0"/>
                  </a:lnTo>
                  <a:lnTo>
                    <a:pt x="117" y="1"/>
                  </a:lnTo>
                  <a:lnTo>
                    <a:pt x="126" y="3"/>
                  </a:lnTo>
                  <a:lnTo>
                    <a:pt x="136" y="6"/>
                  </a:lnTo>
                  <a:lnTo>
                    <a:pt x="144" y="10"/>
                  </a:lnTo>
                  <a:lnTo>
                    <a:pt x="151" y="15"/>
                  </a:lnTo>
                  <a:lnTo>
                    <a:pt x="159" y="20"/>
                  </a:lnTo>
                  <a:lnTo>
                    <a:pt x="167" y="27"/>
                  </a:lnTo>
                  <a:lnTo>
                    <a:pt x="173" y="34"/>
                  </a:lnTo>
                  <a:lnTo>
                    <a:pt x="178" y="41"/>
                  </a:lnTo>
                  <a:lnTo>
                    <a:pt x="183" y="49"/>
                  </a:lnTo>
                  <a:lnTo>
                    <a:pt x="186" y="58"/>
                  </a:lnTo>
                  <a:lnTo>
                    <a:pt x="190" y="67"/>
                  </a:lnTo>
                  <a:lnTo>
                    <a:pt x="192" y="75"/>
                  </a:lnTo>
                  <a:lnTo>
                    <a:pt x="194" y="86"/>
                  </a:lnTo>
                  <a:lnTo>
                    <a:pt x="194" y="96"/>
                  </a:lnTo>
                  <a:lnTo>
                    <a:pt x="194" y="105"/>
                  </a:lnTo>
                  <a:lnTo>
                    <a:pt x="192" y="116"/>
                  </a:lnTo>
                  <a:lnTo>
                    <a:pt x="190" y="125"/>
                  </a:lnTo>
                  <a:lnTo>
                    <a:pt x="186" y="133"/>
                  </a:lnTo>
                  <a:lnTo>
                    <a:pt x="183" y="142"/>
                  </a:lnTo>
                  <a:lnTo>
                    <a:pt x="178" y="150"/>
                  </a:lnTo>
                  <a:lnTo>
                    <a:pt x="173" y="158"/>
                  </a:lnTo>
                  <a:lnTo>
                    <a:pt x="166" y="165"/>
                  </a:lnTo>
                  <a:lnTo>
                    <a:pt x="158" y="171"/>
                  </a:lnTo>
                  <a:lnTo>
                    <a:pt x="151" y="178"/>
                  </a:lnTo>
                  <a:lnTo>
                    <a:pt x="143" y="182"/>
                  </a:lnTo>
                  <a:lnTo>
                    <a:pt x="135" y="186"/>
                  </a:lnTo>
                  <a:lnTo>
                    <a:pt x="126" y="189"/>
                  </a:lnTo>
                  <a:lnTo>
                    <a:pt x="117" y="191"/>
                  </a:lnTo>
                  <a:lnTo>
                    <a:pt x="108" y="193"/>
                  </a:lnTo>
                  <a:lnTo>
                    <a:pt x="97" y="193"/>
                  </a:lnTo>
                  <a:lnTo>
                    <a:pt x="88" y="193"/>
                  </a:lnTo>
                  <a:lnTo>
                    <a:pt x="78" y="191"/>
                  </a:lnTo>
                  <a:lnTo>
                    <a:pt x="69" y="189"/>
                  </a:lnTo>
                  <a:lnTo>
                    <a:pt x="60" y="186"/>
                  </a:lnTo>
                  <a:lnTo>
                    <a:pt x="52" y="182"/>
                  </a:lnTo>
                  <a:lnTo>
                    <a:pt x="43" y="177"/>
                  </a:lnTo>
                  <a:lnTo>
                    <a:pt x="36" y="171"/>
                  </a:lnTo>
                  <a:lnTo>
                    <a:pt x="29" y="164"/>
                  </a:lnTo>
                  <a:lnTo>
                    <a:pt x="22" y="157"/>
                  </a:lnTo>
                  <a:lnTo>
                    <a:pt x="15" y="150"/>
                  </a:lnTo>
                  <a:lnTo>
                    <a:pt x="11" y="141"/>
                  </a:lnTo>
                  <a:lnTo>
                    <a:pt x="7" y="133"/>
                  </a:lnTo>
                  <a:lnTo>
                    <a:pt x="4" y="124"/>
                  </a:lnTo>
                  <a:lnTo>
                    <a:pt x="1" y="114"/>
                  </a:lnTo>
                  <a:lnTo>
                    <a:pt x="0" y="105"/>
                  </a:lnTo>
                  <a:lnTo>
                    <a:pt x="0" y="96"/>
                  </a:lnTo>
                  <a:close/>
                  <a:moveTo>
                    <a:pt x="20" y="1063"/>
                  </a:moveTo>
                  <a:lnTo>
                    <a:pt x="20" y="387"/>
                  </a:lnTo>
                  <a:lnTo>
                    <a:pt x="175" y="387"/>
                  </a:lnTo>
                  <a:lnTo>
                    <a:pt x="175" y="1063"/>
                  </a:lnTo>
                  <a:lnTo>
                    <a:pt x="20" y="106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4" name="Freeform 32"/>
            <p:cNvSpPr>
              <a:spLocks noEditPoints="1"/>
            </p:cNvSpPr>
            <p:nvPr userDrawn="1"/>
          </p:nvSpPr>
          <p:spPr bwMode="auto">
            <a:xfrm>
              <a:off x="5618" y="3117"/>
              <a:ext cx="26" cy="27"/>
            </a:xfrm>
            <a:custGeom>
              <a:avLst/>
              <a:gdLst>
                <a:gd name="T0" fmla="*/ 164 w 701"/>
                <a:gd name="T1" fmla="*/ 406 h 725"/>
                <a:gd name="T2" fmla="*/ 178 w 701"/>
                <a:gd name="T3" fmla="*/ 468 h 725"/>
                <a:gd name="T4" fmla="*/ 206 w 701"/>
                <a:gd name="T5" fmla="*/ 518 h 725"/>
                <a:gd name="T6" fmla="*/ 244 w 701"/>
                <a:gd name="T7" fmla="*/ 555 h 725"/>
                <a:gd name="T8" fmla="*/ 294 w 701"/>
                <a:gd name="T9" fmla="*/ 577 h 725"/>
                <a:gd name="T10" fmla="*/ 352 w 701"/>
                <a:gd name="T11" fmla="*/ 585 h 725"/>
                <a:gd name="T12" fmla="*/ 405 w 701"/>
                <a:gd name="T13" fmla="*/ 580 h 725"/>
                <a:gd name="T14" fmla="*/ 451 w 701"/>
                <a:gd name="T15" fmla="*/ 567 h 725"/>
                <a:gd name="T16" fmla="*/ 490 w 701"/>
                <a:gd name="T17" fmla="*/ 545 h 725"/>
                <a:gd name="T18" fmla="*/ 524 w 701"/>
                <a:gd name="T19" fmla="*/ 512 h 725"/>
                <a:gd name="T20" fmla="*/ 555 w 701"/>
                <a:gd name="T21" fmla="*/ 469 h 725"/>
                <a:gd name="T22" fmla="*/ 680 w 701"/>
                <a:gd name="T23" fmla="*/ 549 h 725"/>
                <a:gd name="T24" fmla="*/ 631 w 701"/>
                <a:gd name="T25" fmla="*/ 613 h 725"/>
                <a:gd name="T26" fmla="*/ 574 w 701"/>
                <a:gd name="T27" fmla="*/ 662 h 725"/>
                <a:gd name="T28" fmla="*/ 510 w 701"/>
                <a:gd name="T29" fmla="*/ 698 h 725"/>
                <a:gd name="T30" fmla="*/ 436 w 701"/>
                <a:gd name="T31" fmla="*/ 719 h 725"/>
                <a:gd name="T32" fmla="*/ 355 w 701"/>
                <a:gd name="T33" fmla="*/ 725 h 725"/>
                <a:gd name="T34" fmla="*/ 297 w 701"/>
                <a:gd name="T35" fmla="*/ 722 h 725"/>
                <a:gd name="T36" fmla="*/ 243 w 701"/>
                <a:gd name="T37" fmla="*/ 712 h 725"/>
                <a:gd name="T38" fmla="*/ 194 w 701"/>
                <a:gd name="T39" fmla="*/ 694 h 725"/>
                <a:gd name="T40" fmla="*/ 149 w 701"/>
                <a:gd name="T41" fmla="*/ 671 h 725"/>
                <a:gd name="T42" fmla="*/ 109 w 701"/>
                <a:gd name="T43" fmla="*/ 639 h 725"/>
                <a:gd name="T44" fmla="*/ 74 w 701"/>
                <a:gd name="T45" fmla="*/ 601 h 725"/>
                <a:gd name="T46" fmla="*/ 45 w 701"/>
                <a:gd name="T47" fmla="*/ 559 h 725"/>
                <a:gd name="T48" fmla="*/ 25 w 701"/>
                <a:gd name="T49" fmla="*/ 511 h 725"/>
                <a:gd name="T50" fmla="*/ 10 w 701"/>
                <a:gd name="T51" fmla="*/ 460 h 725"/>
                <a:gd name="T52" fmla="*/ 2 w 701"/>
                <a:gd name="T53" fmla="*/ 403 h 725"/>
                <a:gd name="T54" fmla="*/ 1 w 701"/>
                <a:gd name="T55" fmla="*/ 343 h 725"/>
                <a:gd name="T56" fmla="*/ 6 w 701"/>
                <a:gd name="T57" fmla="*/ 287 h 725"/>
                <a:gd name="T58" fmla="*/ 20 w 701"/>
                <a:gd name="T59" fmla="*/ 234 h 725"/>
                <a:gd name="T60" fmla="*/ 39 w 701"/>
                <a:gd name="T61" fmla="*/ 187 h 725"/>
                <a:gd name="T62" fmla="*/ 66 w 701"/>
                <a:gd name="T63" fmla="*/ 142 h 725"/>
                <a:gd name="T64" fmla="*/ 100 w 701"/>
                <a:gd name="T65" fmla="*/ 102 h 725"/>
                <a:gd name="T66" fmla="*/ 139 w 701"/>
                <a:gd name="T67" fmla="*/ 67 h 725"/>
                <a:gd name="T68" fmla="*/ 182 w 701"/>
                <a:gd name="T69" fmla="*/ 40 h 725"/>
                <a:gd name="T70" fmla="*/ 230 w 701"/>
                <a:gd name="T71" fmla="*/ 19 h 725"/>
                <a:gd name="T72" fmla="*/ 281 w 701"/>
                <a:gd name="T73" fmla="*/ 6 h 725"/>
                <a:gd name="T74" fmla="*/ 337 w 701"/>
                <a:gd name="T75" fmla="*/ 0 h 725"/>
                <a:gd name="T76" fmla="*/ 396 w 701"/>
                <a:gd name="T77" fmla="*/ 1 h 725"/>
                <a:gd name="T78" fmla="*/ 451 w 701"/>
                <a:gd name="T79" fmla="*/ 9 h 725"/>
                <a:gd name="T80" fmla="*/ 501 w 701"/>
                <a:gd name="T81" fmla="*/ 23 h 725"/>
                <a:gd name="T82" fmla="*/ 546 w 701"/>
                <a:gd name="T83" fmla="*/ 44 h 725"/>
                <a:gd name="T84" fmla="*/ 586 w 701"/>
                <a:gd name="T85" fmla="*/ 71 h 725"/>
                <a:gd name="T86" fmla="*/ 621 w 701"/>
                <a:gd name="T87" fmla="*/ 105 h 725"/>
                <a:gd name="T88" fmla="*/ 651 w 701"/>
                <a:gd name="T89" fmla="*/ 144 h 725"/>
                <a:gd name="T90" fmla="*/ 672 w 701"/>
                <a:gd name="T91" fmla="*/ 189 h 725"/>
                <a:gd name="T92" fmla="*/ 689 w 701"/>
                <a:gd name="T93" fmla="*/ 238 h 725"/>
                <a:gd name="T94" fmla="*/ 698 w 701"/>
                <a:gd name="T95" fmla="*/ 293 h 725"/>
                <a:gd name="T96" fmla="*/ 701 w 701"/>
                <a:gd name="T97" fmla="*/ 354 h 725"/>
                <a:gd name="T98" fmla="*/ 538 w 701"/>
                <a:gd name="T99" fmla="*/ 262 h 725"/>
                <a:gd name="T100" fmla="*/ 522 w 701"/>
                <a:gd name="T101" fmla="*/ 216 h 725"/>
                <a:gd name="T102" fmla="*/ 496 w 701"/>
                <a:gd name="T103" fmla="*/ 180 h 725"/>
                <a:gd name="T104" fmla="*/ 460 w 701"/>
                <a:gd name="T105" fmla="*/ 153 h 725"/>
                <a:gd name="T106" fmla="*/ 414 w 701"/>
                <a:gd name="T107" fmla="*/ 136 h 725"/>
                <a:gd name="T108" fmla="*/ 358 w 701"/>
                <a:gd name="T109" fmla="*/ 131 h 725"/>
                <a:gd name="T110" fmla="*/ 305 w 701"/>
                <a:gd name="T111" fmla="*/ 136 h 725"/>
                <a:gd name="T112" fmla="*/ 261 w 701"/>
                <a:gd name="T113" fmla="*/ 152 h 725"/>
                <a:gd name="T114" fmla="*/ 225 w 701"/>
                <a:gd name="T115" fmla="*/ 177 h 725"/>
                <a:gd name="T116" fmla="*/ 197 w 701"/>
                <a:gd name="T117" fmla="*/ 215 h 725"/>
                <a:gd name="T118" fmla="*/ 176 w 701"/>
                <a:gd name="T119" fmla="*/ 261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01" h="725">
                  <a:moveTo>
                    <a:pt x="701" y="383"/>
                  </a:moveTo>
                  <a:lnTo>
                    <a:pt x="161" y="383"/>
                  </a:lnTo>
                  <a:lnTo>
                    <a:pt x="164" y="406"/>
                  </a:lnTo>
                  <a:lnTo>
                    <a:pt x="167" y="428"/>
                  </a:lnTo>
                  <a:lnTo>
                    <a:pt x="172" y="448"/>
                  </a:lnTo>
                  <a:lnTo>
                    <a:pt x="178" y="468"/>
                  </a:lnTo>
                  <a:lnTo>
                    <a:pt x="185" y="486"/>
                  </a:lnTo>
                  <a:lnTo>
                    <a:pt x="195" y="502"/>
                  </a:lnTo>
                  <a:lnTo>
                    <a:pt x="206" y="518"/>
                  </a:lnTo>
                  <a:lnTo>
                    <a:pt x="217" y="531"/>
                  </a:lnTo>
                  <a:lnTo>
                    <a:pt x="231" y="543"/>
                  </a:lnTo>
                  <a:lnTo>
                    <a:pt x="244" y="555"/>
                  </a:lnTo>
                  <a:lnTo>
                    <a:pt x="260" y="563"/>
                  </a:lnTo>
                  <a:lnTo>
                    <a:pt x="276" y="571"/>
                  </a:lnTo>
                  <a:lnTo>
                    <a:pt x="294" y="577"/>
                  </a:lnTo>
                  <a:lnTo>
                    <a:pt x="313" y="581"/>
                  </a:lnTo>
                  <a:lnTo>
                    <a:pt x="331" y="584"/>
                  </a:lnTo>
                  <a:lnTo>
                    <a:pt x="352" y="585"/>
                  </a:lnTo>
                  <a:lnTo>
                    <a:pt x="371" y="584"/>
                  </a:lnTo>
                  <a:lnTo>
                    <a:pt x="388" y="583"/>
                  </a:lnTo>
                  <a:lnTo>
                    <a:pt x="405" y="580"/>
                  </a:lnTo>
                  <a:lnTo>
                    <a:pt x="422" y="577"/>
                  </a:lnTo>
                  <a:lnTo>
                    <a:pt x="436" y="572"/>
                  </a:lnTo>
                  <a:lnTo>
                    <a:pt x="451" y="567"/>
                  </a:lnTo>
                  <a:lnTo>
                    <a:pt x="464" y="560"/>
                  </a:lnTo>
                  <a:lnTo>
                    <a:pt x="477" y="553"/>
                  </a:lnTo>
                  <a:lnTo>
                    <a:pt x="490" y="545"/>
                  </a:lnTo>
                  <a:lnTo>
                    <a:pt x="501" y="535"/>
                  </a:lnTo>
                  <a:lnTo>
                    <a:pt x="513" y="524"/>
                  </a:lnTo>
                  <a:lnTo>
                    <a:pt x="524" y="512"/>
                  </a:lnTo>
                  <a:lnTo>
                    <a:pt x="534" y="499"/>
                  </a:lnTo>
                  <a:lnTo>
                    <a:pt x="545" y="485"/>
                  </a:lnTo>
                  <a:lnTo>
                    <a:pt x="555" y="469"/>
                  </a:lnTo>
                  <a:lnTo>
                    <a:pt x="565" y="451"/>
                  </a:lnTo>
                  <a:lnTo>
                    <a:pt x="694" y="525"/>
                  </a:lnTo>
                  <a:lnTo>
                    <a:pt x="680" y="549"/>
                  </a:lnTo>
                  <a:lnTo>
                    <a:pt x="664" y="572"/>
                  </a:lnTo>
                  <a:lnTo>
                    <a:pt x="647" y="593"/>
                  </a:lnTo>
                  <a:lnTo>
                    <a:pt x="631" y="613"/>
                  </a:lnTo>
                  <a:lnTo>
                    <a:pt x="612" y="631"/>
                  </a:lnTo>
                  <a:lnTo>
                    <a:pt x="594" y="648"/>
                  </a:lnTo>
                  <a:lnTo>
                    <a:pt x="574" y="662"/>
                  </a:lnTo>
                  <a:lnTo>
                    <a:pt x="553" y="676"/>
                  </a:lnTo>
                  <a:lnTo>
                    <a:pt x="531" y="688"/>
                  </a:lnTo>
                  <a:lnTo>
                    <a:pt x="510" y="698"/>
                  </a:lnTo>
                  <a:lnTo>
                    <a:pt x="486" y="707"/>
                  </a:lnTo>
                  <a:lnTo>
                    <a:pt x="462" y="713"/>
                  </a:lnTo>
                  <a:lnTo>
                    <a:pt x="436" y="719"/>
                  </a:lnTo>
                  <a:lnTo>
                    <a:pt x="410" y="722"/>
                  </a:lnTo>
                  <a:lnTo>
                    <a:pt x="383" y="725"/>
                  </a:lnTo>
                  <a:lnTo>
                    <a:pt x="355" y="725"/>
                  </a:lnTo>
                  <a:lnTo>
                    <a:pt x="336" y="725"/>
                  </a:lnTo>
                  <a:lnTo>
                    <a:pt x="316" y="724"/>
                  </a:lnTo>
                  <a:lnTo>
                    <a:pt x="297" y="722"/>
                  </a:lnTo>
                  <a:lnTo>
                    <a:pt x="279" y="719"/>
                  </a:lnTo>
                  <a:lnTo>
                    <a:pt x="260" y="716"/>
                  </a:lnTo>
                  <a:lnTo>
                    <a:pt x="243" y="712"/>
                  </a:lnTo>
                  <a:lnTo>
                    <a:pt x="226" y="707"/>
                  </a:lnTo>
                  <a:lnTo>
                    <a:pt x="209" y="701"/>
                  </a:lnTo>
                  <a:lnTo>
                    <a:pt x="194" y="694"/>
                  </a:lnTo>
                  <a:lnTo>
                    <a:pt x="178" y="687"/>
                  </a:lnTo>
                  <a:lnTo>
                    <a:pt x="164" y="679"/>
                  </a:lnTo>
                  <a:lnTo>
                    <a:pt x="149" y="671"/>
                  </a:lnTo>
                  <a:lnTo>
                    <a:pt x="135" y="660"/>
                  </a:lnTo>
                  <a:lnTo>
                    <a:pt x="122" y="650"/>
                  </a:lnTo>
                  <a:lnTo>
                    <a:pt x="109" y="639"/>
                  </a:lnTo>
                  <a:lnTo>
                    <a:pt x="96" y="627"/>
                  </a:lnTo>
                  <a:lnTo>
                    <a:pt x="85" y="614"/>
                  </a:lnTo>
                  <a:lnTo>
                    <a:pt x="74" y="601"/>
                  </a:lnTo>
                  <a:lnTo>
                    <a:pt x="64" y="588"/>
                  </a:lnTo>
                  <a:lnTo>
                    <a:pt x="55" y="573"/>
                  </a:lnTo>
                  <a:lnTo>
                    <a:pt x="45" y="559"/>
                  </a:lnTo>
                  <a:lnTo>
                    <a:pt x="38" y="543"/>
                  </a:lnTo>
                  <a:lnTo>
                    <a:pt x="31" y="528"/>
                  </a:lnTo>
                  <a:lnTo>
                    <a:pt x="25" y="511"/>
                  </a:lnTo>
                  <a:lnTo>
                    <a:pt x="18" y="495"/>
                  </a:lnTo>
                  <a:lnTo>
                    <a:pt x="14" y="477"/>
                  </a:lnTo>
                  <a:lnTo>
                    <a:pt x="10" y="460"/>
                  </a:lnTo>
                  <a:lnTo>
                    <a:pt x="6" y="441"/>
                  </a:lnTo>
                  <a:lnTo>
                    <a:pt x="4" y="423"/>
                  </a:lnTo>
                  <a:lnTo>
                    <a:pt x="2" y="403"/>
                  </a:lnTo>
                  <a:lnTo>
                    <a:pt x="1" y="383"/>
                  </a:lnTo>
                  <a:lnTo>
                    <a:pt x="0" y="363"/>
                  </a:lnTo>
                  <a:lnTo>
                    <a:pt x="1" y="343"/>
                  </a:lnTo>
                  <a:lnTo>
                    <a:pt x="2" y="324"/>
                  </a:lnTo>
                  <a:lnTo>
                    <a:pt x="4" y="306"/>
                  </a:lnTo>
                  <a:lnTo>
                    <a:pt x="6" y="287"/>
                  </a:lnTo>
                  <a:lnTo>
                    <a:pt x="10" y="270"/>
                  </a:lnTo>
                  <a:lnTo>
                    <a:pt x="14" y="252"/>
                  </a:lnTo>
                  <a:lnTo>
                    <a:pt x="20" y="234"/>
                  </a:lnTo>
                  <a:lnTo>
                    <a:pt x="25" y="218"/>
                  </a:lnTo>
                  <a:lnTo>
                    <a:pt x="32" y="202"/>
                  </a:lnTo>
                  <a:lnTo>
                    <a:pt x="39" y="187"/>
                  </a:lnTo>
                  <a:lnTo>
                    <a:pt x="47" y="171"/>
                  </a:lnTo>
                  <a:lnTo>
                    <a:pt x="56" y="157"/>
                  </a:lnTo>
                  <a:lnTo>
                    <a:pt x="66" y="142"/>
                  </a:lnTo>
                  <a:lnTo>
                    <a:pt x="76" y="128"/>
                  </a:lnTo>
                  <a:lnTo>
                    <a:pt x="88" y="114"/>
                  </a:lnTo>
                  <a:lnTo>
                    <a:pt x="100" y="102"/>
                  </a:lnTo>
                  <a:lnTo>
                    <a:pt x="113" y="90"/>
                  </a:lnTo>
                  <a:lnTo>
                    <a:pt x="125" y="78"/>
                  </a:lnTo>
                  <a:lnTo>
                    <a:pt x="139" y="67"/>
                  </a:lnTo>
                  <a:lnTo>
                    <a:pt x="153" y="58"/>
                  </a:lnTo>
                  <a:lnTo>
                    <a:pt x="168" y="48"/>
                  </a:lnTo>
                  <a:lnTo>
                    <a:pt x="182" y="40"/>
                  </a:lnTo>
                  <a:lnTo>
                    <a:pt x="198" y="32"/>
                  </a:lnTo>
                  <a:lnTo>
                    <a:pt x="213" y="26"/>
                  </a:lnTo>
                  <a:lnTo>
                    <a:pt x="230" y="19"/>
                  </a:lnTo>
                  <a:lnTo>
                    <a:pt x="246" y="14"/>
                  </a:lnTo>
                  <a:lnTo>
                    <a:pt x="263" y="10"/>
                  </a:lnTo>
                  <a:lnTo>
                    <a:pt x="281" y="6"/>
                  </a:lnTo>
                  <a:lnTo>
                    <a:pt x="299" y="4"/>
                  </a:lnTo>
                  <a:lnTo>
                    <a:pt x="317" y="2"/>
                  </a:lnTo>
                  <a:lnTo>
                    <a:pt x="337" y="0"/>
                  </a:lnTo>
                  <a:lnTo>
                    <a:pt x="355" y="0"/>
                  </a:lnTo>
                  <a:lnTo>
                    <a:pt x="376" y="0"/>
                  </a:lnTo>
                  <a:lnTo>
                    <a:pt x="396" y="1"/>
                  </a:lnTo>
                  <a:lnTo>
                    <a:pt x="414" y="3"/>
                  </a:lnTo>
                  <a:lnTo>
                    <a:pt x="433" y="6"/>
                  </a:lnTo>
                  <a:lnTo>
                    <a:pt x="451" y="9"/>
                  </a:lnTo>
                  <a:lnTo>
                    <a:pt x="468" y="13"/>
                  </a:lnTo>
                  <a:lnTo>
                    <a:pt x="485" y="17"/>
                  </a:lnTo>
                  <a:lnTo>
                    <a:pt x="501" y="23"/>
                  </a:lnTo>
                  <a:lnTo>
                    <a:pt x="517" y="30"/>
                  </a:lnTo>
                  <a:lnTo>
                    <a:pt x="531" y="36"/>
                  </a:lnTo>
                  <a:lnTo>
                    <a:pt x="546" y="44"/>
                  </a:lnTo>
                  <a:lnTo>
                    <a:pt x="560" y="52"/>
                  </a:lnTo>
                  <a:lnTo>
                    <a:pt x="574" y="62"/>
                  </a:lnTo>
                  <a:lnTo>
                    <a:pt x="586" y="71"/>
                  </a:lnTo>
                  <a:lnTo>
                    <a:pt x="599" y="81"/>
                  </a:lnTo>
                  <a:lnTo>
                    <a:pt x="610" y="93"/>
                  </a:lnTo>
                  <a:lnTo>
                    <a:pt x="621" y="105"/>
                  </a:lnTo>
                  <a:lnTo>
                    <a:pt x="632" y="118"/>
                  </a:lnTo>
                  <a:lnTo>
                    <a:pt x="641" y="131"/>
                  </a:lnTo>
                  <a:lnTo>
                    <a:pt x="651" y="144"/>
                  </a:lnTo>
                  <a:lnTo>
                    <a:pt x="659" y="159"/>
                  </a:lnTo>
                  <a:lnTo>
                    <a:pt x="666" y="173"/>
                  </a:lnTo>
                  <a:lnTo>
                    <a:pt x="672" y="189"/>
                  </a:lnTo>
                  <a:lnTo>
                    <a:pt x="678" y="204"/>
                  </a:lnTo>
                  <a:lnTo>
                    <a:pt x="684" y="222"/>
                  </a:lnTo>
                  <a:lnTo>
                    <a:pt x="689" y="238"/>
                  </a:lnTo>
                  <a:lnTo>
                    <a:pt x="693" y="256"/>
                  </a:lnTo>
                  <a:lnTo>
                    <a:pt x="696" y="275"/>
                  </a:lnTo>
                  <a:lnTo>
                    <a:pt x="698" y="293"/>
                  </a:lnTo>
                  <a:lnTo>
                    <a:pt x="700" y="313"/>
                  </a:lnTo>
                  <a:lnTo>
                    <a:pt x="701" y="334"/>
                  </a:lnTo>
                  <a:lnTo>
                    <a:pt x="701" y="354"/>
                  </a:lnTo>
                  <a:lnTo>
                    <a:pt x="701" y="383"/>
                  </a:lnTo>
                  <a:close/>
                  <a:moveTo>
                    <a:pt x="541" y="280"/>
                  </a:moveTo>
                  <a:lnTo>
                    <a:pt x="538" y="262"/>
                  </a:lnTo>
                  <a:lnTo>
                    <a:pt x="534" y="246"/>
                  </a:lnTo>
                  <a:lnTo>
                    <a:pt x="529" y="230"/>
                  </a:lnTo>
                  <a:lnTo>
                    <a:pt x="522" y="216"/>
                  </a:lnTo>
                  <a:lnTo>
                    <a:pt x="515" y="202"/>
                  </a:lnTo>
                  <a:lnTo>
                    <a:pt x="506" y="190"/>
                  </a:lnTo>
                  <a:lnTo>
                    <a:pt x="496" y="180"/>
                  </a:lnTo>
                  <a:lnTo>
                    <a:pt x="486" y="169"/>
                  </a:lnTo>
                  <a:lnTo>
                    <a:pt x="473" y="160"/>
                  </a:lnTo>
                  <a:lnTo>
                    <a:pt x="460" y="153"/>
                  </a:lnTo>
                  <a:lnTo>
                    <a:pt x="445" y="145"/>
                  </a:lnTo>
                  <a:lnTo>
                    <a:pt x="431" y="140"/>
                  </a:lnTo>
                  <a:lnTo>
                    <a:pt x="414" y="136"/>
                  </a:lnTo>
                  <a:lnTo>
                    <a:pt x="397" y="133"/>
                  </a:lnTo>
                  <a:lnTo>
                    <a:pt x="378" y="132"/>
                  </a:lnTo>
                  <a:lnTo>
                    <a:pt x="358" y="131"/>
                  </a:lnTo>
                  <a:lnTo>
                    <a:pt x="340" y="132"/>
                  </a:lnTo>
                  <a:lnTo>
                    <a:pt x="322" y="133"/>
                  </a:lnTo>
                  <a:lnTo>
                    <a:pt x="305" y="136"/>
                  </a:lnTo>
                  <a:lnTo>
                    <a:pt x="290" y="140"/>
                  </a:lnTo>
                  <a:lnTo>
                    <a:pt x="274" y="145"/>
                  </a:lnTo>
                  <a:lnTo>
                    <a:pt x="261" y="152"/>
                  </a:lnTo>
                  <a:lnTo>
                    <a:pt x="247" y="159"/>
                  </a:lnTo>
                  <a:lnTo>
                    <a:pt x="236" y="168"/>
                  </a:lnTo>
                  <a:lnTo>
                    <a:pt x="225" y="177"/>
                  </a:lnTo>
                  <a:lnTo>
                    <a:pt x="214" y="189"/>
                  </a:lnTo>
                  <a:lnTo>
                    <a:pt x="205" y="201"/>
                  </a:lnTo>
                  <a:lnTo>
                    <a:pt x="197" y="215"/>
                  </a:lnTo>
                  <a:lnTo>
                    <a:pt x="188" y="229"/>
                  </a:lnTo>
                  <a:lnTo>
                    <a:pt x="182" y="245"/>
                  </a:lnTo>
                  <a:lnTo>
                    <a:pt x="176" y="261"/>
                  </a:lnTo>
                  <a:lnTo>
                    <a:pt x="171" y="280"/>
                  </a:lnTo>
                  <a:lnTo>
                    <a:pt x="541" y="2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125" name="Freeform 33"/>
            <p:cNvSpPr>
              <a:spLocks/>
            </p:cNvSpPr>
            <p:nvPr userDrawn="1"/>
          </p:nvSpPr>
          <p:spPr bwMode="auto">
            <a:xfrm>
              <a:off x="5651" y="3117"/>
              <a:ext cx="20" cy="27"/>
            </a:xfrm>
            <a:custGeom>
              <a:avLst/>
              <a:gdLst>
                <a:gd name="T0" fmla="*/ 138 w 544"/>
                <a:gd name="T1" fmla="*/ 530 h 726"/>
                <a:gd name="T2" fmla="*/ 164 w 544"/>
                <a:gd name="T3" fmla="*/ 569 h 726"/>
                <a:gd name="T4" fmla="*/ 202 w 544"/>
                <a:gd name="T5" fmla="*/ 595 h 726"/>
                <a:gd name="T6" fmla="*/ 252 w 544"/>
                <a:gd name="T7" fmla="*/ 609 h 726"/>
                <a:gd name="T8" fmla="*/ 306 w 544"/>
                <a:gd name="T9" fmla="*/ 609 h 726"/>
                <a:gd name="T10" fmla="*/ 346 w 544"/>
                <a:gd name="T11" fmla="*/ 597 h 726"/>
                <a:gd name="T12" fmla="*/ 375 w 544"/>
                <a:gd name="T13" fmla="*/ 573 h 726"/>
                <a:gd name="T14" fmla="*/ 391 w 544"/>
                <a:gd name="T15" fmla="*/ 540 h 726"/>
                <a:gd name="T16" fmla="*/ 391 w 544"/>
                <a:gd name="T17" fmla="*/ 507 h 726"/>
                <a:gd name="T18" fmla="*/ 377 w 544"/>
                <a:gd name="T19" fmla="*/ 482 h 726"/>
                <a:gd name="T20" fmla="*/ 351 w 544"/>
                <a:gd name="T21" fmla="*/ 459 h 726"/>
                <a:gd name="T22" fmla="*/ 287 w 544"/>
                <a:gd name="T23" fmla="*/ 427 h 726"/>
                <a:gd name="T24" fmla="*/ 232 w 544"/>
                <a:gd name="T25" fmla="*/ 406 h 726"/>
                <a:gd name="T26" fmla="*/ 140 w 544"/>
                <a:gd name="T27" fmla="*/ 360 h 726"/>
                <a:gd name="T28" fmla="*/ 80 w 544"/>
                <a:gd name="T29" fmla="*/ 315 h 726"/>
                <a:gd name="T30" fmla="*/ 48 w 544"/>
                <a:gd name="T31" fmla="*/ 263 h 726"/>
                <a:gd name="T32" fmla="*/ 37 w 544"/>
                <a:gd name="T33" fmla="*/ 202 h 726"/>
                <a:gd name="T34" fmla="*/ 41 w 544"/>
                <a:gd name="T35" fmla="*/ 159 h 726"/>
                <a:gd name="T36" fmla="*/ 55 w 544"/>
                <a:gd name="T37" fmla="*/ 121 h 726"/>
                <a:gd name="T38" fmla="*/ 77 w 544"/>
                <a:gd name="T39" fmla="*/ 85 h 726"/>
                <a:gd name="T40" fmla="*/ 108 w 544"/>
                <a:gd name="T41" fmla="*/ 55 h 726"/>
                <a:gd name="T42" fmla="*/ 146 w 544"/>
                <a:gd name="T43" fmla="*/ 31 h 726"/>
                <a:gd name="T44" fmla="*/ 191 w 544"/>
                <a:gd name="T45" fmla="*/ 13 h 726"/>
                <a:gd name="T46" fmla="*/ 295 w 544"/>
                <a:gd name="T47" fmla="*/ 0 h 726"/>
                <a:gd name="T48" fmla="*/ 369 w 544"/>
                <a:gd name="T49" fmla="*/ 7 h 726"/>
                <a:gd name="T50" fmla="*/ 430 w 544"/>
                <a:gd name="T51" fmla="*/ 29 h 726"/>
                <a:gd name="T52" fmla="*/ 479 w 544"/>
                <a:gd name="T53" fmla="*/ 63 h 726"/>
                <a:gd name="T54" fmla="*/ 512 w 544"/>
                <a:gd name="T55" fmla="*/ 110 h 726"/>
                <a:gd name="T56" fmla="*/ 391 w 544"/>
                <a:gd name="T57" fmla="*/ 164 h 726"/>
                <a:gd name="T58" fmla="*/ 367 w 544"/>
                <a:gd name="T59" fmla="*/ 140 h 726"/>
                <a:gd name="T60" fmla="*/ 336 w 544"/>
                <a:gd name="T61" fmla="*/ 124 h 726"/>
                <a:gd name="T62" fmla="*/ 299 w 544"/>
                <a:gd name="T63" fmla="*/ 116 h 726"/>
                <a:gd name="T64" fmla="*/ 259 w 544"/>
                <a:gd name="T65" fmla="*/ 119 h 726"/>
                <a:gd name="T66" fmla="*/ 226 w 544"/>
                <a:gd name="T67" fmla="*/ 132 h 726"/>
                <a:gd name="T68" fmla="*/ 202 w 544"/>
                <a:gd name="T69" fmla="*/ 155 h 726"/>
                <a:gd name="T70" fmla="*/ 193 w 544"/>
                <a:gd name="T71" fmla="*/ 185 h 726"/>
                <a:gd name="T72" fmla="*/ 196 w 544"/>
                <a:gd name="T73" fmla="*/ 213 h 726"/>
                <a:gd name="T74" fmla="*/ 215 w 544"/>
                <a:gd name="T75" fmla="*/ 237 h 726"/>
                <a:gd name="T76" fmla="*/ 249 w 544"/>
                <a:gd name="T77" fmla="*/ 261 h 726"/>
                <a:gd name="T78" fmla="*/ 330 w 544"/>
                <a:gd name="T79" fmla="*/ 295 h 726"/>
                <a:gd name="T80" fmla="*/ 393 w 544"/>
                <a:gd name="T81" fmla="*/ 320 h 726"/>
                <a:gd name="T82" fmla="*/ 466 w 544"/>
                <a:gd name="T83" fmla="*/ 361 h 726"/>
                <a:gd name="T84" fmla="*/ 513 w 544"/>
                <a:gd name="T85" fmla="*/ 407 h 726"/>
                <a:gd name="T86" fmla="*/ 539 w 544"/>
                <a:gd name="T87" fmla="*/ 462 h 726"/>
                <a:gd name="T88" fmla="*/ 544 w 544"/>
                <a:gd name="T89" fmla="*/ 524 h 726"/>
                <a:gd name="T90" fmla="*/ 537 w 544"/>
                <a:gd name="T91" fmla="*/ 570 h 726"/>
                <a:gd name="T92" fmla="*/ 521 w 544"/>
                <a:gd name="T93" fmla="*/ 611 h 726"/>
                <a:gd name="T94" fmla="*/ 495 w 544"/>
                <a:gd name="T95" fmla="*/ 647 h 726"/>
                <a:gd name="T96" fmla="*/ 461 w 544"/>
                <a:gd name="T97" fmla="*/ 677 h 726"/>
                <a:gd name="T98" fmla="*/ 419 w 544"/>
                <a:gd name="T99" fmla="*/ 700 h 726"/>
                <a:gd name="T100" fmla="*/ 370 w 544"/>
                <a:gd name="T101" fmla="*/ 716 h 726"/>
                <a:gd name="T102" fmla="*/ 299 w 544"/>
                <a:gd name="T103" fmla="*/ 725 h 726"/>
                <a:gd name="T104" fmla="*/ 198 w 544"/>
                <a:gd name="T105" fmla="*/ 721 h 726"/>
                <a:gd name="T106" fmla="*/ 120 w 544"/>
                <a:gd name="T107" fmla="*/ 699 h 726"/>
                <a:gd name="T108" fmla="*/ 58 w 544"/>
                <a:gd name="T109" fmla="*/ 656 h 726"/>
                <a:gd name="T110" fmla="*/ 10 w 544"/>
                <a:gd name="T111" fmla="*/ 595 h 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44" h="726">
                  <a:moveTo>
                    <a:pt x="0" y="577"/>
                  </a:moveTo>
                  <a:lnTo>
                    <a:pt x="129" y="506"/>
                  </a:lnTo>
                  <a:lnTo>
                    <a:pt x="133" y="519"/>
                  </a:lnTo>
                  <a:lnTo>
                    <a:pt x="138" y="530"/>
                  </a:lnTo>
                  <a:lnTo>
                    <a:pt x="143" y="541"/>
                  </a:lnTo>
                  <a:lnTo>
                    <a:pt x="149" y="552"/>
                  </a:lnTo>
                  <a:lnTo>
                    <a:pt x="156" y="561"/>
                  </a:lnTo>
                  <a:lnTo>
                    <a:pt x="164" y="569"/>
                  </a:lnTo>
                  <a:lnTo>
                    <a:pt x="173" y="577"/>
                  </a:lnTo>
                  <a:lnTo>
                    <a:pt x="181" y="584"/>
                  </a:lnTo>
                  <a:lnTo>
                    <a:pt x="192" y="590"/>
                  </a:lnTo>
                  <a:lnTo>
                    <a:pt x="202" y="595"/>
                  </a:lnTo>
                  <a:lnTo>
                    <a:pt x="213" y="600"/>
                  </a:lnTo>
                  <a:lnTo>
                    <a:pt x="226" y="603"/>
                  </a:lnTo>
                  <a:lnTo>
                    <a:pt x="238" y="607"/>
                  </a:lnTo>
                  <a:lnTo>
                    <a:pt x="252" y="609"/>
                  </a:lnTo>
                  <a:lnTo>
                    <a:pt x="266" y="610"/>
                  </a:lnTo>
                  <a:lnTo>
                    <a:pt x="281" y="611"/>
                  </a:lnTo>
                  <a:lnTo>
                    <a:pt x="293" y="610"/>
                  </a:lnTo>
                  <a:lnTo>
                    <a:pt x="306" y="609"/>
                  </a:lnTo>
                  <a:lnTo>
                    <a:pt x="317" y="607"/>
                  </a:lnTo>
                  <a:lnTo>
                    <a:pt x="327" y="604"/>
                  </a:lnTo>
                  <a:lnTo>
                    <a:pt x="337" y="601"/>
                  </a:lnTo>
                  <a:lnTo>
                    <a:pt x="346" y="597"/>
                  </a:lnTo>
                  <a:lnTo>
                    <a:pt x="354" y="592"/>
                  </a:lnTo>
                  <a:lnTo>
                    <a:pt x="363" y="587"/>
                  </a:lnTo>
                  <a:lnTo>
                    <a:pt x="370" y="580"/>
                  </a:lnTo>
                  <a:lnTo>
                    <a:pt x="375" y="573"/>
                  </a:lnTo>
                  <a:lnTo>
                    <a:pt x="380" y="566"/>
                  </a:lnTo>
                  <a:lnTo>
                    <a:pt x="384" y="558"/>
                  </a:lnTo>
                  <a:lnTo>
                    <a:pt x="388" y="550"/>
                  </a:lnTo>
                  <a:lnTo>
                    <a:pt x="391" y="540"/>
                  </a:lnTo>
                  <a:lnTo>
                    <a:pt x="392" y="531"/>
                  </a:lnTo>
                  <a:lnTo>
                    <a:pt x="392" y="521"/>
                  </a:lnTo>
                  <a:lnTo>
                    <a:pt x="392" y="515"/>
                  </a:lnTo>
                  <a:lnTo>
                    <a:pt x="391" y="507"/>
                  </a:lnTo>
                  <a:lnTo>
                    <a:pt x="389" y="501"/>
                  </a:lnTo>
                  <a:lnTo>
                    <a:pt x="385" y="495"/>
                  </a:lnTo>
                  <a:lnTo>
                    <a:pt x="381" y="489"/>
                  </a:lnTo>
                  <a:lnTo>
                    <a:pt x="377" y="482"/>
                  </a:lnTo>
                  <a:lnTo>
                    <a:pt x="372" y="476"/>
                  </a:lnTo>
                  <a:lnTo>
                    <a:pt x="366" y="470"/>
                  </a:lnTo>
                  <a:lnTo>
                    <a:pt x="359" y="464"/>
                  </a:lnTo>
                  <a:lnTo>
                    <a:pt x="351" y="459"/>
                  </a:lnTo>
                  <a:lnTo>
                    <a:pt x="342" y="454"/>
                  </a:lnTo>
                  <a:lnTo>
                    <a:pt x="333" y="447"/>
                  </a:lnTo>
                  <a:lnTo>
                    <a:pt x="311" y="437"/>
                  </a:lnTo>
                  <a:lnTo>
                    <a:pt x="287" y="427"/>
                  </a:lnTo>
                  <a:lnTo>
                    <a:pt x="269" y="420"/>
                  </a:lnTo>
                  <a:lnTo>
                    <a:pt x="255" y="415"/>
                  </a:lnTo>
                  <a:lnTo>
                    <a:pt x="242" y="410"/>
                  </a:lnTo>
                  <a:lnTo>
                    <a:pt x="232" y="406"/>
                  </a:lnTo>
                  <a:lnTo>
                    <a:pt x="205" y="395"/>
                  </a:lnTo>
                  <a:lnTo>
                    <a:pt x="181" y="383"/>
                  </a:lnTo>
                  <a:lnTo>
                    <a:pt x="160" y="372"/>
                  </a:lnTo>
                  <a:lnTo>
                    <a:pt x="140" y="360"/>
                  </a:lnTo>
                  <a:lnTo>
                    <a:pt x="121" y="349"/>
                  </a:lnTo>
                  <a:lnTo>
                    <a:pt x="106" y="338"/>
                  </a:lnTo>
                  <a:lnTo>
                    <a:pt x="92" y="326"/>
                  </a:lnTo>
                  <a:lnTo>
                    <a:pt x="80" y="315"/>
                  </a:lnTo>
                  <a:lnTo>
                    <a:pt x="69" y="303"/>
                  </a:lnTo>
                  <a:lnTo>
                    <a:pt x="61" y="290"/>
                  </a:lnTo>
                  <a:lnTo>
                    <a:pt x="54" y="277"/>
                  </a:lnTo>
                  <a:lnTo>
                    <a:pt x="48" y="263"/>
                  </a:lnTo>
                  <a:lnTo>
                    <a:pt x="43" y="249"/>
                  </a:lnTo>
                  <a:lnTo>
                    <a:pt x="39" y="234"/>
                  </a:lnTo>
                  <a:lnTo>
                    <a:pt x="37" y="219"/>
                  </a:lnTo>
                  <a:lnTo>
                    <a:pt x="37" y="202"/>
                  </a:lnTo>
                  <a:lnTo>
                    <a:pt x="37" y="191"/>
                  </a:lnTo>
                  <a:lnTo>
                    <a:pt x="38" y="181"/>
                  </a:lnTo>
                  <a:lnTo>
                    <a:pt x="39" y="169"/>
                  </a:lnTo>
                  <a:lnTo>
                    <a:pt x="41" y="159"/>
                  </a:lnTo>
                  <a:lnTo>
                    <a:pt x="44" y="150"/>
                  </a:lnTo>
                  <a:lnTo>
                    <a:pt x="47" y="139"/>
                  </a:lnTo>
                  <a:lnTo>
                    <a:pt x="51" y="130"/>
                  </a:lnTo>
                  <a:lnTo>
                    <a:pt x="55" y="121"/>
                  </a:lnTo>
                  <a:lnTo>
                    <a:pt x="59" y="111"/>
                  </a:lnTo>
                  <a:lnTo>
                    <a:pt x="64" y="103"/>
                  </a:lnTo>
                  <a:lnTo>
                    <a:pt x="70" y="94"/>
                  </a:lnTo>
                  <a:lnTo>
                    <a:pt x="77" y="85"/>
                  </a:lnTo>
                  <a:lnTo>
                    <a:pt x="84" y="78"/>
                  </a:lnTo>
                  <a:lnTo>
                    <a:pt x="91" y="70"/>
                  </a:lnTo>
                  <a:lnTo>
                    <a:pt x="100" y="63"/>
                  </a:lnTo>
                  <a:lnTo>
                    <a:pt x="108" y="55"/>
                  </a:lnTo>
                  <a:lnTo>
                    <a:pt x="117" y="48"/>
                  </a:lnTo>
                  <a:lnTo>
                    <a:pt x="126" y="42"/>
                  </a:lnTo>
                  <a:lnTo>
                    <a:pt x="136" y="37"/>
                  </a:lnTo>
                  <a:lnTo>
                    <a:pt x="146" y="31"/>
                  </a:lnTo>
                  <a:lnTo>
                    <a:pt x="156" y="25"/>
                  </a:lnTo>
                  <a:lnTo>
                    <a:pt x="168" y="21"/>
                  </a:lnTo>
                  <a:lnTo>
                    <a:pt x="179" y="17"/>
                  </a:lnTo>
                  <a:lnTo>
                    <a:pt x="191" y="13"/>
                  </a:lnTo>
                  <a:lnTo>
                    <a:pt x="215" y="7"/>
                  </a:lnTo>
                  <a:lnTo>
                    <a:pt x="240" y="3"/>
                  </a:lnTo>
                  <a:lnTo>
                    <a:pt x="267" y="1"/>
                  </a:lnTo>
                  <a:lnTo>
                    <a:pt x="295" y="0"/>
                  </a:lnTo>
                  <a:lnTo>
                    <a:pt x="315" y="0"/>
                  </a:lnTo>
                  <a:lnTo>
                    <a:pt x="334" y="1"/>
                  </a:lnTo>
                  <a:lnTo>
                    <a:pt x="351" y="4"/>
                  </a:lnTo>
                  <a:lnTo>
                    <a:pt x="369" y="7"/>
                  </a:lnTo>
                  <a:lnTo>
                    <a:pt x="385" y="11"/>
                  </a:lnTo>
                  <a:lnTo>
                    <a:pt x="401" y="15"/>
                  </a:lnTo>
                  <a:lnTo>
                    <a:pt x="416" y="21"/>
                  </a:lnTo>
                  <a:lnTo>
                    <a:pt x="430" y="29"/>
                  </a:lnTo>
                  <a:lnTo>
                    <a:pt x="443" y="36"/>
                  </a:lnTo>
                  <a:lnTo>
                    <a:pt x="456" y="44"/>
                  </a:lnTo>
                  <a:lnTo>
                    <a:pt x="468" y="53"/>
                  </a:lnTo>
                  <a:lnTo>
                    <a:pt x="479" y="63"/>
                  </a:lnTo>
                  <a:lnTo>
                    <a:pt x="488" y="74"/>
                  </a:lnTo>
                  <a:lnTo>
                    <a:pt x="497" y="85"/>
                  </a:lnTo>
                  <a:lnTo>
                    <a:pt x="505" y="98"/>
                  </a:lnTo>
                  <a:lnTo>
                    <a:pt x="512" y="110"/>
                  </a:lnTo>
                  <a:lnTo>
                    <a:pt x="402" y="186"/>
                  </a:lnTo>
                  <a:lnTo>
                    <a:pt x="399" y="178"/>
                  </a:lnTo>
                  <a:lnTo>
                    <a:pt x="395" y="170"/>
                  </a:lnTo>
                  <a:lnTo>
                    <a:pt x="391" y="164"/>
                  </a:lnTo>
                  <a:lnTo>
                    <a:pt x="385" y="157"/>
                  </a:lnTo>
                  <a:lnTo>
                    <a:pt x="380" y="151"/>
                  </a:lnTo>
                  <a:lnTo>
                    <a:pt x="374" y="145"/>
                  </a:lnTo>
                  <a:lnTo>
                    <a:pt x="367" y="140"/>
                  </a:lnTo>
                  <a:lnTo>
                    <a:pt x="360" y="135"/>
                  </a:lnTo>
                  <a:lnTo>
                    <a:pt x="352" y="131"/>
                  </a:lnTo>
                  <a:lnTo>
                    <a:pt x="344" y="127"/>
                  </a:lnTo>
                  <a:lnTo>
                    <a:pt x="336" y="124"/>
                  </a:lnTo>
                  <a:lnTo>
                    <a:pt x="327" y="121"/>
                  </a:lnTo>
                  <a:lnTo>
                    <a:pt x="318" y="119"/>
                  </a:lnTo>
                  <a:lnTo>
                    <a:pt x="309" y="117"/>
                  </a:lnTo>
                  <a:lnTo>
                    <a:pt x="299" y="116"/>
                  </a:lnTo>
                  <a:lnTo>
                    <a:pt x="289" y="115"/>
                  </a:lnTo>
                  <a:lnTo>
                    <a:pt x="279" y="116"/>
                  </a:lnTo>
                  <a:lnTo>
                    <a:pt x="268" y="117"/>
                  </a:lnTo>
                  <a:lnTo>
                    <a:pt x="259" y="119"/>
                  </a:lnTo>
                  <a:lnTo>
                    <a:pt x="250" y="122"/>
                  </a:lnTo>
                  <a:lnTo>
                    <a:pt x="241" y="124"/>
                  </a:lnTo>
                  <a:lnTo>
                    <a:pt x="233" y="128"/>
                  </a:lnTo>
                  <a:lnTo>
                    <a:pt x="226" y="132"/>
                  </a:lnTo>
                  <a:lnTo>
                    <a:pt x="219" y="137"/>
                  </a:lnTo>
                  <a:lnTo>
                    <a:pt x="212" y="142"/>
                  </a:lnTo>
                  <a:lnTo>
                    <a:pt x="207" y="149"/>
                  </a:lnTo>
                  <a:lnTo>
                    <a:pt x="202" y="155"/>
                  </a:lnTo>
                  <a:lnTo>
                    <a:pt x="199" y="162"/>
                  </a:lnTo>
                  <a:lnTo>
                    <a:pt x="196" y="168"/>
                  </a:lnTo>
                  <a:lnTo>
                    <a:pt x="194" y="176"/>
                  </a:lnTo>
                  <a:lnTo>
                    <a:pt x="193" y="185"/>
                  </a:lnTo>
                  <a:lnTo>
                    <a:pt x="192" y="193"/>
                  </a:lnTo>
                  <a:lnTo>
                    <a:pt x="193" y="199"/>
                  </a:lnTo>
                  <a:lnTo>
                    <a:pt x="194" y="206"/>
                  </a:lnTo>
                  <a:lnTo>
                    <a:pt x="196" y="213"/>
                  </a:lnTo>
                  <a:lnTo>
                    <a:pt x="199" y="219"/>
                  </a:lnTo>
                  <a:lnTo>
                    <a:pt x="203" y="225"/>
                  </a:lnTo>
                  <a:lnTo>
                    <a:pt x="208" y="231"/>
                  </a:lnTo>
                  <a:lnTo>
                    <a:pt x="215" y="237"/>
                  </a:lnTo>
                  <a:lnTo>
                    <a:pt x="222" y="244"/>
                  </a:lnTo>
                  <a:lnTo>
                    <a:pt x="230" y="249"/>
                  </a:lnTo>
                  <a:lnTo>
                    <a:pt x="238" y="255"/>
                  </a:lnTo>
                  <a:lnTo>
                    <a:pt x="249" y="261"/>
                  </a:lnTo>
                  <a:lnTo>
                    <a:pt x="259" y="266"/>
                  </a:lnTo>
                  <a:lnTo>
                    <a:pt x="284" y="278"/>
                  </a:lnTo>
                  <a:lnTo>
                    <a:pt x="312" y="289"/>
                  </a:lnTo>
                  <a:lnTo>
                    <a:pt x="330" y="295"/>
                  </a:lnTo>
                  <a:lnTo>
                    <a:pt x="345" y="302"/>
                  </a:lnTo>
                  <a:lnTo>
                    <a:pt x="359" y="307"/>
                  </a:lnTo>
                  <a:lnTo>
                    <a:pt x="370" y="311"/>
                  </a:lnTo>
                  <a:lnTo>
                    <a:pt x="393" y="320"/>
                  </a:lnTo>
                  <a:lnTo>
                    <a:pt x="413" y="330"/>
                  </a:lnTo>
                  <a:lnTo>
                    <a:pt x="432" y="340"/>
                  </a:lnTo>
                  <a:lnTo>
                    <a:pt x="450" y="350"/>
                  </a:lnTo>
                  <a:lnTo>
                    <a:pt x="466" y="361"/>
                  </a:lnTo>
                  <a:lnTo>
                    <a:pt x="480" y="372"/>
                  </a:lnTo>
                  <a:lnTo>
                    <a:pt x="493" y="383"/>
                  </a:lnTo>
                  <a:lnTo>
                    <a:pt x="504" y="395"/>
                  </a:lnTo>
                  <a:lnTo>
                    <a:pt x="513" y="407"/>
                  </a:lnTo>
                  <a:lnTo>
                    <a:pt x="521" y="419"/>
                  </a:lnTo>
                  <a:lnTo>
                    <a:pt x="528" y="433"/>
                  </a:lnTo>
                  <a:lnTo>
                    <a:pt x="534" y="447"/>
                  </a:lnTo>
                  <a:lnTo>
                    <a:pt x="539" y="462"/>
                  </a:lnTo>
                  <a:lnTo>
                    <a:pt x="542" y="477"/>
                  </a:lnTo>
                  <a:lnTo>
                    <a:pt x="543" y="494"/>
                  </a:lnTo>
                  <a:lnTo>
                    <a:pt x="544" y="511"/>
                  </a:lnTo>
                  <a:lnTo>
                    <a:pt x="544" y="524"/>
                  </a:lnTo>
                  <a:lnTo>
                    <a:pt x="543" y="535"/>
                  </a:lnTo>
                  <a:lnTo>
                    <a:pt x="541" y="548"/>
                  </a:lnTo>
                  <a:lnTo>
                    <a:pt x="540" y="559"/>
                  </a:lnTo>
                  <a:lnTo>
                    <a:pt x="537" y="570"/>
                  </a:lnTo>
                  <a:lnTo>
                    <a:pt x="534" y="581"/>
                  </a:lnTo>
                  <a:lnTo>
                    <a:pt x="529" y="591"/>
                  </a:lnTo>
                  <a:lnTo>
                    <a:pt x="525" y="601"/>
                  </a:lnTo>
                  <a:lnTo>
                    <a:pt x="521" y="611"/>
                  </a:lnTo>
                  <a:lnTo>
                    <a:pt x="515" y="620"/>
                  </a:lnTo>
                  <a:lnTo>
                    <a:pt x="509" y="629"/>
                  </a:lnTo>
                  <a:lnTo>
                    <a:pt x="503" y="639"/>
                  </a:lnTo>
                  <a:lnTo>
                    <a:pt x="495" y="647"/>
                  </a:lnTo>
                  <a:lnTo>
                    <a:pt x="488" y="654"/>
                  </a:lnTo>
                  <a:lnTo>
                    <a:pt x="480" y="662"/>
                  </a:lnTo>
                  <a:lnTo>
                    <a:pt x="470" y="670"/>
                  </a:lnTo>
                  <a:lnTo>
                    <a:pt x="461" y="677"/>
                  </a:lnTo>
                  <a:lnTo>
                    <a:pt x="451" y="683"/>
                  </a:lnTo>
                  <a:lnTo>
                    <a:pt x="441" y="689"/>
                  </a:lnTo>
                  <a:lnTo>
                    <a:pt x="430" y="694"/>
                  </a:lnTo>
                  <a:lnTo>
                    <a:pt x="419" y="700"/>
                  </a:lnTo>
                  <a:lnTo>
                    <a:pt x="407" y="705"/>
                  </a:lnTo>
                  <a:lnTo>
                    <a:pt x="396" y="709"/>
                  </a:lnTo>
                  <a:lnTo>
                    <a:pt x="383" y="712"/>
                  </a:lnTo>
                  <a:lnTo>
                    <a:pt x="370" y="716"/>
                  </a:lnTo>
                  <a:lnTo>
                    <a:pt x="356" y="719"/>
                  </a:lnTo>
                  <a:lnTo>
                    <a:pt x="343" y="721"/>
                  </a:lnTo>
                  <a:lnTo>
                    <a:pt x="328" y="723"/>
                  </a:lnTo>
                  <a:lnTo>
                    <a:pt x="299" y="725"/>
                  </a:lnTo>
                  <a:lnTo>
                    <a:pt x="267" y="726"/>
                  </a:lnTo>
                  <a:lnTo>
                    <a:pt x="244" y="726"/>
                  </a:lnTo>
                  <a:lnTo>
                    <a:pt x="221" y="724"/>
                  </a:lnTo>
                  <a:lnTo>
                    <a:pt x="198" y="721"/>
                  </a:lnTo>
                  <a:lnTo>
                    <a:pt x="177" y="717"/>
                  </a:lnTo>
                  <a:lnTo>
                    <a:pt x="158" y="712"/>
                  </a:lnTo>
                  <a:lnTo>
                    <a:pt x="138" y="706"/>
                  </a:lnTo>
                  <a:lnTo>
                    <a:pt x="120" y="699"/>
                  </a:lnTo>
                  <a:lnTo>
                    <a:pt x="104" y="690"/>
                  </a:lnTo>
                  <a:lnTo>
                    <a:pt x="87" y="680"/>
                  </a:lnTo>
                  <a:lnTo>
                    <a:pt x="73" y="669"/>
                  </a:lnTo>
                  <a:lnTo>
                    <a:pt x="58" y="656"/>
                  </a:lnTo>
                  <a:lnTo>
                    <a:pt x="45" y="643"/>
                  </a:lnTo>
                  <a:lnTo>
                    <a:pt x="32" y="628"/>
                  </a:lnTo>
                  <a:lnTo>
                    <a:pt x="21" y="613"/>
                  </a:lnTo>
                  <a:lnTo>
                    <a:pt x="10" y="595"/>
                  </a:lnTo>
                  <a:lnTo>
                    <a:pt x="0" y="5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n-lt"/>
              </a:endParaRPr>
            </a:p>
          </p:txBody>
        </p:sp>
      </p:grpSp>
      <p:sp>
        <p:nvSpPr>
          <p:cNvPr id="12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6602" y="969528"/>
            <a:ext cx="5388863" cy="578605"/>
          </a:xfrm>
          <a:prstGeom prst="rect">
            <a:avLst/>
          </a:prstGeom>
        </p:spPr>
        <p:txBody>
          <a:bodyPr/>
          <a:lstStyle>
            <a:lvl1pPr marL="0" indent="0" algn="l">
              <a:spcAft>
                <a:spcPts val="1200"/>
              </a:spcAft>
              <a:buFont typeface="Arial" panose="020B0604020202020204" pitchFamily="34" charset="0"/>
              <a:buNone/>
              <a:defRPr kumimoji="0" lang="en-US" sz="3200" b="1" i="0" u="none" strike="noStrike" kern="1200" cap="none" spc="0" normalizeH="0" baseline="0" dirty="0" smtClean="0">
                <a:ln>
                  <a:noFill/>
                </a:ln>
                <a:solidFill>
                  <a:srgbClr val="059BD9"/>
                </a:solidFill>
                <a:effectLst/>
                <a:uLnTx/>
                <a:uFillTx/>
                <a:latin typeface="+mj-lt"/>
                <a:ea typeface="+mj-ea"/>
                <a:cs typeface="Roboto Condensed Regular"/>
              </a:defRPr>
            </a:lvl1pPr>
            <a:lvl2pPr marL="400050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Char char="§"/>
              <a:defRPr lang="en-US" sz="22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j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75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0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marL="0" marR="0" lvl="0" indent="0" algn="l" defTabSz="6855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49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100574" y="1720928"/>
            <a:ext cx="3839725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2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</p:txBody>
      </p:sp>
      <p:grpSp>
        <p:nvGrpSpPr>
          <p:cNvPr id="54" name="Group 53"/>
          <p:cNvGrpSpPr/>
          <p:nvPr userDrawn="1"/>
        </p:nvGrpSpPr>
        <p:grpSpPr>
          <a:xfrm>
            <a:off x="-38100" y="1714392"/>
            <a:ext cx="1096044" cy="548640"/>
            <a:chOff x="5270938" y="2366962"/>
            <a:chExt cx="1738887" cy="1362077"/>
          </a:xfrm>
        </p:grpSpPr>
        <p:sp>
          <p:nvSpPr>
            <p:cNvPr id="55" name="Rectangle 54"/>
            <p:cNvSpPr/>
            <p:nvPr/>
          </p:nvSpPr>
          <p:spPr>
            <a:xfrm>
              <a:off x="5270938" y="2366962"/>
              <a:ext cx="1316271" cy="1362075"/>
            </a:xfrm>
            <a:prstGeom prst="rect">
              <a:avLst/>
            </a:prstGeom>
            <a:solidFill>
              <a:srgbClr val="0098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56" name="Isosceles Triangle 55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77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5309252" y="2501633"/>
              <a:ext cx="1425684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456979" y="2699508"/>
              <a:ext cx="1130230" cy="8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61" name="Group 60"/>
          <p:cNvGrpSpPr/>
          <p:nvPr userDrawn="1"/>
        </p:nvGrpSpPr>
        <p:grpSpPr>
          <a:xfrm>
            <a:off x="-44451" y="2600141"/>
            <a:ext cx="1109378" cy="548640"/>
            <a:chOff x="5249783" y="2366962"/>
            <a:chExt cx="1760042" cy="1362077"/>
          </a:xfrm>
        </p:grpSpPr>
        <p:sp>
          <p:nvSpPr>
            <p:cNvPr id="62" name="Rectangle 61"/>
            <p:cNvSpPr/>
            <p:nvPr/>
          </p:nvSpPr>
          <p:spPr>
            <a:xfrm>
              <a:off x="5249783" y="2366962"/>
              <a:ext cx="1337425" cy="1362075"/>
            </a:xfrm>
            <a:prstGeom prst="rect">
              <a:avLst/>
            </a:prstGeom>
            <a:solidFill>
              <a:srgbClr val="FFBE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63" name="Isosceles Triangle 62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D29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5320332" y="2501633"/>
              <a:ext cx="1403524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456978" y="2699508"/>
              <a:ext cx="1130230" cy="8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67" name="Group 66"/>
          <p:cNvGrpSpPr/>
          <p:nvPr userDrawn="1"/>
        </p:nvGrpSpPr>
        <p:grpSpPr>
          <a:xfrm>
            <a:off x="-38100" y="3535337"/>
            <a:ext cx="1096698" cy="548640"/>
            <a:chOff x="5239677" y="2366962"/>
            <a:chExt cx="1770148" cy="1362077"/>
          </a:xfrm>
        </p:grpSpPr>
        <p:sp>
          <p:nvSpPr>
            <p:cNvPr id="68" name="Rectangle 67"/>
            <p:cNvSpPr/>
            <p:nvPr/>
          </p:nvSpPr>
          <p:spPr>
            <a:xfrm>
              <a:off x="5239677" y="2366962"/>
              <a:ext cx="1347533" cy="1362075"/>
            </a:xfrm>
            <a:prstGeom prst="rect">
              <a:avLst/>
            </a:prstGeom>
            <a:solidFill>
              <a:srgbClr val="00B7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96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310291" y="2501633"/>
              <a:ext cx="1423605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56979" y="2699508"/>
              <a:ext cx="1130230" cy="851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73" name="Group 72"/>
          <p:cNvGrpSpPr/>
          <p:nvPr userDrawn="1"/>
        </p:nvGrpSpPr>
        <p:grpSpPr>
          <a:xfrm>
            <a:off x="9648801" y="3364854"/>
            <a:ext cx="984878" cy="1005627"/>
            <a:chOff x="5447304" y="2133600"/>
            <a:chExt cx="1562521" cy="1595439"/>
          </a:xfrm>
        </p:grpSpPr>
        <p:sp>
          <p:nvSpPr>
            <p:cNvPr id="74" name="Rectangle 73"/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40C17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5" name="Isosceles Triangle 74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34A2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6" name="Isosceles Triangle 75"/>
            <p:cNvSpPr/>
            <p:nvPr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34A2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456979" y="2501633"/>
              <a:ext cx="1130230" cy="43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STEP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5456979" y="2699507"/>
              <a:ext cx="1130230" cy="1025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8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100575" y="2600360"/>
            <a:ext cx="3839725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2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</p:txBody>
      </p:sp>
      <p:sp>
        <p:nvSpPr>
          <p:cNvPr id="90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1100575" y="3520869"/>
            <a:ext cx="3839725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2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</p:txBody>
      </p:sp>
      <p:grpSp>
        <p:nvGrpSpPr>
          <p:cNvPr id="91" name="Group 90"/>
          <p:cNvGrpSpPr/>
          <p:nvPr userDrawn="1"/>
        </p:nvGrpSpPr>
        <p:grpSpPr>
          <a:xfrm>
            <a:off x="9548703" y="254334"/>
            <a:ext cx="1071894" cy="1005627"/>
            <a:chOff x="5309252" y="2133600"/>
            <a:chExt cx="1700573" cy="1595439"/>
          </a:xfrm>
        </p:grpSpPr>
        <p:sp>
          <p:nvSpPr>
            <p:cNvPr id="92" name="Rectangle 91"/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0098DB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26" name="Isosceles Triangle 125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77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28" name="Isosceles Triangle 127"/>
            <p:cNvSpPr/>
            <p:nvPr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0077A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5309252" y="2501633"/>
              <a:ext cx="1425684" cy="43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5456979" y="2699507"/>
              <a:ext cx="1130230" cy="1025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01</a:t>
              </a:r>
            </a:p>
          </p:txBody>
        </p:sp>
      </p:grpSp>
      <p:grpSp>
        <p:nvGrpSpPr>
          <p:cNvPr id="131" name="Group 130"/>
          <p:cNvGrpSpPr/>
          <p:nvPr userDrawn="1"/>
        </p:nvGrpSpPr>
        <p:grpSpPr>
          <a:xfrm>
            <a:off x="9562671" y="1286873"/>
            <a:ext cx="1064910" cy="1005627"/>
            <a:chOff x="5320332" y="2133600"/>
            <a:chExt cx="1689493" cy="1595439"/>
          </a:xfrm>
        </p:grpSpPr>
        <p:sp>
          <p:nvSpPr>
            <p:cNvPr id="132" name="Rectangle 131"/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FFBE0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3" name="Isosceles Triangle 132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D29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4" name="Isosceles Triangle 133"/>
            <p:cNvSpPr/>
            <p:nvPr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D29B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5320332" y="2501633"/>
              <a:ext cx="1403524" cy="43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5456979" y="2699507"/>
              <a:ext cx="1130230" cy="1025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02</a:t>
              </a:r>
            </a:p>
          </p:txBody>
        </p:sp>
      </p:grpSp>
      <p:grpSp>
        <p:nvGrpSpPr>
          <p:cNvPr id="137" name="Group 136"/>
          <p:cNvGrpSpPr/>
          <p:nvPr userDrawn="1"/>
        </p:nvGrpSpPr>
        <p:grpSpPr>
          <a:xfrm>
            <a:off x="9550013" y="2322725"/>
            <a:ext cx="1071239" cy="1005627"/>
            <a:chOff x="5310291" y="2133600"/>
            <a:chExt cx="1699534" cy="1595439"/>
          </a:xfrm>
        </p:grpSpPr>
        <p:sp>
          <p:nvSpPr>
            <p:cNvPr id="138" name="Rectangle 137"/>
            <p:cNvSpPr/>
            <p:nvPr/>
          </p:nvSpPr>
          <p:spPr>
            <a:xfrm>
              <a:off x="5456978" y="2366962"/>
              <a:ext cx="1130230" cy="1362075"/>
            </a:xfrm>
            <a:prstGeom prst="rect">
              <a:avLst/>
            </a:prstGeom>
            <a:solidFill>
              <a:srgbClr val="00B7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39" name="Isosceles Triangle 138"/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rgbClr val="0096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0" name="Isosceles Triangle 139"/>
            <p:cNvSpPr/>
            <p:nvPr userDrawn="1"/>
          </p:nvSpPr>
          <p:spPr>
            <a:xfrm>
              <a:off x="5447304" y="2133600"/>
              <a:ext cx="477246" cy="233362"/>
            </a:xfrm>
            <a:prstGeom prst="triangle">
              <a:avLst>
                <a:gd name="adj" fmla="val 100000"/>
              </a:avLst>
            </a:prstGeom>
            <a:solidFill>
              <a:srgbClr val="00969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solidFill>
                  <a:schemeClr val="tx1"/>
                </a:solidFill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5310291" y="2501633"/>
              <a:ext cx="1423606" cy="439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5456979" y="2699507"/>
              <a:ext cx="1130230" cy="10254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</a:rPr>
                <a:t>03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EC38060-1D87-2847-8D01-ED74B28035FF}"/>
              </a:ext>
            </a:extLst>
          </p:cNvPr>
          <p:cNvGrpSpPr/>
          <p:nvPr userDrawn="1"/>
        </p:nvGrpSpPr>
        <p:grpSpPr>
          <a:xfrm>
            <a:off x="-38101" y="4428100"/>
            <a:ext cx="1096698" cy="548640"/>
            <a:chOff x="5239677" y="2366962"/>
            <a:chExt cx="1770148" cy="1362077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7F7062E7-1657-5C45-84B4-F63938DD82D9}"/>
                </a:ext>
              </a:extLst>
            </p:cNvPr>
            <p:cNvSpPr/>
            <p:nvPr/>
          </p:nvSpPr>
          <p:spPr>
            <a:xfrm>
              <a:off x="5239677" y="2366962"/>
              <a:ext cx="1347533" cy="1362075"/>
            </a:xfrm>
            <a:prstGeom prst="rect">
              <a:avLst/>
            </a:prstGeom>
            <a:solidFill>
              <a:srgbClr val="FFB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81" name="Isosceles Triangle 68">
              <a:extLst>
                <a:ext uri="{FF2B5EF4-FFF2-40B4-BE49-F238E27FC236}">
                  <a16:creationId xmlns:a16="http://schemas.microsoft.com/office/drawing/2014/main" id="{76F629E3-229E-2944-BAFE-7AEEF169DD73}"/>
                </a:ext>
              </a:extLst>
            </p:cNvPr>
            <p:cNvSpPr/>
            <p:nvPr/>
          </p:nvSpPr>
          <p:spPr>
            <a:xfrm rot="5400000">
              <a:off x="6117479" y="2836693"/>
              <a:ext cx="1362074" cy="422618"/>
            </a:xfrm>
            <a:prstGeom prst="triangl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00">
                <a:solidFill>
                  <a:schemeClr val="tx1"/>
                </a:solidFill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E07FDCB9-02AF-0A4D-9DF1-81D489C3A97F}"/>
                </a:ext>
              </a:extLst>
            </p:cNvPr>
            <p:cNvSpPr txBox="1"/>
            <p:nvPr/>
          </p:nvSpPr>
          <p:spPr>
            <a:xfrm>
              <a:off x="5310291" y="2501633"/>
              <a:ext cx="1423605" cy="4912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>
                  <a:solidFill>
                    <a:schemeClr val="bg1"/>
                  </a:solidFill>
                </a:rPr>
                <a:t>MODULE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6C5FFD4C-0102-964B-B3B4-F8E16901625E}"/>
                </a:ext>
              </a:extLst>
            </p:cNvPr>
            <p:cNvSpPr txBox="1"/>
            <p:nvPr/>
          </p:nvSpPr>
          <p:spPr>
            <a:xfrm>
              <a:off x="5456979" y="2699507"/>
              <a:ext cx="1130230" cy="99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04</a:t>
              </a:r>
            </a:p>
          </p:txBody>
        </p:sp>
      </p:grpSp>
      <p:sp>
        <p:nvSpPr>
          <p:cNvPr id="84" name="Text Placeholder 3">
            <a:extLst>
              <a:ext uri="{FF2B5EF4-FFF2-40B4-BE49-F238E27FC236}">
                <a16:creationId xmlns:a16="http://schemas.microsoft.com/office/drawing/2014/main" id="{E3F63184-E65D-7045-9DE4-C594946EEC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00574" y="4413632"/>
            <a:ext cx="3839725" cy="578605"/>
          </a:xfrm>
          <a:prstGeom prst="rect">
            <a:avLst/>
          </a:prstGeom>
        </p:spPr>
        <p:txBody>
          <a:bodyPr anchor="ctr" anchorCtr="0"/>
          <a:lstStyle>
            <a:lvl1pPr marL="0" indent="0" algn="l">
              <a:spcAft>
                <a:spcPts val="0"/>
              </a:spcAft>
              <a:buFont typeface="Arial" panose="020B0604020202020204" pitchFamily="34" charset="0"/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1pPr>
            <a:lvl2pPr marL="0" indent="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Font typeface="Wingdings" panose="05000000000000000000" pitchFamily="2" charset="2"/>
              <a:buNone/>
              <a:defRPr lang="en-US" sz="2200" b="1" i="0" kern="1200" dirty="0" smtClean="0">
                <a:solidFill>
                  <a:srgbClr val="008DCC"/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2pPr>
            <a:lvl3pPr marL="630238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3pPr>
            <a:lvl4pPr marL="119221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4pPr>
            <a:lvl5pPr marL="1516063" indent="-228600" algn="l" defTabSz="685526" rtl="0" eaLnBrk="1" latinLnBrk="0" hangingPunct="1">
              <a:spcBef>
                <a:spcPts val="0"/>
              </a:spcBef>
              <a:spcAft>
                <a:spcPts val="1200"/>
              </a:spcAft>
              <a:buClr>
                <a:srgbClr val="FF6600"/>
              </a:buClr>
              <a:buSzPct val="75000"/>
              <a:buFont typeface="Roboto Condensed Regular" panose="02000000000000000000" pitchFamily="2" charset="0"/>
              <a:buChar char="―"/>
              <a:defRPr lang="en-US" sz="2000" b="1" i="0" kern="12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+mn-lt"/>
                <a:ea typeface="Roboto" panose="02000000000000000000" pitchFamily="2" charset="0"/>
                <a:cs typeface="Roboto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32984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38F9-CCEC-87F0-9199-604E8C804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96600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gray">
          <a:xfrm>
            <a:off x="3" y="0"/>
            <a:ext cx="6095997" cy="5156975"/>
          </a:xfrm>
          <a:custGeom>
            <a:avLst/>
            <a:gdLst>
              <a:gd name="T0" fmla="*/ 6428 w 6428"/>
              <a:gd name="T1" fmla="*/ 5177 h 5177"/>
              <a:gd name="T2" fmla="*/ 0 w 6428"/>
              <a:gd name="T3" fmla="*/ 5177 h 5177"/>
              <a:gd name="T4" fmla="*/ 0 w 6428"/>
              <a:gd name="T5" fmla="*/ 0 h 5177"/>
              <a:gd name="T6" fmla="*/ 3494 w 6428"/>
              <a:gd name="T7" fmla="*/ 0 h 5177"/>
              <a:gd name="T8" fmla="*/ 6428 w 6428"/>
              <a:gd name="T9" fmla="*/ 5177 h 5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8" h="5177">
                <a:moveTo>
                  <a:pt x="6428" y="5177"/>
                </a:moveTo>
                <a:lnTo>
                  <a:pt x="0" y="5177"/>
                </a:lnTo>
                <a:lnTo>
                  <a:pt x="0" y="0"/>
                </a:lnTo>
                <a:lnTo>
                  <a:pt x="3494" y="0"/>
                </a:lnTo>
                <a:lnTo>
                  <a:pt x="6428" y="5177"/>
                </a:lnTo>
                <a:close/>
              </a:path>
            </a:pathLst>
          </a:custGeom>
          <a:solidFill>
            <a:srgbClr val="0098DB">
              <a:alpha val="89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2738" y="3319780"/>
            <a:ext cx="5938837" cy="1590040"/>
          </a:xfrm>
          <a:prstGeom prst="rect">
            <a:avLst/>
          </a:prstGeom>
        </p:spPr>
        <p:txBody>
          <a:bodyPr/>
          <a:lstStyle>
            <a:lvl1pPr marL="0" indent="0" algn="l" defTabSz="68552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None/>
              <a:defRPr lang="en-US" sz="3200" b="0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buNone/>
              <a:defRPr lang="en-US" sz="2400" b="0" i="1" kern="1200" dirty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2pPr>
            <a:lvl3pPr>
              <a:defRPr b="0">
                <a:latin typeface="+mn-lt"/>
                <a:ea typeface="Roboto Condensed" panose="02000000000000000000" pitchFamily="2" charset="0"/>
              </a:defRPr>
            </a:lvl3pPr>
            <a:lvl4pPr>
              <a:defRPr b="0">
                <a:latin typeface="+mn-lt"/>
                <a:ea typeface="Roboto Condensed" panose="02000000000000000000" pitchFamily="2" charset="0"/>
              </a:defRPr>
            </a:lvl4pPr>
            <a:lvl5pPr>
              <a:defRPr b="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12737" y="985229"/>
            <a:ext cx="3821113" cy="247720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en-US" sz="3200" b="1" kern="1200" cap="all" baseline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buNone/>
              <a:defRPr sz="3200" b="1" i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Roboto Condensed" panose="02000000000000000000" pitchFamily="2" charset="0"/>
              </a:defRPr>
            </a:lvl2pPr>
            <a:lvl3pPr>
              <a:defRPr sz="1100">
                <a:latin typeface="+mn-lt"/>
                <a:ea typeface="Roboto Condensed" panose="02000000000000000000" pitchFamily="2" charset="0"/>
              </a:defRPr>
            </a:lvl3pPr>
            <a:lvl4pPr>
              <a:defRPr sz="1050">
                <a:latin typeface="+mn-lt"/>
                <a:ea typeface="Roboto Condensed" panose="02000000000000000000" pitchFamily="2" charset="0"/>
              </a:defRPr>
            </a:lvl4pPr>
            <a:lvl5pPr>
              <a:defRPr sz="105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372350" y="4243388"/>
            <a:ext cx="1500188" cy="622300"/>
            <a:chOff x="4644" y="2673"/>
            <a:chExt cx="945" cy="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935" y="2673"/>
              <a:ext cx="115" cy="115"/>
            </a:xfrm>
            <a:custGeom>
              <a:avLst/>
              <a:gdLst>
                <a:gd name="T0" fmla="*/ 1948 w 1953"/>
                <a:gd name="T1" fmla="*/ 1077 h 1955"/>
                <a:gd name="T2" fmla="*/ 1923 w 1953"/>
                <a:gd name="T3" fmla="*/ 1222 h 1955"/>
                <a:gd name="T4" fmla="*/ 1877 w 1953"/>
                <a:gd name="T5" fmla="*/ 1357 h 1955"/>
                <a:gd name="T6" fmla="*/ 1811 w 1953"/>
                <a:gd name="T7" fmla="*/ 1484 h 1955"/>
                <a:gd name="T8" fmla="*/ 1730 w 1953"/>
                <a:gd name="T9" fmla="*/ 1598 h 1955"/>
                <a:gd name="T10" fmla="*/ 1634 w 1953"/>
                <a:gd name="T11" fmla="*/ 1701 h 1955"/>
                <a:gd name="T12" fmla="*/ 1522 w 1953"/>
                <a:gd name="T13" fmla="*/ 1787 h 1955"/>
                <a:gd name="T14" fmla="*/ 1400 w 1953"/>
                <a:gd name="T15" fmla="*/ 1859 h 1955"/>
                <a:gd name="T16" fmla="*/ 1267 w 1953"/>
                <a:gd name="T17" fmla="*/ 1911 h 1955"/>
                <a:gd name="T18" fmla="*/ 1126 w 1953"/>
                <a:gd name="T19" fmla="*/ 1943 h 1955"/>
                <a:gd name="T20" fmla="*/ 977 w 1953"/>
                <a:gd name="T21" fmla="*/ 1955 h 1955"/>
                <a:gd name="T22" fmla="*/ 827 w 1953"/>
                <a:gd name="T23" fmla="*/ 1943 h 1955"/>
                <a:gd name="T24" fmla="*/ 686 w 1953"/>
                <a:gd name="T25" fmla="*/ 1911 h 1955"/>
                <a:gd name="T26" fmla="*/ 553 w 1953"/>
                <a:gd name="T27" fmla="*/ 1859 h 1955"/>
                <a:gd name="T28" fmla="*/ 431 w 1953"/>
                <a:gd name="T29" fmla="*/ 1787 h 1955"/>
                <a:gd name="T30" fmla="*/ 320 w 1953"/>
                <a:gd name="T31" fmla="*/ 1701 h 1955"/>
                <a:gd name="T32" fmla="*/ 223 w 1953"/>
                <a:gd name="T33" fmla="*/ 1598 h 1955"/>
                <a:gd name="T34" fmla="*/ 142 w 1953"/>
                <a:gd name="T35" fmla="*/ 1484 h 1955"/>
                <a:gd name="T36" fmla="*/ 76 w 1953"/>
                <a:gd name="T37" fmla="*/ 1357 h 1955"/>
                <a:gd name="T38" fmla="*/ 31 w 1953"/>
                <a:gd name="T39" fmla="*/ 1222 h 1955"/>
                <a:gd name="T40" fmla="*/ 5 w 1953"/>
                <a:gd name="T41" fmla="*/ 1077 h 1955"/>
                <a:gd name="T42" fmla="*/ 1 w 1953"/>
                <a:gd name="T43" fmla="*/ 926 h 1955"/>
                <a:gd name="T44" fmla="*/ 20 w 1953"/>
                <a:gd name="T45" fmla="*/ 780 h 1955"/>
                <a:gd name="T46" fmla="*/ 59 w 1953"/>
                <a:gd name="T47" fmla="*/ 641 h 1955"/>
                <a:gd name="T48" fmla="*/ 117 w 1953"/>
                <a:gd name="T49" fmla="*/ 511 h 1955"/>
                <a:gd name="T50" fmla="*/ 194 w 1953"/>
                <a:gd name="T51" fmla="*/ 393 h 1955"/>
                <a:gd name="T52" fmla="*/ 286 w 1953"/>
                <a:gd name="T53" fmla="*/ 286 h 1955"/>
                <a:gd name="T54" fmla="*/ 393 w 1953"/>
                <a:gd name="T55" fmla="*/ 194 h 1955"/>
                <a:gd name="T56" fmla="*/ 511 w 1953"/>
                <a:gd name="T57" fmla="*/ 118 h 1955"/>
                <a:gd name="T58" fmla="*/ 641 w 1953"/>
                <a:gd name="T59" fmla="*/ 59 h 1955"/>
                <a:gd name="T60" fmla="*/ 780 w 1953"/>
                <a:gd name="T61" fmla="*/ 20 h 1955"/>
                <a:gd name="T62" fmla="*/ 927 w 1953"/>
                <a:gd name="T63" fmla="*/ 1 h 1955"/>
                <a:gd name="T64" fmla="*/ 1076 w 1953"/>
                <a:gd name="T65" fmla="*/ 5 h 1955"/>
                <a:gd name="T66" fmla="*/ 1221 w 1953"/>
                <a:gd name="T67" fmla="*/ 31 h 1955"/>
                <a:gd name="T68" fmla="*/ 1356 w 1953"/>
                <a:gd name="T69" fmla="*/ 76 h 1955"/>
                <a:gd name="T70" fmla="*/ 1483 w 1953"/>
                <a:gd name="T71" fmla="*/ 142 h 1955"/>
                <a:gd name="T72" fmla="*/ 1597 w 1953"/>
                <a:gd name="T73" fmla="*/ 223 h 1955"/>
                <a:gd name="T74" fmla="*/ 1700 w 1953"/>
                <a:gd name="T75" fmla="*/ 320 h 1955"/>
                <a:gd name="T76" fmla="*/ 1786 w 1953"/>
                <a:gd name="T77" fmla="*/ 431 h 1955"/>
                <a:gd name="T78" fmla="*/ 1857 w 1953"/>
                <a:gd name="T79" fmla="*/ 554 h 1955"/>
                <a:gd name="T80" fmla="*/ 1910 w 1953"/>
                <a:gd name="T81" fmla="*/ 686 h 1955"/>
                <a:gd name="T82" fmla="*/ 1942 w 1953"/>
                <a:gd name="T83" fmla="*/ 828 h 1955"/>
                <a:gd name="T84" fmla="*/ 1953 w 1953"/>
                <a:gd name="T85" fmla="*/ 978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5">
                  <a:moveTo>
                    <a:pt x="1953" y="978"/>
                  </a:moveTo>
                  <a:lnTo>
                    <a:pt x="1952" y="1028"/>
                  </a:lnTo>
                  <a:lnTo>
                    <a:pt x="1948" y="1077"/>
                  </a:lnTo>
                  <a:lnTo>
                    <a:pt x="1942" y="1126"/>
                  </a:lnTo>
                  <a:lnTo>
                    <a:pt x="1933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1" y="1484"/>
                  </a:lnTo>
                  <a:lnTo>
                    <a:pt x="1786" y="1524"/>
                  </a:lnTo>
                  <a:lnTo>
                    <a:pt x="1759" y="1562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7" y="1669"/>
                  </a:lnTo>
                  <a:lnTo>
                    <a:pt x="1634" y="1701"/>
                  </a:lnTo>
                  <a:lnTo>
                    <a:pt x="1597" y="1731"/>
                  </a:lnTo>
                  <a:lnTo>
                    <a:pt x="1561" y="1760"/>
                  </a:lnTo>
                  <a:lnTo>
                    <a:pt x="1522" y="1787"/>
                  </a:lnTo>
                  <a:lnTo>
                    <a:pt x="1483" y="1813"/>
                  </a:lnTo>
                  <a:lnTo>
                    <a:pt x="1442" y="1837"/>
                  </a:lnTo>
                  <a:lnTo>
                    <a:pt x="1400" y="1859"/>
                  </a:lnTo>
                  <a:lnTo>
                    <a:pt x="1356" y="1878"/>
                  </a:lnTo>
                  <a:lnTo>
                    <a:pt x="1312" y="1896"/>
                  </a:lnTo>
                  <a:lnTo>
                    <a:pt x="1267" y="1911"/>
                  </a:lnTo>
                  <a:lnTo>
                    <a:pt x="1221" y="1924"/>
                  </a:lnTo>
                  <a:lnTo>
                    <a:pt x="1174" y="1935"/>
                  </a:lnTo>
                  <a:lnTo>
                    <a:pt x="1126" y="1943"/>
                  </a:lnTo>
                  <a:lnTo>
                    <a:pt x="1076" y="1950"/>
                  </a:lnTo>
                  <a:lnTo>
                    <a:pt x="1027" y="1953"/>
                  </a:lnTo>
                  <a:lnTo>
                    <a:pt x="977" y="1955"/>
                  </a:lnTo>
                  <a:lnTo>
                    <a:pt x="927" y="1953"/>
                  </a:lnTo>
                  <a:lnTo>
                    <a:pt x="877" y="1950"/>
                  </a:lnTo>
                  <a:lnTo>
                    <a:pt x="827" y="1943"/>
                  </a:lnTo>
                  <a:lnTo>
                    <a:pt x="780" y="1935"/>
                  </a:lnTo>
                  <a:lnTo>
                    <a:pt x="733" y="1924"/>
                  </a:lnTo>
                  <a:lnTo>
                    <a:pt x="686" y="1911"/>
                  </a:lnTo>
                  <a:lnTo>
                    <a:pt x="641" y="1896"/>
                  </a:lnTo>
                  <a:lnTo>
                    <a:pt x="596" y="1878"/>
                  </a:lnTo>
                  <a:lnTo>
                    <a:pt x="553" y="1859"/>
                  </a:lnTo>
                  <a:lnTo>
                    <a:pt x="511" y="1837"/>
                  </a:lnTo>
                  <a:lnTo>
                    <a:pt x="470" y="1813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9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4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1" y="1028"/>
                  </a:lnTo>
                  <a:lnTo>
                    <a:pt x="0" y="978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6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7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2" y="59"/>
                  </a:lnTo>
                  <a:lnTo>
                    <a:pt x="1356" y="76"/>
                  </a:lnTo>
                  <a:lnTo>
                    <a:pt x="1400" y="96"/>
                  </a:lnTo>
                  <a:lnTo>
                    <a:pt x="1442" y="118"/>
                  </a:lnTo>
                  <a:lnTo>
                    <a:pt x="1483" y="142"/>
                  </a:lnTo>
                  <a:lnTo>
                    <a:pt x="1522" y="167"/>
                  </a:lnTo>
                  <a:lnTo>
                    <a:pt x="1561" y="194"/>
                  </a:lnTo>
                  <a:lnTo>
                    <a:pt x="1597" y="223"/>
                  </a:lnTo>
                  <a:lnTo>
                    <a:pt x="1634" y="254"/>
                  </a:lnTo>
                  <a:lnTo>
                    <a:pt x="1667" y="286"/>
                  </a:lnTo>
                  <a:lnTo>
                    <a:pt x="1700" y="320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1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89" y="2673"/>
              <a:ext cx="115" cy="115"/>
            </a:xfrm>
            <a:custGeom>
              <a:avLst/>
              <a:gdLst>
                <a:gd name="T0" fmla="*/ 1949 w 1954"/>
                <a:gd name="T1" fmla="*/ 1077 h 1954"/>
                <a:gd name="T2" fmla="*/ 1923 w 1954"/>
                <a:gd name="T3" fmla="*/ 1222 h 1954"/>
                <a:gd name="T4" fmla="*/ 1877 w 1954"/>
                <a:gd name="T5" fmla="*/ 1357 h 1954"/>
                <a:gd name="T6" fmla="*/ 1812 w 1954"/>
                <a:gd name="T7" fmla="*/ 1484 h 1954"/>
                <a:gd name="T8" fmla="*/ 1731 w 1954"/>
                <a:gd name="T9" fmla="*/ 1598 h 1954"/>
                <a:gd name="T10" fmla="*/ 1634 w 1954"/>
                <a:gd name="T11" fmla="*/ 1700 h 1954"/>
                <a:gd name="T12" fmla="*/ 1523 w 1954"/>
                <a:gd name="T13" fmla="*/ 1787 h 1954"/>
                <a:gd name="T14" fmla="*/ 1401 w 1954"/>
                <a:gd name="T15" fmla="*/ 1858 h 1954"/>
                <a:gd name="T16" fmla="*/ 1267 w 1954"/>
                <a:gd name="T17" fmla="*/ 1910 h 1954"/>
                <a:gd name="T18" fmla="*/ 1126 w 1954"/>
                <a:gd name="T19" fmla="*/ 1943 h 1954"/>
                <a:gd name="T20" fmla="*/ 977 w 1954"/>
                <a:gd name="T21" fmla="*/ 1954 h 1954"/>
                <a:gd name="T22" fmla="*/ 828 w 1954"/>
                <a:gd name="T23" fmla="*/ 1943 h 1954"/>
                <a:gd name="T24" fmla="*/ 687 w 1954"/>
                <a:gd name="T25" fmla="*/ 1910 h 1954"/>
                <a:gd name="T26" fmla="*/ 553 w 1954"/>
                <a:gd name="T27" fmla="*/ 1858 h 1954"/>
                <a:gd name="T28" fmla="*/ 431 w 1954"/>
                <a:gd name="T29" fmla="*/ 1787 h 1954"/>
                <a:gd name="T30" fmla="*/ 320 w 1954"/>
                <a:gd name="T31" fmla="*/ 1700 h 1954"/>
                <a:gd name="T32" fmla="*/ 223 w 1954"/>
                <a:gd name="T33" fmla="*/ 1598 h 1954"/>
                <a:gd name="T34" fmla="*/ 142 w 1954"/>
                <a:gd name="T35" fmla="*/ 1484 h 1954"/>
                <a:gd name="T36" fmla="*/ 77 w 1954"/>
                <a:gd name="T37" fmla="*/ 1357 h 1954"/>
                <a:gd name="T38" fmla="*/ 31 w 1954"/>
                <a:gd name="T39" fmla="*/ 1222 h 1954"/>
                <a:gd name="T40" fmla="*/ 5 w 1954"/>
                <a:gd name="T41" fmla="*/ 1077 h 1954"/>
                <a:gd name="T42" fmla="*/ 2 w 1954"/>
                <a:gd name="T43" fmla="*/ 927 h 1954"/>
                <a:gd name="T44" fmla="*/ 20 w 1954"/>
                <a:gd name="T45" fmla="*/ 781 h 1954"/>
                <a:gd name="T46" fmla="*/ 59 w 1954"/>
                <a:gd name="T47" fmla="*/ 641 h 1954"/>
                <a:gd name="T48" fmla="*/ 118 w 1954"/>
                <a:gd name="T49" fmla="*/ 511 h 1954"/>
                <a:gd name="T50" fmla="*/ 194 w 1954"/>
                <a:gd name="T51" fmla="*/ 393 h 1954"/>
                <a:gd name="T52" fmla="*/ 286 w 1954"/>
                <a:gd name="T53" fmla="*/ 286 h 1954"/>
                <a:gd name="T54" fmla="*/ 393 w 1954"/>
                <a:gd name="T55" fmla="*/ 194 h 1954"/>
                <a:gd name="T56" fmla="*/ 511 w 1954"/>
                <a:gd name="T57" fmla="*/ 118 h 1954"/>
                <a:gd name="T58" fmla="*/ 641 w 1954"/>
                <a:gd name="T59" fmla="*/ 59 h 1954"/>
                <a:gd name="T60" fmla="*/ 780 w 1954"/>
                <a:gd name="T61" fmla="*/ 20 h 1954"/>
                <a:gd name="T62" fmla="*/ 927 w 1954"/>
                <a:gd name="T63" fmla="*/ 1 h 1954"/>
                <a:gd name="T64" fmla="*/ 1076 w 1954"/>
                <a:gd name="T65" fmla="*/ 5 h 1954"/>
                <a:gd name="T66" fmla="*/ 1221 w 1954"/>
                <a:gd name="T67" fmla="*/ 31 h 1954"/>
                <a:gd name="T68" fmla="*/ 1357 w 1954"/>
                <a:gd name="T69" fmla="*/ 77 h 1954"/>
                <a:gd name="T70" fmla="*/ 1483 w 1954"/>
                <a:gd name="T71" fmla="*/ 142 h 1954"/>
                <a:gd name="T72" fmla="*/ 1598 w 1954"/>
                <a:gd name="T73" fmla="*/ 223 h 1954"/>
                <a:gd name="T74" fmla="*/ 1700 w 1954"/>
                <a:gd name="T75" fmla="*/ 320 h 1954"/>
                <a:gd name="T76" fmla="*/ 1787 w 1954"/>
                <a:gd name="T77" fmla="*/ 431 h 1954"/>
                <a:gd name="T78" fmla="*/ 1858 w 1954"/>
                <a:gd name="T79" fmla="*/ 554 h 1954"/>
                <a:gd name="T80" fmla="*/ 1910 w 1954"/>
                <a:gd name="T81" fmla="*/ 686 h 1954"/>
                <a:gd name="T82" fmla="*/ 1943 w 1954"/>
                <a:gd name="T83" fmla="*/ 828 h 1954"/>
                <a:gd name="T84" fmla="*/ 1954 w 1954"/>
                <a:gd name="T85" fmla="*/ 97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4" h="1954">
                  <a:moveTo>
                    <a:pt x="1954" y="978"/>
                  </a:moveTo>
                  <a:lnTo>
                    <a:pt x="1953" y="1028"/>
                  </a:lnTo>
                  <a:lnTo>
                    <a:pt x="1949" y="1077"/>
                  </a:lnTo>
                  <a:lnTo>
                    <a:pt x="1943" y="1126"/>
                  </a:lnTo>
                  <a:lnTo>
                    <a:pt x="1934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5" y="1313"/>
                  </a:lnTo>
                  <a:lnTo>
                    <a:pt x="1877" y="1357"/>
                  </a:lnTo>
                  <a:lnTo>
                    <a:pt x="1858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7" y="1523"/>
                  </a:lnTo>
                  <a:lnTo>
                    <a:pt x="1760" y="1562"/>
                  </a:lnTo>
                  <a:lnTo>
                    <a:pt x="1731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0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3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6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7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3"/>
                  </a:lnTo>
                  <a:lnTo>
                    <a:pt x="687" y="1910"/>
                  </a:lnTo>
                  <a:lnTo>
                    <a:pt x="641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0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0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8" y="1443"/>
                  </a:lnTo>
                  <a:lnTo>
                    <a:pt x="96" y="1401"/>
                  </a:lnTo>
                  <a:lnTo>
                    <a:pt x="77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2" y="1028"/>
                  </a:lnTo>
                  <a:lnTo>
                    <a:pt x="0" y="978"/>
                  </a:lnTo>
                  <a:lnTo>
                    <a:pt x="2" y="927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1"/>
                  </a:lnTo>
                  <a:lnTo>
                    <a:pt x="31" y="733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7" y="597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7"/>
                  </a:lnTo>
                  <a:lnTo>
                    <a:pt x="641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7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0"/>
                  </a:lnTo>
                  <a:lnTo>
                    <a:pt x="1731" y="356"/>
                  </a:lnTo>
                  <a:lnTo>
                    <a:pt x="1760" y="393"/>
                  </a:lnTo>
                  <a:lnTo>
                    <a:pt x="1787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8" y="554"/>
                  </a:lnTo>
                  <a:lnTo>
                    <a:pt x="1877" y="597"/>
                  </a:lnTo>
                  <a:lnTo>
                    <a:pt x="1895" y="641"/>
                  </a:lnTo>
                  <a:lnTo>
                    <a:pt x="1910" y="686"/>
                  </a:lnTo>
                  <a:lnTo>
                    <a:pt x="1923" y="733"/>
                  </a:lnTo>
                  <a:lnTo>
                    <a:pt x="1934" y="781"/>
                  </a:lnTo>
                  <a:lnTo>
                    <a:pt x="1943" y="828"/>
                  </a:lnTo>
                  <a:lnTo>
                    <a:pt x="1949" y="877"/>
                  </a:lnTo>
                  <a:lnTo>
                    <a:pt x="1953" y="927"/>
                  </a:lnTo>
                  <a:lnTo>
                    <a:pt x="1954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4644" y="2674"/>
              <a:ext cx="115" cy="114"/>
            </a:xfrm>
            <a:custGeom>
              <a:avLst/>
              <a:gdLst>
                <a:gd name="T0" fmla="*/ 1948 w 1953"/>
                <a:gd name="T1" fmla="*/ 1077 h 1954"/>
                <a:gd name="T2" fmla="*/ 1923 w 1953"/>
                <a:gd name="T3" fmla="*/ 1221 h 1954"/>
                <a:gd name="T4" fmla="*/ 1877 w 1953"/>
                <a:gd name="T5" fmla="*/ 1357 h 1954"/>
                <a:gd name="T6" fmla="*/ 1812 w 1953"/>
                <a:gd name="T7" fmla="*/ 1484 h 1954"/>
                <a:gd name="T8" fmla="*/ 1730 w 1953"/>
                <a:gd name="T9" fmla="*/ 1598 h 1954"/>
                <a:gd name="T10" fmla="*/ 1634 w 1953"/>
                <a:gd name="T11" fmla="*/ 1701 h 1954"/>
                <a:gd name="T12" fmla="*/ 1523 w 1953"/>
                <a:gd name="T13" fmla="*/ 1787 h 1954"/>
                <a:gd name="T14" fmla="*/ 1401 w 1953"/>
                <a:gd name="T15" fmla="*/ 1858 h 1954"/>
                <a:gd name="T16" fmla="*/ 1267 w 1953"/>
                <a:gd name="T17" fmla="*/ 1910 h 1954"/>
                <a:gd name="T18" fmla="*/ 1126 w 1953"/>
                <a:gd name="T19" fmla="*/ 1943 h 1954"/>
                <a:gd name="T20" fmla="*/ 977 w 1953"/>
                <a:gd name="T21" fmla="*/ 1954 h 1954"/>
                <a:gd name="T22" fmla="*/ 828 w 1953"/>
                <a:gd name="T23" fmla="*/ 1943 h 1954"/>
                <a:gd name="T24" fmla="*/ 687 w 1953"/>
                <a:gd name="T25" fmla="*/ 1910 h 1954"/>
                <a:gd name="T26" fmla="*/ 553 w 1953"/>
                <a:gd name="T27" fmla="*/ 1858 h 1954"/>
                <a:gd name="T28" fmla="*/ 431 w 1953"/>
                <a:gd name="T29" fmla="*/ 1787 h 1954"/>
                <a:gd name="T30" fmla="*/ 320 w 1953"/>
                <a:gd name="T31" fmla="*/ 1701 h 1954"/>
                <a:gd name="T32" fmla="*/ 223 w 1953"/>
                <a:gd name="T33" fmla="*/ 1598 h 1954"/>
                <a:gd name="T34" fmla="*/ 142 w 1953"/>
                <a:gd name="T35" fmla="*/ 1484 h 1954"/>
                <a:gd name="T36" fmla="*/ 76 w 1953"/>
                <a:gd name="T37" fmla="*/ 1357 h 1954"/>
                <a:gd name="T38" fmla="*/ 31 w 1953"/>
                <a:gd name="T39" fmla="*/ 1221 h 1954"/>
                <a:gd name="T40" fmla="*/ 5 w 1953"/>
                <a:gd name="T41" fmla="*/ 1077 h 1954"/>
                <a:gd name="T42" fmla="*/ 1 w 1953"/>
                <a:gd name="T43" fmla="*/ 926 h 1954"/>
                <a:gd name="T44" fmla="*/ 20 w 1953"/>
                <a:gd name="T45" fmla="*/ 780 h 1954"/>
                <a:gd name="T46" fmla="*/ 59 w 1953"/>
                <a:gd name="T47" fmla="*/ 641 h 1954"/>
                <a:gd name="T48" fmla="*/ 117 w 1953"/>
                <a:gd name="T49" fmla="*/ 511 h 1954"/>
                <a:gd name="T50" fmla="*/ 194 w 1953"/>
                <a:gd name="T51" fmla="*/ 393 h 1954"/>
                <a:gd name="T52" fmla="*/ 286 w 1953"/>
                <a:gd name="T53" fmla="*/ 286 h 1954"/>
                <a:gd name="T54" fmla="*/ 393 w 1953"/>
                <a:gd name="T55" fmla="*/ 194 h 1954"/>
                <a:gd name="T56" fmla="*/ 511 w 1953"/>
                <a:gd name="T57" fmla="*/ 118 h 1954"/>
                <a:gd name="T58" fmla="*/ 642 w 1953"/>
                <a:gd name="T59" fmla="*/ 59 h 1954"/>
                <a:gd name="T60" fmla="*/ 780 w 1953"/>
                <a:gd name="T61" fmla="*/ 20 h 1954"/>
                <a:gd name="T62" fmla="*/ 927 w 1953"/>
                <a:gd name="T63" fmla="*/ 1 h 1954"/>
                <a:gd name="T64" fmla="*/ 1077 w 1953"/>
                <a:gd name="T65" fmla="*/ 5 h 1954"/>
                <a:gd name="T66" fmla="*/ 1221 w 1953"/>
                <a:gd name="T67" fmla="*/ 31 h 1954"/>
                <a:gd name="T68" fmla="*/ 1357 w 1953"/>
                <a:gd name="T69" fmla="*/ 76 h 1954"/>
                <a:gd name="T70" fmla="*/ 1483 w 1953"/>
                <a:gd name="T71" fmla="*/ 142 h 1954"/>
                <a:gd name="T72" fmla="*/ 1598 w 1953"/>
                <a:gd name="T73" fmla="*/ 223 h 1954"/>
                <a:gd name="T74" fmla="*/ 1700 w 1953"/>
                <a:gd name="T75" fmla="*/ 321 h 1954"/>
                <a:gd name="T76" fmla="*/ 1786 w 1953"/>
                <a:gd name="T77" fmla="*/ 431 h 1954"/>
                <a:gd name="T78" fmla="*/ 1857 w 1953"/>
                <a:gd name="T79" fmla="*/ 554 h 1954"/>
                <a:gd name="T80" fmla="*/ 1910 w 1953"/>
                <a:gd name="T81" fmla="*/ 686 h 1954"/>
                <a:gd name="T82" fmla="*/ 1942 w 1953"/>
                <a:gd name="T83" fmla="*/ 828 h 1954"/>
                <a:gd name="T84" fmla="*/ 1953 w 1953"/>
                <a:gd name="T85" fmla="*/ 977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4">
                  <a:moveTo>
                    <a:pt x="1953" y="977"/>
                  </a:moveTo>
                  <a:lnTo>
                    <a:pt x="1952" y="1027"/>
                  </a:lnTo>
                  <a:lnTo>
                    <a:pt x="1948" y="1077"/>
                  </a:lnTo>
                  <a:lnTo>
                    <a:pt x="1942" y="1125"/>
                  </a:lnTo>
                  <a:lnTo>
                    <a:pt x="1933" y="1174"/>
                  </a:lnTo>
                  <a:lnTo>
                    <a:pt x="1923" y="1221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6" y="1523"/>
                  </a:lnTo>
                  <a:lnTo>
                    <a:pt x="1759" y="1561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1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4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7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8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4"/>
                  </a:lnTo>
                  <a:lnTo>
                    <a:pt x="687" y="1910"/>
                  </a:lnTo>
                  <a:lnTo>
                    <a:pt x="642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1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1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1"/>
                  </a:lnTo>
                  <a:lnTo>
                    <a:pt x="20" y="1174"/>
                  </a:lnTo>
                  <a:lnTo>
                    <a:pt x="11" y="1125"/>
                  </a:lnTo>
                  <a:lnTo>
                    <a:pt x="5" y="1077"/>
                  </a:lnTo>
                  <a:lnTo>
                    <a:pt x="1" y="1027"/>
                  </a:lnTo>
                  <a:lnTo>
                    <a:pt x="0" y="977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1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1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8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7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6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1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4673" y="2819"/>
              <a:ext cx="49" cy="13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826" y="2819"/>
              <a:ext cx="204" cy="136"/>
            </a:xfrm>
            <a:custGeom>
              <a:avLst/>
              <a:gdLst>
                <a:gd name="T0" fmla="*/ 624 w 3471"/>
                <a:gd name="T1" fmla="*/ 2313 h 2313"/>
                <a:gd name="T2" fmla="*/ 0 w 3471"/>
                <a:gd name="T3" fmla="*/ 2 h 2313"/>
                <a:gd name="T4" fmla="*/ 809 w 3471"/>
                <a:gd name="T5" fmla="*/ 2 h 2313"/>
                <a:gd name="T6" fmla="*/ 1089 w 3471"/>
                <a:gd name="T7" fmla="*/ 1645 h 2313"/>
                <a:gd name="T8" fmla="*/ 1417 w 3471"/>
                <a:gd name="T9" fmla="*/ 2 h 2313"/>
                <a:gd name="T10" fmla="*/ 2105 w 3471"/>
                <a:gd name="T11" fmla="*/ 2 h 2313"/>
                <a:gd name="T12" fmla="*/ 2413 w 3471"/>
                <a:gd name="T13" fmla="*/ 1672 h 2313"/>
                <a:gd name="T14" fmla="*/ 2690 w 3471"/>
                <a:gd name="T15" fmla="*/ 0 h 2313"/>
                <a:gd name="T16" fmla="*/ 3471 w 3471"/>
                <a:gd name="T17" fmla="*/ 0 h 2313"/>
                <a:gd name="T18" fmla="*/ 2860 w 3471"/>
                <a:gd name="T19" fmla="*/ 2313 h 2313"/>
                <a:gd name="T20" fmla="*/ 2041 w 3471"/>
                <a:gd name="T21" fmla="*/ 2313 h 2313"/>
                <a:gd name="T22" fmla="*/ 1748 w 3471"/>
                <a:gd name="T23" fmla="*/ 928 h 2313"/>
                <a:gd name="T24" fmla="*/ 1460 w 3471"/>
                <a:gd name="T25" fmla="*/ 2313 h 2313"/>
                <a:gd name="T26" fmla="*/ 624 w 3471"/>
                <a:gd name="T27" fmla="*/ 2313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1" h="2313">
                  <a:moveTo>
                    <a:pt x="624" y="2313"/>
                  </a:moveTo>
                  <a:lnTo>
                    <a:pt x="0" y="2"/>
                  </a:lnTo>
                  <a:lnTo>
                    <a:pt x="809" y="2"/>
                  </a:lnTo>
                  <a:lnTo>
                    <a:pt x="1089" y="1645"/>
                  </a:lnTo>
                  <a:lnTo>
                    <a:pt x="1417" y="2"/>
                  </a:lnTo>
                  <a:lnTo>
                    <a:pt x="2105" y="2"/>
                  </a:lnTo>
                  <a:lnTo>
                    <a:pt x="2413" y="1672"/>
                  </a:lnTo>
                  <a:lnTo>
                    <a:pt x="2690" y="0"/>
                  </a:lnTo>
                  <a:lnTo>
                    <a:pt x="3471" y="0"/>
                  </a:lnTo>
                  <a:lnTo>
                    <a:pt x="2860" y="2313"/>
                  </a:lnTo>
                  <a:lnTo>
                    <a:pt x="2041" y="2313"/>
                  </a:lnTo>
                  <a:lnTo>
                    <a:pt x="1748" y="928"/>
                  </a:lnTo>
                  <a:lnTo>
                    <a:pt x="1460" y="2313"/>
                  </a:lnTo>
                  <a:lnTo>
                    <a:pt x="624" y="23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4732" y="2818"/>
              <a:ext cx="148" cy="141"/>
            </a:xfrm>
            <a:custGeom>
              <a:avLst/>
              <a:gdLst>
                <a:gd name="T0" fmla="*/ 1969 w 2509"/>
                <a:gd name="T1" fmla="*/ 2264 h 2389"/>
                <a:gd name="T2" fmla="*/ 1786 w 2509"/>
                <a:gd name="T3" fmla="*/ 2329 h 2389"/>
                <a:gd name="T4" fmla="*/ 1581 w 2509"/>
                <a:gd name="T5" fmla="*/ 2372 h 2389"/>
                <a:gd name="T6" fmla="*/ 1355 w 2509"/>
                <a:gd name="T7" fmla="*/ 2389 h 2389"/>
                <a:gd name="T8" fmla="*/ 1159 w 2509"/>
                <a:gd name="T9" fmla="*/ 2385 h 2389"/>
                <a:gd name="T10" fmla="*/ 985 w 2509"/>
                <a:gd name="T11" fmla="*/ 2363 h 2389"/>
                <a:gd name="T12" fmla="*/ 823 w 2509"/>
                <a:gd name="T13" fmla="*/ 2328 h 2389"/>
                <a:gd name="T14" fmla="*/ 675 w 2509"/>
                <a:gd name="T15" fmla="*/ 2276 h 2389"/>
                <a:gd name="T16" fmla="*/ 538 w 2509"/>
                <a:gd name="T17" fmla="*/ 2210 h 2389"/>
                <a:gd name="T18" fmla="*/ 416 w 2509"/>
                <a:gd name="T19" fmla="*/ 2127 h 2389"/>
                <a:gd name="T20" fmla="*/ 305 w 2509"/>
                <a:gd name="T21" fmla="*/ 2029 h 2389"/>
                <a:gd name="T22" fmla="*/ 212 w 2509"/>
                <a:gd name="T23" fmla="*/ 1918 h 2389"/>
                <a:gd name="T24" fmla="*/ 135 w 2509"/>
                <a:gd name="T25" fmla="*/ 1797 h 2389"/>
                <a:gd name="T26" fmla="*/ 75 w 2509"/>
                <a:gd name="T27" fmla="*/ 1663 h 2389"/>
                <a:gd name="T28" fmla="*/ 33 w 2509"/>
                <a:gd name="T29" fmla="*/ 1519 h 2389"/>
                <a:gd name="T30" fmla="*/ 8 w 2509"/>
                <a:gd name="T31" fmla="*/ 1362 h 2389"/>
                <a:gd name="T32" fmla="*/ 0 w 2509"/>
                <a:gd name="T33" fmla="*/ 1193 h 2389"/>
                <a:gd name="T34" fmla="*/ 8 w 2509"/>
                <a:gd name="T35" fmla="*/ 1026 h 2389"/>
                <a:gd name="T36" fmla="*/ 33 w 2509"/>
                <a:gd name="T37" fmla="*/ 871 h 2389"/>
                <a:gd name="T38" fmla="*/ 75 w 2509"/>
                <a:gd name="T39" fmla="*/ 726 h 2389"/>
                <a:gd name="T40" fmla="*/ 134 w 2509"/>
                <a:gd name="T41" fmla="*/ 593 h 2389"/>
                <a:gd name="T42" fmla="*/ 210 w 2509"/>
                <a:gd name="T43" fmla="*/ 472 h 2389"/>
                <a:gd name="T44" fmla="*/ 302 w 2509"/>
                <a:gd name="T45" fmla="*/ 360 h 2389"/>
                <a:gd name="T46" fmla="*/ 412 w 2509"/>
                <a:gd name="T47" fmla="*/ 262 h 2389"/>
                <a:gd name="T48" fmla="*/ 533 w 2509"/>
                <a:gd name="T49" fmla="*/ 179 h 2389"/>
                <a:gd name="T50" fmla="*/ 668 w 2509"/>
                <a:gd name="T51" fmla="*/ 112 h 2389"/>
                <a:gd name="T52" fmla="*/ 814 w 2509"/>
                <a:gd name="T53" fmla="*/ 61 h 2389"/>
                <a:gd name="T54" fmla="*/ 973 w 2509"/>
                <a:gd name="T55" fmla="*/ 26 h 2389"/>
                <a:gd name="T56" fmla="*/ 1144 w 2509"/>
                <a:gd name="T57" fmla="*/ 6 h 2389"/>
                <a:gd name="T58" fmla="*/ 1305 w 2509"/>
                <a:gd name="T59" fmla="*/ 0 h 2389"/>
                <a:gd name="T60" fmla="*/ 1497 w 2509"/>
                <a:gd name="T61" fmla="*/ 596 h 2389"/>
                <a:gd name="T62" fmla="*/ 1362 w 2509"/>
                <a:gd name="T63" fmla="*/ 569 h 2389"/>
                <a:gd name="T64" fmla="*/ 1213 w 2509"/>
                <a:gd name="T65" fmla="*/ 572 h 2389"/>
                <a:gd name="T66" fmla="*/ 1089 w 2509"/>
                <a:gd name="T67" fmla="*/ 604 h 2389"/>
                <a:gd name="T68" fmla="*/ 988 w 2509"/>
                <a:gd name="T69" fmla="*/ 668 h 2389"/>
                <a:gd name="T70" fmla="*/ 910 w 2509"/>
                <a:gd name="T71" fmla="*/ 763 h 2389"/>
                <a:gd name="T72" fmla="*/ 857 w 2509"/>
                <a:gd name="T73" fmla="*/ 890 h 2389"/>
                <a:gd name="T74" fmla="*/ 826 w 2509"/>
                <a:gd name="T75" fmla="*/ 1045 h 2389"/>
                <a:gd name="T76" fmla="*/ 819 w 2509"/>
                <a:gd name="T77" fmla="*/ 1231 h 2389"/>
                <a:gd name="T78" fmla="*/ 837 w 2509"/>
                <a:gd name="T79" fmla="*/ 1405 h 2389"/>
                <a:gd name="T80" fmla="*/ 880 w 2509"/>
                <a:gd name="T81" fmla="*/ 1548 h 2389"/>
                <a:gd name="T82" fmla="*/ 945 w 2509"/>
                <a:gd name="T83" fmla="*/ 1662 h 2389"/>
                <a:gd name="T84" fmla="*/ 1037 w 2509"/>
                <a:gd name="T85" fmla="*/ 1745 h 2389"/>
                <a:gd name="T86" fmla="*/ 1152 w 2509"/>
                <a:gd name="T87" fmla="*/ 1798 h 2389"/>
                <a:gd name="T88" fmla="*/ 1290 w 2509"/>
                <a:gd name="T89" fmla="*/ 1820 h 2389"/>
                <a:gd name="T90" fmla="*/ 1410 w 2509"/>
                <a:gd name="T91" fmla="*/ 1814 h 2389"/>
                <a:gd name="T92" fmla="*/ 1508 w 2509"/>
                <a:gd name="T93" fmla="*/ 1790 h 2389"/>
                <a:gd name="T94" fmla="*/ 1592 w 2509"/>
                <a:gd name="T95" fmla="*/ 1746 h 2389"/>
                <a:gd name="T96" fmla="*/ 1659 w 2509"/>
                <a:gd name="T97" fmla="*/ 1684 h 2389"/>
                <a:gd name="T98" fmla="*/ 1707 w 2509"/>
                <a:gd name="T99" fmla="*/ 1608 h 2389"/>
                <a:gd name="T100" fmla="*/ 1739 w 2509"/>
                <a:gd name="T101" fmla="*/ 1517 h 2389"/>
                <a:gd name="T102" fmla="*/ 2258 w 2509"/>
                <a:gd name="T103" fmla="*/ 331 h 2389"/>
                <a:gd name="T104" fmla="*/ 2377 w 2509"/>
                <a:gd name="T105" fmla="*/ 485 h 2389"/>
                <a:gd name="T106" fmla="*/ 2459 w 2509"/>
                <a:gd name="T107" fmla="*/ 665 h 2389"/>
                <a:gd name="T108" fmla="*/ 2504 w 2509"/>
                <a:gd name="T109" fmla="*/ 872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9" h="2389">
                  <a:moveTo>
                    <a:pt x="2469" y="1447"/>
                  </a:moveTo>
                  <a:lnTo>
                    <a:pt x="2477" y="1447"/>
                  </a:lnTo>
                  <a:lnTo>
                    <a:pt x="2473" y="1465"/>
                  </a:lnTo>
                  <a:lnTo>
                    <a:pt x="2469" y="1447"/>
                  </a:lnTo>
                  <a:close/>
                  <a:moveTo>
                    <a:pt x="1969" y="2264"/>
                  </a:moveTo>
                  <a:lnTo>
                    <a:pt x="1934" y="2279"/>
                  </a:lnTo>
                  <a:lnTo>
                    <a:pt x="1899" y="2293"/>
                  </a:lnTo>
                  <a:lnTo>
                    <a:pt x="1862" y="2306"/>
                  </a:lnTo>
                  <a:lnTo>
                    <a:pt x="1824" y="2318"/>
                  </a:lnTo>
                  <a:lnTo>
                    <a:pt x="1786" y="2329"/>
                  </a:lnTo>
                  <a:lnTo>
                    <a:pt x="1747" y="2339"/>
                  </a:lnTo>
                  <a:lnTo>
                    <a:pt x="1707" y="2349"/>
                  </a:lnTo>
                  <a:lnTo>
                    <a:pt x="1666" y="2357"/>
                  </a:lnTo>
                  <a:lnTo>
                    <a:pt x="1624" y="2364"/>
                  </a:lnTo>
                  <a:lnTo>
                    <a:pt x="1581" y="2372"/>
                  </a:lnTo>
                  <a:lnTo>
                    <a:pt x="1537" y="2377"/>
                  </a:lnTo>
                  <a:lnTo>
                    <a:pt x="1493" y="2382"/>
                  </a:lnTo>
                  <a:lnTo>
                    <a:pt x="1448" y="2385"/>
                  </a:lnTo>
                  <a:lnTo>
                    <a:pt x="1402" y="2387"/>
                  </a:lnTo>
                  <a:lnTo>
                    <a:pt x="1355" y="2389"/>
                  </a:lnTo>
                  <a:lnTo>
                    <a:pt x="1306" y="2389"/>
                  </a:lnTo>
                  <a:lnTo>
                    <a:pt x="1269" y="2389"/>
                  </a:lnTo>
                  <a:lnTo>
                    <a:pt x="1232" y="2388"/>
                  </a:lnTo>
                  <a:lnTo>
                    <a:pt x="1195" y="2387"/>
                  </a:lnTo>
                  <a:lnTo>
                    <a:pt x="1159" y="2385"/>
                  </a:lnTo>
                  <a:lnTo>
                    <a:pt x="1124" y="2382"/>
                  </a:lnTo>
                  <a:lnTo>
                    <a:pt x="1087" y="2378"/>
                  </a:lnTo>
                  <a:lnTo>
                    <a:pt x="1053" y="2374"/>
                  </a:lnTo>
                  <a:lnTo>
                    <a:pt x="1019" y="2370"/>
                  </a:lnTo>
                  <a:lnTo>
                    <a:pt x="985" y="2363"/>
                  </a:lnTo>
                  <a:lnTo>
                    <a:pt x="952" y="2357"/>
                  </a:lnTo>
                  <a:lnTo>
                    <a:pt x="919" y="2351"/>
                  </a:lnTo>
                  <a:lnTo>
                    <a:pt x="887" y="2344"/>
                  </a:lnTo>
                  <a:lnTo>
                    <a:pt x="855" y="2336"/>
                  </a:lnTo>
                  <a:lnTo>
                    <a:pt x="823" y="2328"/>
                  </a:lnTo>
                  <a:lnTo>
                    <a:pt x="793" y="2319"/>
                  </a:lnTo>
                  <a:lnTo>
                    <a:pt x="762" y="2309"/>
                  </a:lnTo>
                  <a:lnTo>
                    <a:pt x="733" y="2299"/>
                  </a:lnTo>
                  <a:lnTo>
                    <a:pt x="704" y="2288"/>
                  </a:lnTo>
                  <a:lnTo>
                    <a:pt x="675" y="2276"/>
                  </a:lnTo>
                  <a:lnTo>
                    <a:pt x="647" y="2264"/>
                  </a:lnTo>
                  <a:lnTo>
                    <a:pt x="619" y="2252"/>
                  </a:lnTo>
                  <a:lnTo>
                    <a:pt x="591" y="2238"/>
                  </a:lnTo>
                  <a:lnTo>
                    <a:pt x="565" y="2224"/>
                  </a:lnTo>
                  <a:lnTo>
                    <a:pt x="538" y="2210"/>
                  </a:lnTo>
                  <a:lnTo>
                    <a:pt x="513" y="2195"/>
                  </a:lnTo>
                  <a:lnTo>
                    <a:pt x="488" y="2179"/>
                  </a:lnTo>
                  <a:lnTo>
                    <a:pt x="463" y="2162"/>
                  </a:lnTo>
                  <a:lnTo>
                    <a:pt x="439" y="2144"/>
                  </a:lnTo>
                  <a:lnTo>
                    <a:pt x="416" y="2127"/>
                  </a:lnTo>
                  <a:lnTo>
                    <a:pt x="393" y="2109"/>
                  </a:lnTo>
                  <a:lnTo>
                    <a:pt x="370" y="2090"/>
                  </a:lnTo>
                  <a:lnTo>
                    <a:pt x="347" y="2070"/>
                  </a:lnTo>
                  <a:lnTo>
                    <a:pt x="326" y="2050"/>
                  </a:lnTo>
                  <a:lnTo>
                    <a:pt x="305" y="2029"/>
                  </a:lnTo>
                  <a:lnTo>
                    <a:pt x="285" y="2008"/>
                  </a:lnTo>
                  <a:lnTo>
                    <a:pt x="266" y="1987"/>
                  </a:lnTo>
                  <a:lnTo>
                    <a:pt x="247" y="1965"/>
                  </a:lnTo>
                  <a:lnTo>
                    <a:pt x="229" y="1942"/>
                  </a:lnTo>
                  <a:lnTo>
                    <a:pt x="212" y="1918"/>
                  </a:lnTo>
                  <a:lnTo>
                    <a:pt x="195" y="1895"/>
                  </a:lnTo>
                  <a:lnTo>
                    <a:pt x="179" y="1871"/>
                  </a:lnTo>
                  <a:lnTo>
                    <a:pt x="164" y="1847"/>
                  </a:lnTo>
                  <a:lnTo>
                    <a:pt x="149" y="1822"/>
                  </a:lnTo>
                  <a:lnTo>
                    <a:pt x="135" y="1797"/>
                  </a:lnTo>
                  <a:lnTo>
                    <a:pt x="122" y="1771"/>
                  </a:lnTo>
                  <a:lnTo>
                    <a:pt x="110" y="1745"/>
                  </a:lnTo>
                  <a:lnTo>
                    <a:pt x="97" y="1718"/>
                  </a:lnTo>
                  <a:lnTo>
                    <a:pt x="86" y="1691"/>
                  </a:lnTo>
                  <a:lnTo>
                    <a:pt x="75" y="1663"/>
                  </a:lnTo>
                  <a:lnTo>
                    <a:pt x="66" y="1635"/>
                  </a:lnTo>
                  <a:lnTo>
                    <a:pt x="56" y="1607"/>
                  </a:lnTo>
                  <a:lnTo>
                    <a:pt x="48" y="1578"/>
                  </a:lnTo>
                  <a:lnTo>
                    <a:pt x="40" y="1549"/>
                  </a:lnTo>
                  <a:lnTo>
                    <a:pt x="33" y="1519"/>
                  </a:lnTo>
                  <a:lnTo>
                    <a:pt x="27" y="1488"/>
                  </a:lnTo>
                  <a:lnTo>
                    <a:pt x="21" y="1457"/>
                  </a:lnTo>
                  <a:lnTo>
                    <a:pt x="16" y="1426"/>
                  </a:lnTo>
                  <a:lnTo>
                    <a:pt x="12" y="1394"/>
                  </a:lnTo>
                  <a:lnTo>
                    <a:pt x="8" y="1362"/>
                  </a:lnTo>
                  <a:lnTo>
                    <a:pt x="5" y="1329"/>
                  </a:lnTo>
                  <a:lnTo>
                    <a:pt x="3" y="1296"/>
                  </a:lnTo>
                  <a:lnTo>
                    <a:pt x="1" y="1262"/>
                  </a:lnTo>
                  <a:lnTo>
                    <a:pt x="0" y="1228"/>
                  </a:lnTo>
                  <a:lnTo>
                    <a:pt x="0" y="1193"/>
                  </a:lnTo>
                  <a:lnTo>
                    <a:pt x="0" y="1159"/>
                  </a:lnTo>
                  <a:lnTo>
                    <a:pt x="1" y="1125"/>
                  </a:lnTo>
                  <a:lnTo>
                    <a:pt x="3" y="1092"/>
                  </a:lnTo>
                  <a:lnTo>
                    <a:pt x="5" y="1058"/>
                  </a:lnTo>
                  <a:lnTo>
                    <a:pt x="8" y="1026"/>
                  </a:lnTo>
                  <a:lnTo>
                    <a:pt x="12" y="994"/>
                  </a:lnTo>
                  <a:lnTo>
                    <a:pt x="16" y="962"/>
                  </a:lnTo>
                  <a:lnTo>
                    <a:pt x="21" y="932"/>
                  </a:lnTo>
                  <a:lnTo>
                    <a:pt x="27" y="901"/>
                  </a:lnTo>
                  <a:lnTo>
                    <a:pt x="33" y="871"/>
                  </a:lnTo>
                  <a:lnTo>
                    <a:pt x="40" y="840"/>
                  </a:lnTo>
                  <a:lnTo>
                    <a:pt x="48" y="811"/>
                  </a:lnTo>
                  <a:lnTo>
                    <a:pt x="56" y="782"/>
                  </a:lnTo>
                  <a:lnTo>
                    <a:pt x="65" y="754"/>
                  </a:lnTo>
                  <a:lnTo>
                    <a:pt x="75" y="726"/>
                  </a:lnTo>
                  <a:lnTo>
                    <a:pt x="85" y="699"/>
                  </a:lnTo>
                  <a:lnTo>
                    <a:pt x="96" y="672"/>
                  </a:lnTo>
                  <a:lnTo>
                    <a:pt x="109" y="645"/>
                  </a:lnTo>
                  <a:lnTo>
                    <a:pt x="121" y="619"/>
                  </a:lnTo>
                  <a:lnTo>
                    <a:pt x="134" y="593"/>
                  </a:lnTo>
                  <a:lnTo>
                    <a:pt x="148" y="568"/>
                  </a:lnTo>
                  <a:lnTo>
                    <a:pt x="163" y="543"/>
                  </a:lnTo>
                  <a:lnTo>
                    <a:pt x="178" y="519"/>
                  </a:lnTo>
                  <a:lnTo>
                    <a:pt x="193" y="495"/>
                  </a:lnTo>
                  <a:lnTo>
                    <a:pt x="210" y="472"/>
                  </a:lnTo>
                  <a:lnTo>
                    <a:pt x="227" y="449"/>
                  </a:lnTo>
                  <a:lnTo>
                    <a:pt x="244" y="425"/>
                  </a:lnTo>
                  <a:lnTo>
                    <a:pt x="263" y="403"/>
                  </a:lnTo>
                  <a:lnTo>
                    <a:pt x="282" y="382"/>
                  </a:lnTo>
                  <a:lnTo>
                    <a:pt x="302" y="360"/>
                  </a:lnTo>
                  <a:lnTo>
                    <a:pt x="322" y="340"/>
                  </a:lnTo>
                  <a:lnTo>
                    <a:pt x="343" y="319"/>
                  </a:lnTo>
                  <a:lnTo>
                    <a:pt x="366" y="300"/>
                  </a:lnTo>
                  <a:lnTo>
                    <a:pt x="389" y="281"/>
                  </a:lnTo>
                  <a:lnTo>
                    <a:pt x="412" y="262"/>
                  </a:lnTo>
                  <a:lnTo>
                    <a:pt x="435" y="244"/>
                  </a:lnTo>
                  <a:lnTo>
                    <a:pt x="459" y="227"/>
                  </a:lnTo>
                  <a:lnTo>
                    <a:pt x="483" y="210"/>
                  </a:lnTo>
                  <a:lnTo>
                    <a:pt x="508" y="194"/>
                  </a:lnTo>
                  <a:lnTo>
                    <a:pt x="533" y="179"/>
                  </a:lnTo>
                  <a:lnTo>
                    <a:pt x="559" y="164"/>
                  </a:lnTo>
                  <a:lnTo>
                    <a:pt x="586" y="150"/>
                  </a:lnTo>
                  <a:lnTo>
                    <a:pt x="613" y="137"/>
                  </a:lnTo>
                  <a:lnTo>
                    <a:pt x="641" y="124"/>
                  </a:lnTo>
                  <a:lnTo>
                    <a:pt x="668" y="112"/>
                  </a:lnTo>
                  <a:lnTo>
                    <a:pt x="696" y="101"/>
                  </a:lnTo>
                  <a:lnTo>
                    <a:pt x="725" y="90"/>
                  </a:lnTo>
                  <a:lnTo>
                    <a:pt x="754" y="80"/>
                  </a:lnTo>
                  <a:lnTo>
                    <a:pt x="784" y="70"/>
                  </a:lnTo>
                  <a:lnTo>
                    <a:pt x="814" y="61"/>
                  </a:lnTo>
                  <a:lnTo>
                    <a:pt x="845" y="53"/>
                  </a:lnTo>
                  <a:lnTo>
                    <a:pt x="877" y="45"/>
                  </a:lnTo>
                  <a:lnTo>
                    <a:pt x="908" y="38"/>
                  </a:lnTo>
                  <a:lnTo>
                    <a:pt x="940" y="32"/>
                  </a:lnTo>
                  <a:lnTo>
                    <a:pt x="973" y="26"/>
                  </a:lnTo>
                  <a:lnTo>
                    <a:pt x="1006" y="21"/>
                  </a:lnTo>
                  <a:lnTo>
                    <a:pt x="1039" y="16"/>
                  </a:lnTo>
                  <a:lnTo>
                    <a:pt x="1073" y="12"/>
                  </a:lnTo>
                  <a:lnTo>
                    <a:pt x="1109" y="9"/>
                  </a:lnTo>
                  <a:lnTo>
                    <a:pt x="1144" y="6"/>
                  </a:lnTo>
                  <a:lnTo>
                    <a:pt x="1179" y="3"/>
                  </a:lnTo>
                  <a:lnTo>
                    <a:pt x="1215" y="2"/>
                  </a:lnTo>
                  <a:lnTo>
                    <a:pt x="1251" y="1"/>
                  </a:lnTo>
                  <a:lnTo>
                    <a:pt x="1288" y="0"/>
                  </a:lnTo>
                  <a:lnTo>
                    <a:pt x="1305" y="0"/>
                  </a:lnTo>
                  <a:lnTo>
                    <a:pt x="1322" y="0"/>
                  </a:lnTo>
                  <a:lnTo>
                    <a:pt x="1340" y="0"/>
                  </a:lnTo>
                  <a:lnTo>
                    <a:pt x="1357" y="0"/>
                  </a:lnTo>
                  <a:lnTo>
                    <a:pt x="1521" y="606"/>
                  </a:lnTo>
                  <a:lnTo>
                    <a:pt x="1497" y="596"/>
                  </a:lnTo>
                  <a:lnTo>
                    <a:pt x="1473" y="587"/>
                  </a:lnTo>
                  <a:lnTo>
                    <a:pt x="1447" y="581"/>
                  </a:lnTo>
                  <a:lnTo>
                    <a:pt x="1420" y="575"/>
                  </a:lnTo>
                  <a:lnTo>
                    <a:pt x="1392" y="571"/>
                  </a:lnTo>
                  <a:lnTo>
                    <a:pt x="1362" y="569"/>
                  </a:lnTo>
                  <a:lnTo>
                    <a:pt x="1331" y="567"/>
                  </a:lnTo>
                  <a:lnTo>
                    <a:pt x="1299" y="567"/>
                  </a:lnTo>
                  <a:lnTo>
                    <a:pt x="1270" y="567"/>
                  </a:lnTo>
                  <a:lnTo>
                    <a:pt x="1241" y="569"/>
                  </a:lnTo>
                  <a:lnTo>
                    <a:pt x="1213" y="572"/>
                  </a:lnTo>
                  <a:lnTo>
                    <a:pt x="1187" y="576"/>
                  </a:lnTo>
                  <a:lnTo>
                    <a:pt x="1161" y="581"/>
                  </a:lnTo>
                  <a:lnTo>
                    <a:pt x="1136" y="588"/>
                  </a:lnTo>
                  <a:lnTo>
                    <a:pt x="1112" y="596"/>
                  </a:lnTo>
                  <a:lnTo>
                    <a:pt x="1089" y="604"/>
                  </a:lnTo>
                  <a:lnTo>
                    <a:pt x="1067" y="615"/>
                  </a:lnTo>
                  <a:lnTo>
                    <a:pt x="1046" y="626"/>
                  </a:lnTo>
                  <a:lnTo>
                    <a:pt x="1025" y="639"/>
                  </a:lnTo>
                  <a:lnTo>
                    <a:pt x="1006" y="653"/>
                  </a:lnTo>
                  <a:lnTo>
                    <a:pt x="988" y="668"/>
                  </a:lnTo>
                  <a:lnTo>
                    <a:pt x="970" y="685"/>
                  </a:lnTo>
                  <a:lnTo>
                    <a:pt x="954" y="702"/>
                  </a:lnTo>
                  <a:lnTo>
                    <a:pt x="938" y="721"/>
                  </a:lnTo>
                  <a:lnTo>
                    <a:pt x="924" y="742"/>
                  </a:lnTo>
                  <a:lnTo>
                    <a:pt x="910" y="763"/>
                  </a:lnTo>
                  <a:lnTo>
                    <a:pt x="898" y="786"/>
                  </a:lnTo>
                  <a:lnTo>
                    <a:pt x="886" y="810"/>
                  </a:lnTo>
                  <a:lnTo>
                    <a:pt x="876" y="835"/>
                  </a:lnTo>
                  <a:lnTo>
                    <a:pt x="866" y="861"/>
                  </a:lnTo>
                  <a:lnTo>
                    <a:pt x="857" y="890"/>
                  </a:lnTo>
                  <a:lnTo>
                    <a:pt x="849" y="918"/>
                  </a:lnTo>
                  <a:lnTo>
                    <a:pt x="841" y="948"/>
                  </a:lnTo>
                  <a:lnTo>
                    <a:pt x="835" y="979"/>
                  </a:lnTo>
                  <a:lnTo>
                    <a:pt x="830" y="1011"/>
                  </a:lnTo>
                  <a:lnTo>
                    <a:pt x="826" y="1045"/>
                  </a:lnTo>
                  <a:lnTo>
                    <a:pt x="823" y="1081"/>
                  </a:lnTo>
                  <a:lnTo>
                    <a:pt x="821" y="1117"/>
                  </a:lnTo>
                  <a:lnTo>
                    <a:pt x="819" y="1154"/>
                  </a:lnTo>
                  <a:lnTo>
                    <a:pt x="819" y="1193"/>
                  </a:lnTo>
                  <a:lnTo>
                    <a:pt x="819" y="1231"/>
                  </a:lnTo>
                  <a:lnTo>
                    <a:pt x="821" y="1268"/>
                  </a:lnTo>
                  <a:lnTo>
                    <a:pt x="823" y="1305"/>
                  </a:lnTo>
                  <a:lnTo>
                    <a:pt x="827" y="1339"/>
                  </a:lnTo>
                  <a:lnTo>
                    <a:pt x="831" y="1373"/>
                  </a:lnTo>
                  <a:lnTo>
                    <a:pt x="837" y="1405"/>
                  </a:lnTo>
                  <a:lnTo>
                    <a:pt x="843" y="1436"/>
                  </a:lnTo>
                  <a:lnTo>
                    <a:pt x="852" y="1465"/>
                  </a:lnTo>
                  <a:lnTo>
                    <a:pt x="860" y="1494"/>
                  </a:lnTo>
                  <a:lnTo>
                    <a:pt x="869" y="1522"/>
                  </a:lnTo>
                  <a:lnTo>
                    <a:pt x="880" y="1548"/>
                  </a:lnTo>
                  <a:lnTo>
                    <a:pt x="891" y="1574"/>
                  </a:lnTo>
                  <a:lnTo>
                    <a:pt x="903" y="1597"/>
                  </a:lnTo>
                  <a:lnTo>
                    <a:pt x="916" y="1620"/>
                  </a:lnTo>
                  <a:lnTo>
                    <a:pt x="930" y="1642"/>
                  </a:lnTo>
                  <a:lnTo>
                    <a:pt x="945" y="1662"/>
                  </a:lnTo>
                  <a:lnTo>
                    <a:pt x="962" y="1681"/>
                  </a:lnTo>
                  <a:lnTo>
                    <a:pt x="979" y="1699"/>
                  </a:lnTo>
                  <a:lnTo>
                    <a:pt x="997" y="1715"/>
                  </a:lnTo>
                  <a:lnTo>
                    <a:pt x="1017" y="1731"/>
                  </a:lnTo>
                  <a:lnTo>
                    <a:pt x="1037" y="1745"/>
                  </a:lnTo>
                  <a:lnTo>
                    <a:pt x="1058" y="1758"/>
                  </a:lnTo>
                  <a:lnTo>
                    <a:pt x="1080" y="1770"/>
                  </a:lnTo>
                  <a:lnTo>
                    <a:pt x="1104" y="1780"/>
                  </a:lnTo>
                  <a:lnTo>
                    <a:pt x="1128" y="1790"/>
                  </a:lnTo>
                  <a:lnTo>
                    <a:pt x="1152" y="1798"/>
                  </a:lnTo>
                  <a:lnTo>
                    <a:pt x="1178" y="1805"/>
                  </a:lnTo>
                  <a:lnTo>
                    <a:pt x="1205" y="1810"/>
                  </a:lnTo>
                  <a:lnTo>
                    <a:pt x="1232" y="1814"/>
                  </a:lnTo>
                  <a:lnTo>
                    <a:pt x="1261" y="1818"/>
                  </a:lnTo>
                  <a:lnTo>
                    <a:pt x="1290" y="1820"/>
                  </a:lnTo>
                  <a:lnTo>
                    <a:pt x="1320" y="1820"/>
                  </a:lnTo>
                  <a:lnTo>
                    <a:pt x="1345" y="1820"/>
                  </a:lnTo>
                  <a:lnTo>
                    <a:pt x="1367" y="1819"/>
                  </a:lnTo>
                  <a:lnTo>
                    <a:pt x="1389" y="1817"/>
                  </a:lnTo>
                  <a:lnTo>
                    <a:pt x="1410" y="1814"/>
                  </a:lnTo>
                  <a:lnTo>
                    <a:pt x="1431" y="1811"/>
                  </a:lnTo>
                  <a:lnTo>
                    <a:pt x="1451" y="1807"/>
                  </a:lnTo>
                  <a:lnTo>
                    <a:pt x="1471" y="1802"/>
                  </a:lnTo>
                  <a:lnTo>
                    <a:pt x="1490" y="1796"/>
                  </a:lnTo>
                  <a:lnTo>
                    <a:pt x="1508" y="1790"/>
                  </a:lnTo>
                  <a:lnTo>
                    <a:pt x="1526" y="1783"/>
                  </a:lnTo>
                  <a:lnTo>
                    <a:pt x="1543" y="1775"/>
                  </a:lnTo>
                  <a:lnTo>
                    <a:pt x="1560" y="1766"/>
                  </a:lnTo>
                  <a:lnTo>
                    <a:pt x="1576" y="1757"/>
                  </a:lnTo>
                  <a:lnTo>
                    <a:pt x="1592" y="1746"/>
                  </a:lnTo>
                  <a:lnTo>
                    <a:pt x="1607" y="1735"/>
                  </a:lnTo>
                  <a:lnTo>
                    <a:pt x="1622" y="1723"/>
                  </a:lnTo>
                  <a:lnTo>
                    <a:pt x="1635" y="1710"/>
                  </a:lnTo>
                  <a:lnTo>
                    <a:pt x="1647" y="1697"/>
                  </a:lnTo>
                  <a:lnTo>
                    <a:pt x="1659" y="1684"/>
                  </a:lnTo>
                  <a:lnTo>
                    <a:pt x="1670" y="1670"/>
                  </a:lnTo>
                  <a:lnTo>
                    <a:pt x="1680" y="1655"/>
                  </a:lnTo>
                  <a:lnTo>
                    <a:pt x="1690" y="1640"/>
                  </a:lnTo>
                  <a:lnTo>
                    <a:pt x="1699" y="1624"/>
                  </a:lnTo>
                  <a:lnTo>
                    <a:pt x="1707" y="1608"/>
                  </a:lnTo>
                  <a:lnTo>
                    <a:pt x="1715" y="1591"/>
                  </a:lnTo>
                  <a:lnTo>
                    <a:pt x="1722" y="1573"/>
                  </a:lnTo>
                  <a:lnTo>
                    <a:pt x="1728" y="1555"/>
                  </a:lnTo>
                  <a:lnTo>
                    <a:pt x="1734" y="1536"/>
                  </a:lnTo>
                  <a:lnTo>
                    <a:pt x="1739" y="1517"/>
                  </a:lnTo>
                  <a:lnTo>
                    <a:pt x="1743" y="1496"/>
                  </a:lnTo>
                  <a:lnTo>
                    <a:pt x="1747" y="1476"/>
                  </a:lnTo>
                  <a:lnTo>
                    <a:pt x="1750" y="1454"/>
                  </a:lnTo>
                  <a:lnTo>
                    <a:pt x="1969" y="2264"/>
                  </a:lnTo>
                  <a:close/>
                  <a:moveTo>
                    <a:pt x="2258" y="331"/>
                  </a:moveTo>
                  <a:lnTo>
                    <a:pt x="2285" y="359"/>
                  </a:lnTo>
                  <a:lnTo>
                    <a:pt x="2310" y="389"/>
                  </a:lnTo>
                  <a:lnTo>
                    <a:pt x="2335" y="419"/>
                  </a:lnTo>
                  <a:lnTo>
                    <a:pt x="2357" y="452"/>
                  </a:lnTo>
                  <a:lnTo>
                    <a:pt x="2377" y="485"/>
                  </a:lnTo>
                  <a:lnTo>
                    <a:pt x="2397" y="518"/>
                  </a:lnTo>
                  <a:lnTo>
                    <a:pt x="2414" y="553"/>
                  </a:lnTo>
                  <a:lnTo>
                    <a:pt x="2431" y="589"/>
                  </a:lnTo>
                  <a:lnTo>
                    <a:pt x="2445" y="626"/>
                  </a:lnTo>
                  <a:lnTo>
                    <a:pt x="2459" y="665"/>
                  </a:lnTo>
                  <a:lnTo>
                    <a:pt x="2471" y="704"/>
                  </a:lnTo>
                  <a:lnTo>
                    <a:pt x="2481" y="744"/>
                  </a:lnTo>
                  <a:lnTo>
                    <a:pt x="2490" y="785"/>
                  </a:lnTo>
                  <a:lnTo>
                    <a:pt x="2498" y="828"/>
                  </a:lnTo>
                  <a:lnTo>
                    <a:pt x="2504" y="872"/>
                  </a:lnTo>
                  <a:lnTo>
                    <a:pt x="2509" y="917"/>
                  </a:lnTo>
                  <a:lnTo>
                    <a:pt x="2370" y="917"/>
                  </a:lnTo>
                  <a:lnTo>
                    <a:pt x="2258" y="3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5027" y="2819"/>
              <a:ext cx="132" cy="139"/>
            </a:xfrm>
            <a:custGeom>
              <a:avLst/>
              <a:gdLst>
                <a:gd name="T0" fmla="*/ 2254 w 2259"/>
                <a:gd name="T1" fmla="*/ 1400 h 2367"/>
                <a:gd name="T2" fmla="*/ 2238 w 2259"/>
                <a:gd name="T3" fmla="*/ 1530 h 2367"/>
                <a:gd name="T4" fmla="*/ 2207 w 2259"/>
                <a:gd name="T5" fmla="*/ 1655 h 2367"/>
                <a:gd name="T6" fmla="*/ 2160 w 2259"/>
                <a:gd name="T7" fmla="*/ 1776 h 2367"/>
                <a:gd name="T8" fmla="*/ 2093 w 2259"/>
                <a:gd name="T9" fmla="*/ 1892 h 2367"/>
                <a:gd name="T10" fmla="*/ 2002 w 2259"/>
                <a:gd name="T11" fmla="*/ 2007 h 2367"/>
                <a:gd name="T12" fmla="*/ 1894 w 2259"/>
                <a:gd name="T13" fmla="*/ 2109 h 2367"/>
                <a:gd name="T14" fmla="*/ 1772 w 2259"/>
                <a:gd name="T15" fmla="*/ 2197 h 2367"/>
                <a:gd name="T16" fmla="*/ 1641 w 2259"/>
                <a:gd name="T17" fmla="*/ 2266 h 2367"/>
                <a:gd name="T18" fmla="*/ 1500 w 2259"/>
                <a:gd name="T19" fmla="*/ 2318 h 2367"/>
                <a:gd name="T20" fmla="*/ 1355 w 2259"/>
                <a:gd name="T21" fmla="*/ 2351 h 2367"/>
                <a:gd name="T22" fmla="*/ 1206 w 2259"/>
                <a:gd name="T23" fmla="*/ 2366 h 2367"/>
                <a:gd name="T24" fmla="*/ 941 w 2259"/>
                <a:gd name="T25" fmla="*/ 2342 h 2367"/>
                <a:gd name="T26" fmla="*/ 670 w 2259"/>
                <a:gd name="T27" fmla="*/ 2249 h 2367"/>
                <a:gd name="T28" fmla="*/ 431 w 2259"/>
                <a:gd name="T29" fmla="*/ 2095 h 2367"/>
                <a:gd name="T30" fmla="*/ 236 w 2259"/>
                <a:gd name="T31" fmla="*/ 1890 h 2367"/>
                <a:gd name="T32" fmla="*/ 94 w 2259"/>
                <a:gd name="T33" fmla="*/ 1644 h 2367"/>
                <a:gd name="T34" fmla="*/ 14 w 2259"/>
                <a:gd name="T35" fmla="*/ 1367 h 2367"/>
                <a:gd name="T36" fmla="*/ 6 w 2259"/>
                <a:gd name="T37" fmla="*/ 1067 h 2367"/>
                <a:gd name="T38" fmla="*/ 73 w 2259"/>
                <a:gd name="T39" fmla="*/ 781 h 2367"/>
                <a:gd name="T40" fmla="*/ 204 w 2259"/>
                <a:gd name="T41" fmla="*/ 525 h 2367"/>
                <a:gd name="T42" fmla="*/ 391 w 2259"/>
                <a:gd name="T43" fmla="*/ 309 h 2367"/>
                <a:gd name="T44" fmla="*/ 624 w 2259"/>
                <a:gd name="T45" fmla="*/ 144 h 2367"/>
                <a:gd name="T46" fmla="*/ 894 w 2259"/>
                <a:gd name="T47" fmla="*/ 38 h 2367"/>
                <a:gd name="T48" fmla="*/ 1192 w 2259"/>
                <a:gd name="T49" fmla="*/ 0 h 2367"/>
                <a:gd name="T50" fmla="*/ 1374 w 2259"/>
                <a:gd name="T51" fmla="*/ 13 h 2367"/>
                <a:gd name="T52" fmla="*/ 1545 w 2259"/>
                <a:gd name="T53" fmla="*/ 51 h 2367"/>
                <a:gd name="T54" fmla="*/ 1704 w 2259"/>
                <a:gd name="T55" fmla="*/ 114 h 2367"/>
                <a:gd name="T56" fmla="*/ 1852 w 2259"/>
                <a:gd name="T57" fmla="*/ 199 h 2367"/>
                <a:gd name="T58" fmla="*/ 1988 w 2259"/>
                <a:gd name="T59" fmla="*/ 308 h 2367"/>
                <a:gd name="T60" fmla="*/ 2113 w 2259"/>
                <a:gd name="T61" fmla="*/ 437 h 2367"/>
                <a:gd name="T62" fmla="*/ 1937 w 2259"/>
                <a:gd name="T63" fmla="*/ 618 h 2367"/>
                <a:gd name="T64" fmla="*/ 1839 w 2259"/>
                <a:gd name="T65" fmla="*/ 507 h 2367"/>
                <a:gd name="T66" fmla="*/ 1730 w 2259"/>
                <a:gd name="T67" fmla="*/ 412 h 2367"/>
                <a:gd name="T68" fmla="*/ 1612 w 2259"/>
                <a:gd name="T69" fmla="*/ 337 h 2367"/>
                <a:gd name="T70" fmla="*/ 1481 w 2259"/>
                <a:gd name="T71" fmla="*/ 282 h 2367"/>
                <a:gd name="T72" fmla="*/ 1341 w 2259"/>
                <a:gd name="T73" fmla="*/ 248 h 2367"/>
                <a:gd name="T74" fmla="*/ 1189 w 2259"/>
                <a:gd name="T75" fmla="*/ 237 h 2367"/>
                <a:gd name="T76" fmla="*/ 953 w 2259"/>
                <a:gd name="T77" fmla="*/ 268 h 2367"/>
                <a:gd name="T78" fmla="*/ 741 w 2259"/>
                <a:gd name="T79" fmla="*/ 354 h 2367"/>
                <a:gd name="T80" fmla="*/ 559 w 2259"/>
                <a:gd name="T81" fmla="*/ 489 h 2367"/>
                <a:gd name="T82" fmla="*/ 413 w 2259"/>
                <a:gd name="T83" fmla="*/ 664 h 2367"/>
                <a:gd name="T84" fmla="*/ 311 w 2259"/>
                <a:gd name="T85" fmla="*/ 869 h 2367"/>
                <a:gd name="T86" fmla="*/ 259 w 2259"/>
                <a:gd name="T87" fmla="*/ 1097 h 2367"/>
                <a:gd name="T88" fmla="*/ 257 w 2259"/>
                <a:gd name="T89" fmla="*/ 1260 h 2367"/>
                <a:gd name="T90" fmla="*/ 272 w 2259"/>
                <a:gd name="T91" fmla="*/ 1371 h 2367"/>
                <a:gd name="T92" fmla="*/ 302 w 2259"/>
                <a:gd name="T93" fmla="*/ 1479 h 2367"/>
                <a:gd name="T94" fmla="*/ 343 w 2259"/>
                <a:gd name="T95" fmla="*/ 1582 h 2367"/>
                <a:gd name="T96" fmla="*/ 396 w 2259"/>
                <a:gd name="T97" fmla="*/ 1680 h 2367"/>
                <a:gd name="T98" fmla="*/ 461 w 2259"/>
                <a:gd name="T99" fmla="*/ 1771 h 2367"/>
                <a:gd name="T100" fmla="*/ 554 w 2259"/>
                <a:gd name="T101" fmla="*/ 1869 h 2367"/>
                <a:gd name="T102" fmla="*/ 737 w 2259"/>
                <a:gd name="T103" fmla="*/ 2004 h 2367"/>
                <a:gd name="T104" fmla="*/ 840 w 2259"/>
                <a:gd name="T105" fmla="*/ 2056 h 2367"/>
                <a:gd name="T106" fmla="*/ 947 w 2259"/>
                <a:gd name="T107" fmla="*/ 2096 h 2367"/>
                <a:gd name="T108" fmla="*/ 1059 w 2259"/>
                <a:gd name="T109" fmla="*/ 2121 h 2367"/>
                <a:gd name="T110" fmla="*/ 1171 w 2259"/>
                <a:gd name="T111" fmla="*/ 2129 h 2367"/>
                <a:gd name="T112" fmla="*/ 1357 w 2259"/>
                <a:gd name="T113" fmla="*/ 2109 h 2367"/>
                <a:gd name="T114" fmla="*/ 1536 w 2259"/>
                <a:gd name="T115" fmla="*/ 2049 h 2367"/>
                <a:gd name="T116" fmla="*/ 1698 w 2259"/>
                <a:gd name="T117" fmla="*/ 1954 h 2367"/>
                <a:gd name="T118" fmla="*/ 1833 w 2259"/>
                <a:gd name="T119" fmla="*/ 1827 h 2367"/>
                <a:gd name="T120" fmla="*/ 1931 w 2259"/>
                <a:gd name="T121" fmla="*/ 1671 h 2367"/>
                <a:gd name="T122" fmla="*/ 1981 w 2259"/>
                <a:gd name="T123" fmla="*/ 1491 h 2367"/>
                <a:gd name="T124" fmla="*/ 2259 w 2259"/>
                <a:gd name="T125" fmla="*/ 117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9" h="2367">
                  <a:moveTo>
                    <a:pt x="2259" y="1177"/>
                  </a:moveTo>
                  <a:lnTo>
                    <a:pt x="2259" y="1234"/>
                  </a:lnTo>
                  <a:lnTo>
                    <a:pt x="2259" y="1291"/>
                  </a:lnTo>
                  <a:lnTo>
                    <a:pt x="2257" y="1346"/>
                  </a:lnTo>
                  <a:lnTo>
                    <a:pt x="2254" y="1400"/>
                  </a:lnTo>
                  <a:lnTo>
                    <a:pt x="2251" y="1426"/>
                  </a:lnTo>
                  <a:lnTo>
                    <a:pt x="2249" y="1452"/>
                  </a:lnTo>
                  <a:lnTo>
                    <a:pt x="2246" y="1478"/>
                  </a:lnTo>
                  <a:lnTo>
                    <a:pt x="2242" y="1505"/>
                  </a:lnTo>
                  <a:lnTo>
                    <a:pt x="2238" y="1530"/>
                  </a:lnTo>
                  <a:lnTo>
                    <a:pt x="2233" y="1556"/>
                  </a:lnTo>
                  <a:lnTo>
                    <a:pt x="2227" y="1581"/>
                  </a:lnTo>
                  <a:lnTo>
                    <a:pt x="2221" y="1606"/>
                  </a:lnTo>
                  <a:lnTo>
                    <a:pt x="2215" y="1630"/>
                  </a:lnTo>
                  <a:lnTo>
                    <a:pt x="2207" y="1655"/>
                  </a:lnTo>
                  <a:lnTo>
                    <a:pt x="2200" y="1679"/>
                  </a:lnTo>
                  <a:lnTo>
                    <a:pt x="2191" y="1703"/>
                  </a:lnTo>
                  <a:lnTo>
                    <a:pt x="2181" y="1728"/>
                  </a:lnTo>
                  <a:lnTo>
                    <a:pt x="2171" y="1752"/>
                  </a:lnTo>
                  <a:lnTo>
                    <a:pt x="2160" y="1776"/>
                  </a:lnTo>
                  <a:lnTo>
                    <a:pt x="2149" y="1799"/>
                  </a:lnTo>
                  <a:lnTo>
                    <a:pt x="2136" y="1823"/>
                  </a:lnTo>
                  <a:lnTo>
                    <a:pt x="2123" y="1846"/>
                  </a:lnTo>
                  <a:lnTo>
                    <a:pt x="2108" y="1869"/>
                  </a:lnTo>
                  <a:lnTo>
                    <a:pt x="2093" y="1892"/>
                  </a:lnTo>
                  <a:lnTo>
                    <a:pt x="2077" y="1915"/>
                  </a:lnTo>
                  <a:lnTo>
                    <a:pt x="2060" y="1939"/>
                  </a:lnTo>
                  <a:lnTo>
                    <a:pt x="2042" y="1962"/>
                  </a:lnTo>
                  <a:lnTo>
                    <a:pt x="2022" y="1984"/>
                  </a:lnTo>
                  <a:lnTo>
                    <a:pt x="2002" y="2007"/>
                  </a:lnTo>
                  <a:lnTo>
                    <a:pt x="1982" y="2029"/>
                  </a:lnTo>
                  <a:lnTo>
                    <a:pt x="1961" y="2050"/>
                  </a:lnTo>
                  <a:lnTo>
                    <a:pt x="1939" y="2070"/>
                  </a:lnTo>
                  <a:lnTo>
                    <a:pt x="1917" y="2090"/>
                  </a:lnTo>
                  <a:lnTo>
                    <a:pt x="1894" y="2109"/>
                  </a:lnTo>
                  <a:lnTo>
                    <a:pt x="1871" y="2128"/>
                  </a:lnTo>
                  <a:lnTo>
                    <a:pt x="1847" y="2147"/>
                  </a:lnTo>
                  <a:lnTo>
                    <a:pt x="1823" y="2164"/>
                  </a:lnTo>
                  <a:lnTo>
                    <a:pt x="1798" y="2181"/>
                  </a:lnTo>
                  <a:lnTo>
                    <a:pt x="1772" y="2197"/>
                  </a:lnTo>
                  <a:lnTo>
                    <a:pt x="1747" y="2212"/>
                  </a:lnTo>
                  <a:lnTo>
                    <a:pt x="1721" y="2227"/>
                  </a:lnTo>
                  <a:lnTo>
                    <a:pt x="1694" y="2241"/>
                  </a:lnTo>
                  <a:lnTo>
                    <a:pt x="1668" y="2254"/>
                  </a:lnTo>
                  <a:lnTo>
                    <a:pt x="1641" y="2266"/>
                  </a:lnTo>
                  <a:lnTo>
                    <a:pt x="1613" y="2278"/>
                  </a:lnTo>
                  <a:lnTo>
                    <a:pt x="1586" y="2289"/>
                  </a:lnTo>
                  <a:lnTo>
                    <a:pt x="1558" y="2300"/>
                  </a:lnTo>
                  <a:lnTo>
                    <a:pt x="1530" y="2309"/>
                  </a:lnTo>
                  <a:lnTo>
                    <a:pt x="1500" y="2318"/>
                  </a:lnTo>
                  <a:lnTo>
                    <a:pt x="1472" y="2326"/>
                  </a:lnTo>
                  <a:lnTo>
                    <a:pt x="1443" y="2334"/>
                  </a:lnTo>
                  <a:lnTo>
                    <a:pt x="1414" y="2340"/>
                  </a:lnTo>
                  <a:lnTo>
                    <a:pt x="1385" y="2346"/>
                  </a:lnTo>
                  <a:lnTo>
                    <a:pt x="1355" y="2351"/>
                  </a:lnTo>
                  <a:lnTo>
                    <a:pt x="1326" y="2356"/>
                  </a:lnTo>
                  <a:lnTo>
                    <a:pt x="1296" y="2359"/>
                  </a:lnTo>
                  <a:lnTo>
                    <a:pt x="1266" y="2363"/>
                  </a:lnTo>
                  <a:lnTo>
                    <a:pt x="1236" y="2365"/>
                  </a:lnTo>
                  <a:lnTo>
                    <a:pt x="1206" y="2366"/>
                  </a:lnTo>
                  <a:lnTo>
                    <a:pt x="1177" y="2367"/>
                  </a:lnTo>
                  <a:lnTo>
                    <a:pt x="1117" y="2365"/>
                  </a:lnTo>
                  <a:lnTo>
                    <a:pt x="1058" y="2361"/>
                  </a:lnTo>
                  <a:lnTo>
                    <a:pt x="999" y="2352"/>
                  </a:lnTo>
                  <a:lnTo>
                    <a:pt x="941" y="2342"/>
                  </a:lnTo>
                  <a:lnTo>
                    <a:pt x="885" y="2329"/>
                  </a:lnTo>
                  <a:lnTo>
                    <a:pt x="830" y="2313"/>
                  </a:lnTo>
                  <a:lnTo>
                    <a:pt x="775" y="2294"/>
                  </a:lnTo>
                  <a:lnTo>
                    <a:pt x="721" y="2273"/>
                  </a:lnTo>
                  <a:lnTo>
                    <a:pt x="670" y="2249"/>
                  </a:lnTo>
                  <a:lnTo>
                    <a:pt x="619" y="2223"/>
                  </a:lnTo>
                  <a:lnTo>
                    <a:pt x="570" y="2195"/>
                  </a:lnTo>
                  <a:lnTo>
                    <a:pt x="522" y="2164"/>
                  </a:lnTo>
                  <a:lnTo>
                    <a:pt x="476" y="2130"/>
                  </a:lnTo>
                  <a:lnTo>
                    <a:pt x="431" y="2095"/>
                  </a:lnTo>
                  <a:lnTo>
                    <a:pt x="388" y="2058"/>
                  </a:lnTo>
                  <a:lnTo>
                    <a:pt x="348" y="2019"/>
                  </a:lnTo>
                  <a:lnTo>
                    <a:pt x="309" y="1978"/>
                  </a:lnTo>
                  <a:lnTo>
                    <a:pt x="271" y="1936"/>
                  </a:lnTo>
                  <a:lnTo>
                    <a:pt x="236" y="1890"/>
                  </a:lnTo>
                  <a:lnTo>
                    <a:pt x="203" y="1844"/>
                  </a:lnTo>
                  <a:lnTo>
                    <a:pt x="172" y="1797"/>
                  </a:lnTo>
                  <a:lnTo>
                    <a:pt x="144" y="1748"/>
                  </a:lnTo>
                  <a:lnTo>
                    <a:pt x="118" y="1696"/>
                  </a:lnTo>
                  <a:lnTo>
                    <a:pt x="94" y="1644"/>
                  </a:lnTo>
                  <a:lnTo>
                    <a:pt x="73" y="1591"/>
                  </a:lnTo>
                  <a:lnTo>
                    <a:pt x="54" y="1537"/>
                  </a:lnTo>
                  <a:lnTo>
                    <a:pt x="37" y="1481"/>
                  </a:lnTo>
                  <a:lnTo>
                    <a:pt x="24" y="1424"/>
                  </a:lnTo>
                  <a:lnTo>
                    <a:pt x="14" y="1367"/>
                  </a:lnTo>
                  <a:lnTo>
                    <a:pt x="6" y="1309"/>
                  </a:lnTo>
                  <a:lnTo>
                    <a:pt x="1" y="1249"/>
                  </a:lnTo>
                  <a:lnTo>
                    <a:pt x="0" y="1189"/>
                  </a:lnTo>
                  <a:lnTo>
                    <a:pt x="1" y="1128"/>
                  </a:lnTo>
                  <a:lnTo>
                    <a:pt x="6" y="1067"/>
                  </a:lnTo>
                  <a:lnTo>
                    <a:pt x="14" y="1008"/>
                  </a:lnTo>
                  <a:lnTo>
                    <a:pt x="24" y="950"/>
                  </a:lnTo>
                  <a:lnTo>
                    <a:pt x="37" y="893"/>
                  </a:lnTo>
                  <a:lnTo>
                    <a:pt x="54" y="836"/>
                  </a:lnTo>
                  <a:lnTo>
                    <a:pt x="73" y="781"/>
                  </a:lnTo>
                  <a:lnTo>
                    <a:pt x="94" y="727"/>
                  </a:lnTo>
                  <a:lnTo>
                    <a:pt x="118" y="675"/>
                  </a:lnTo>
                  <a:lnTo>
                    <a:pt x="144" y="623"/>
                  </a:lnTo>
                  <a:lnTo>
                    <a:pt x="173" y="573"/>
                  </a:lnTo>
                  <a:lnTo>
                    <a:pt x="204" y="525"/>
                  </a:lnTo>
                  <a:lnTo>
                    <a:pt x="237" y="479"/>
                  </a:lnTo>
                  <a:lnTo>
                    <a:pt x="272" y="434"/>
                  </a:lnTo>
                  <a:lnTo>
                    <a:pt x="310" y="390"/>
                  </a:lnTo>
                  <a:lnTo>
                    <a:pt x="350" y="349"/>
                  </a:lnTo>
                  <a:lnTo>
                    <a:pt x="391" y="309"/>
                  </a:lnTo>
                  <a:lnTo>
                    <a:pt x="434" y="272"/>
                  </a:lnTo>
                  <a:lnTo>
                    <a:pt x="479" y="237"/>
                  </a:lnTo>
                  <a:lnTo>
                    <a:pt x="525" y="203"/>
                  </a:lnTo>
                  <a:lnTo>
                    <a:pt x="574" y="172"/>
                  </a:lnTo>
                  <a:lnTo>
                    <a:pt x="624" y="144"/>
                  </a:lnTo>
                  <a:lnTo>
                    <a:pt x="675" y="117"/>
                  </a:lnTo>
                  <a:lnTo>
                    <a:pt x="728" y="94"/>
                  </a:lnTo>
                  <a:lnTo>
                    <a:pt x="782" y="72"/>
                  </a:lnTo>
                  <a:lnTo>
                    <a:pt x="838" y="54"/>
                  </a:lnTo>
                  <a:lnTo>
                    <a:pt x="894" y="38"/>
                  </a:lnTo>
                  <a:lnTo>
                    <a:pt x="952" y="24"/>
                  </a:lnTo>
                  <a:lnTo>
                    <a:pt x="1010" y="14"/>
                  </a:lnTo>
                  <a:lnTo>
                    <a:pt x="1070" y="7"/>
                  </a:lnTo>
                  <a:lnTo>
                    <a:pt x="1131" y="2"/>
                  </a:lnTo>
                  <a:lnTo>
                    <a:pt x="1192" y="0"/>
                  </a:lnTo>
                  <a:lnTo>
                    <a:pt x="1229" y="1"/>
                  </a:lnTo>
                  <a:lnTo>
                    <a:pt x="1266" y="2"/>
                  </a:lnTo>
                  <a:lnTo>
                    <a:pt x="1303" y="5"/>
                  </a:lnTo>
                  <a:lnTo>
                    <a:pt x="1339" y="9"/>
                  </a:lnTo>
                  <a:lnTo>
                    <a:pt x="1374" y="13"/>
                  </a:lnTo>
                  <a:lnTo>
                    <a:pt x="1409" y="19"/>
                  </a:lnTo>
                  <a:lnTo>
                    <a:pt x="1443" y="26"/>
                  </a:lnTo>
                  <a:lnTo>
                    <a:pt x="1477" y="33"/>
                  </a:lnTo>
                  <a:lnTo>
                    <a:pt x="1511" y="42"/>
                  </a:lnTo>
                  <a:lnTo>
                    <a:pt x="1545" y="51"/>
                  </a:lnTo>
                  <a:lnTo>
                    <a:pt x="1578" y="62"/>
                  </a:lnTo>
                  <a:lnTo>
                    <a:pt x="1610" y="73"/>
                  </a:lnTo>
                  <a:lnTo>
                    <a:pt x="1642" y="86"/>
                  </a:lnTo>
                  <a:lnTo>
                    <a:pt x="1673" y="99"/>
                  </a:lnTo>
                  <a:lnTo>
                    <a:pt x="1704" y="114"/>
                  </a:lnTo>
                  <a:lnTo>
                    <a:pt x="1734" y="129"/>
                  </a:lnTo>
                  <a:lnTo>
                    <a:pt x="1764" y="145"/>
                  </a:lnTo>
                  <a:lnTo>
                    <a:pt x="1795" y="162"/>
                  </a:lnTo>
                  <a:lnTo>
                    <a:pt x="1824" y="180"/>
                  </a:lnTo>
                  <a:lnTo>
                    <a:pt x="1852" y="199"/>
                  </a:lnTo>
                  <a:lnTo>
                    <a:pt x="1880" y="220"/>
                  </a:lnTo>
                  <a:lnTo>
                    <a:pt x="1908" y="240"/>
                  </a:lnTo>
                  <a:lnTo>
                    <a:pt x="1935" y="262"/>
                  </a:lnTo>
                  <a:lnTo>
                    <a:pt x="1962" y="284"/>
                  </a:lnTo>
                  <a:lnTo>
                    <a:pt x="1988" y="308"/>
                  </a:lnTo>
                  <a:lnTo>
                    <a:pt x="2014" y="332"/>
                  </a:lnTo>
                  <a:lnTo>
                    <a:pt x="2040" y="357"/>
                  </a:lnTo>
                  <a:lnTo>
                    <a:pt x="2065" y="382"/>
                  </a:lnTo>
                  <a:lnTo>
                    <a:pt x="2089" y="409"/>
                  </a:lnTo>
                  <a:lnTo>
                    <a:pt x="2113" y="437"/>
                  </a:lnTo>
                  <a:lnTo>
                    <a:pt x="2136" y="466"/>
                  </a:lnTo>
                  <a:lnTo>
                    <a:pt x="2159" y="495"/>
                  </a:lnTo>
                  <a:lnTo>
                    <a:pt x="1974" y="668"/>
                  </a:lnTo>
                  <a:lnTo>
                    <a:pt x="1956" y="643"/>
                  </a:lnTo>
                  <a:lnTo>
                    <a:pt x="1937" y="618"/>
                  </a:lnTo>
                  <a:lnTo>
                    <a:pt x="1919" y="594"/>
                  </a:lnTo>
                  <a:lnTo>
                    <a:pt x="1899" y="571"/>
                  </a:lnTo>
                  <a:lnTo>
                    <a:pt x="1880" y="549"/>
                  </a:lnTo>
                  <a:lnTo>
                    <a:pt x="1860" y="527"/>
                  </a:lnTo>
                  <a:lnTo>
                    <a:pt x="1839" y="507"/>
                  </a:lnTo>
                  <a:lnTo>
                    <a:pt x="1819" y="486"/>
                  </a:lnTo>
                  <a:lnTo>
                    <a:pt x="1797" y="467"/>
                  </a:lnTo>
                  <a:lnTo>
                    <a:pt x="1775" y="448"/>
                  </a:lnTo>
                  <a:lnTo>
                    <a:pt x="1753" y="430"/>
                  </a:lnTo>
                  <a:lnTo>
                    <a:pt x="1730" y="412"/>
                  </a:lnTo>
                  <a:lnTo>
                    <a:pt x="1707" y="395"/>
                  </a:lnTo>
                  <a:lnTo>
                    <a:pt x="1684" y="380"/>
                  </a:lnTo>
                  <a:lnTo>
                    <a:pt x="1660" y="365"/>
                  </a:lnTo>
                  <a:lnTo>
                    <a:pt x="1636" y="351"/>
                  </a:lnTo>
                  <a:lnTo>
                    <a:pt x="1612" y="337"/>
                  </a:lnTo>
                  <a:lnTo>
                    <a:pt x="1587" y="325"/>
                  </a:lnTo>
                  <a:lnTo>
                    <a:pt x="1561" y="313"/>
                  </a:lnTo>
                  <a:lnTo>
                    <a:pt x="1535" y="302"/>
                  </a:lnTo>
                  <a:lnTo>
                    <a:pt x="1508" y="292"/>
                  </a:lnTo>
                  <a:lnTo>
                    <a:pt x="1481" y="282"/>
                  </a:lnTo>
                  <a:lnTo>
                    <a:pt x="1454" y="274"/>
                  </a:lnTo>
                  <a:lnTo>
                    <a:pt x="1427" y="266"/>
                  </a:lnTo>
                  <a:lnTo>
                    <a:pt x="1399" y="259"/>
                  </a:lnTo>
                  <a:lnTo>
                    <a:pt x="1370" y="253"/>
                  </a:lnTo>
                  <a:lnTo>
                    <a:pt x="1341" y="248"/>
                  </a:lnTo>
                  <a:lnTo>
                    <a:pt x="1312" y="244"/>
                  </a:lnTo>
                  <a:lnTo>
                    <a:pt x="1281" y="241"/>
                  </a:lnTo>
                  <a:lnTo>
                    <a:pt x="1251" y="239"/>
                  </a:lnTo>
                  <a:lnTo>
                    <a:pt x="1220" y="237"/>
                  </a:lnTo>
                  <a:lnTo>
                    <a:pt x="1189" y="237"/>
                  </a:lnTo>
                  <a:lnTo>
                    <a:pt x="1140" y="238"/>
                  </a:lnTo>
                  <a:lnTo>
                    <a:pt x="1093" y="242"/>
                  </a:lnTo>
                  <a:lnTo>
                    <a:pt x="1046" y="248"/>
                  </a:lnTo>
                  <a:lnTo>
                    <a:pt x="999" y="257"/>
                  </a:lnTo>
                  <a:lnTo>
                    <a:pt x="953" y="268"/>
                  </a:lnTo>
                  <a:lnTo>
                    <a:pt x="909" y="281"/>
                  </a:lnTo>
                  <a:lnTo>
                    <a:pt x="866" y="296"/>
                  </a:lnTo>
                  <a:lnTo>
                    <a:pt x="823" y="313"/>
                  </a:lnTo>
                  <a:lnTo>
                    <a:pt x="781" y="333"/>
                  </a:lnTo>
                  <a:lnTo>
                    <a:pt x="741" y="354"/>
                  </a:lnTo>
                  <a:lnTo>
                    <a:pt x="702" y="377"/>
                  </a:lnTo>
                  <a:lnTo>
                    <a:pt x="664" y="403"/>
                  </a:lnTo>
                  <a:lnTo>
                    <a:pt x="628" y="430"/>
                  </a:lnTo>
                  <a:lnTo>
                    <a:pt x="593" y="459"/>
                  </a:lnTo>
                  <a:lnTo>
                    <a:pt x="559" y="489"/>
                  </a:lnTo>
                  <a:lnTo>
                    <a:pt x="526" y="521"/>
                  </a:lnTo>
                  <a:lnTo>
                    <a:pt x="495" y="554"/>
                  </a:lnTo>
                  <a:lnTo>
                    <a:pt x="466" y="589"/>
                  </a:lnTo>
                  <a:lnTo>
                    <a:pt x="439" y="625"/>
                  </a:lnTo>
                  <a:lnTo>
                    <a:pt x="413" y="664"/>
                  </a:lnTo>
                  <a:lnTo>
                    <a:pt x="389" y="702"/>
                  </a:lnTo>
                  <a:lnTo>
                    <a:pt x="367" y="742"/>
                  </a:lnTo>
                  <a:lnTo>
                    <a:pt x="346" y="783"/>
                  </a:lnTo>
                  <a:lnTo>
                    <a:pt x="328" y="825"/>
                  </a:lnTo>
                  <a:lnTo>
                    <a:pt x="311" y="869"/>
                  </a:lnTo>
                  <a:lnTo>
                    <a:pt x="297" y="913"/>
                  </a:lnTo>
                  <a:lnTo>
                    <a:pt x="284" y="958"/>
                  </a:lnTo>
                  <a:lnTo>
                    <a:pt x="273" y="1003"/>
                  </a:lnTo>
                  <a:lnTo>
                    <a:pt x="265" y="1049"/>
                  </a:lnTo>
                  <a:lnTo>
                    <a:pt x="259" y="1097"/>
                  </a:lnTo>
                  <a:lnTo>
                    <a:pt x="256" y="1144"/>
                  </a:lnTo>
                  <a:lnTo>
                    <a:pt x="255" y="1192"/>
                  </a:lnTo>
                  <a:lnTo>
                    <a:pt x="255" y="1215"/>
                  </a:lnTo>
                  <a:lnTo>
                    <a:pt x="256" y="1237"/>
                  </a:lnTo>
                  <a:lnTo>
                    <a:pt x="257" y="1260"/>
                  </a:lnTo>
                  <a:lnTo>
                    <a:pt x="259" y="1282"/>
                  </a:lnTo>
                  <a:lnTo>
                    <a:pt x="262" y="1305"/>
                  </a:lnTo>
                  <a:lnTo>
                    <a:pt x="265" y="1328"/>
                  </a:lnTo>
                  <a:lnTo>
                    <a:pt x="268" y="1350"/>
                  </a:lnTo>
                  <a:lnTo>
                    <a:pt x="272" y="1371"/>
                  </a:lnTo>
                  <a:lnTo>
                    <a:pt x="277" y="1393"/>
                  </a:lnTo>
                  <a:lnTo>
                    <a:pt x="282" y="1415"/>
                  </a:lnTo>
                  <a:lnTo>
                    <a:pt x="288" y="1436"/>
                  </a:lnTo>
                  <a:lnTo>
                    <a:pt x="295" y="1458"/>
                  </a:lnTo>
                  <a:lnTo>
                    <a:pt x="302" y="1479"/>
                  </a:lnTo>
                  <a:lnTo>
                    <a:pt x="309" y="1501"/>
                  </a:lnTo>
                  <a:lnTo>
                    <a:pt x="317" y="1521"/>
                  </a:lnTo>
                  <a:lnTo>
                    <a:pt x="325" y="1542"/>
                  </a:lnTo>
                  <a:lnTo>
                    <a:pt x="334" y="1562"/>
                  </a:lnTo>
                  <a:lnTo>
                    <a:pt x="343" y="1582"/>
                  </a:lnTo>
                  <a:lnTo>
                    <a:pt x="353" y="1602"/>
                  </a:lnTo>
                  <a:lnTo>
                    <a:pt x="363" y="1622"/>
                  </a:lnTo>
                  <a:lnTo>
                    <a:pt x="374" y="1641"/>
                  </a:lnTo>
                  <a:lnTo>
                    <a:pt x="385" y="1661"/>
                  </a:lnTo>
                  <a:lnTo>
                    <a:pt x="396" y="1680"/>
                  </a:lnTo>
                  <a:lnTo>
                    <a:pt x="408" y="1698"/>
                  </a:lnTo>
                  <a:lnTo>
                    <a:pt x="421" y="1718"/>
                  </a:lnTo>
                  <a:lnTo>
                    <a:pt x="434" y="1736"/>
                  </a:lnTo>
                  <a:lnTo>
                    <a:pt x="447" y="1754"/>
                  </a:lnTo>
                  <a:lnTo>
                    <a:pt x="461" y="1771"/>
                  </a:lnTo>
                  <a:lnTo>
                    <a:pt x="476" y="1789"/>
                  </a:lnTo>
                  <a:lnTo>
                    <a:pt x="490" y="1806"/>
                  </a:lnTo>
                  <a:lnTo>
                    <a:pt x="506" y="1822"/>
                  </a:lnTo>
                  <a:lnTo>
                    <a:pt x="521" y="1838"/>
                  </a:lnTo>
                  <a:lnTo>
                    <a:pt x="554" y="1869"/>
                  </a:lnTo>
                  <a:lnTo>
                    <a:pt x="588" y="1899"/>
                  </a:lnTo>
                  <a:lnTo>
                    <a:pt x="623" y="1927"/>
                  </a:lnTo>
                  <a:lnTo>
                    <a:pt x="660" y="1955"/>
                  </a:lnTo>
                  <a:lnTo>
                    <a:pt x="698" y="1980"/>
                  </a:lnTo>
                  <a:lnTo>
                    <a:pt x="737" y="2004"/>
                  </a:lnTo>
                  <a:lnTo>
                    <a:pt x="757" y="2015"/>
                  </a:lnTo>
                  <a:lnTo>
                    <a:pt x="777" y="2026"/>
                  </a:lnTo>
                  <a:lnTo>
                    <a:pt x="799" y="2037"/>
                  </a:lnTo>
                  <a:lnTo>
                    <a:pt x="819" y="2047"/>
                  </a:lnTo>
                  <a:lnTo>
                    <a:pt x="840" y="2056"/>
                  </a:lnTo>
                  <a:lnTo>
                    <a:pt x="861" y="2065"/>
                  </a:lnTo>
                  <a:lnTo>
                    <a:pt x="883" y="2074"/>
                  </a:lnTo>
                  <a:lnTo>
                    <a:pt x="904" y="2081"/>
                  </a:lnTo>
                  <a:lnTo>
                    <a:pt x="926" y="2089"/>
                  </a:lnTo>
                  <a:lnTo>
                    <a:pt x="947" y="2096"/>
                  </a:lnTo>
                  <a:lnTo>
                    <a:pt x="969" y="2102"/>
                  </a:lnTo>
                  <a:lnTo>
                    <a:pt x="991" y="2107"/>
                  </a:lnTo>
                  <a:lnTo>
                    <a:pt x="1013" y="2112"/>
                  </a:lnTo>
                  <a:lnTo>
                    <a:pt x="1037" y="2117"/>
                  </a:lnTo>
                  <a:lnTo>
                    <a:pt x="1059" y="2121"/>
                  </a:lnTo>
                  <a:lnTo>
                    <a:pt x="1081" y="2124"/>
                  </a:lnTo>
                  <a:lnTo>
                    <a:pt x="1103" y="2126"/>
                  </a:lnTo>
                  <a:lnTo>
                    <a:pt x="1126" y="2128"/>
                  </a:lnTo>
                  <a:lnTo>
                    <a:pt x="1148" y="2129"/>
                  </a:lnTo>
                  <a:lnTo>
                    <a:pt x="1171" y="2129"/>
                  </a:lnTo>
                  <a:lnTo>
                    <a:pt x="1208" y="2129"/>
                  </a:lnTo>
                  <a:lnTo>
                    <a:pt x="1245" y="2126"/>
                  </a:lnTo>
                  <a:lnTo>
                    <a:pt x="1283" y="2122"/>
                  </a:lnTo>
                  <a:lnTo>
                    <a:pt x="1320" y="2116"/>
                  </a:lnTo>
                  <a:lnTo>
                    <a:pt x="1357" y="2109"/>
                  </a:lnTo>
                  <a:lnTo>
                    <a:pt x="1393" y="2100"/>
                  </a:lnTo>
                  <a:lnTo>
                    <a:pt x="1430" y="2089"/>
                  </a:lnTo>
                  <a:lnTo>
                    <a:pt x="1465" y="2077"/>
                  </a:lnTo>
                  <a:lnTo>
                    <a:pt x="1501" y="2064"/>
                  </a:lnTo>
                  <a:lnTo>
                    <a:pt x="1536" y="2049"/>
                  </a:lnTo>
                  <a:lnTo>
                    <a:pt x="1570" y="2033"/>
                  </a:lnTo>
                  <a:lnTo>
                    <a:pt x="1603" y="2015"/>
                  </a:lnTo>
                  <a:lnTo>
                    <a:pt x="1636" y="1996"/>
                  </a:lnTo>
                  <a:lnTo>
                    <a:pt x="1667" y="1976"/>
                  </a:lnTo>
                  <a:lnTo>
                    <a:pt x="1698" y="1954"/>
                  </a:lnTo>
                  <a:lnTo>
                    <a:pt x="1727" y="1932"/>
                  </a:lnTo>
                  <a:lnTo>
                    <a:pt x="1755" y="1906"/>
                  </a:lnTo>
                  <a:lnTo>
                    <a:pt x="1783" y="1881"/>
                  </a:lnTo>
                  <a:lnTo>
                    <a:pt x="1809" y="1855"/>
                  </a:lnTo>
                  <a:lnTo>
                    <a:pt x="1833" y="1827"/>
                  </a:lnTo>
                  <a:lnTo>
                    <a:pt x="1856" y="1798"/>
                  </a:lnTo>
                  <a:lnTo>
                    <a:pt x="1877" y="1768"/>
                  </a:lnTo>
                  <a:lnTo>
                    <a:pt x="1897" y="1737"/>
                  </a:lnTo>
                  <a:lnTo>
                    <a:pt x="1915" y="1704"/>
                  </a:lnTo>
                  <a:lnTo>
                    <a:pt x="1931" y="1671"/>
                  </a:lnTo>
                  <a:lnTo>
                    <a:pt x="1945" y="1637"/>
                  </a:lnTo>
                  <a:lnTo>
                    <a:pt x="1957" y="1603"/>
                  </a:lnTo>
                  <a:lnTo>
                    <a:pt x="1967" y="1567"/>
                  </a:lnTo>
                  <a:lnTo>
                    <a:pt x="1975" y="1530"/>
                  </a:lnTo>
                  <a:lnTo>
                    <a:pt x="1981" y="1491"/>
                  </a:lnTo>
                  <a:lnTo>
                    <a:pt x="1985" y="1453"/>
                  </a:lnTo>
                  <a:lnTo>
                    <a:pt x="1986" y="1414"/>
                  </a:lnTo>
                  <a:lnTo>
                    <a:pt x="1308" y="1414"/>
                  </a:lnTo>
                  <a:lnTo>
                    <a:pt x="1308" y="1177"/>
                  </a:lnTo>
                  <a:lnTo>
                    <a:pt x="2259" y="11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5173" y="2821"/>
              <a:ext cx="78" cy="135"/>
            </a:xfrm>
            <a:custGeom>
              <a:avLst/>
              <a:gdLst>
                <a:gd name="T0" fmla="*/ 0 w 1323"/>
                <a:gd name="T1" fmla="*/ 0 h 2287"/>
                <a:gd name="T2" fmla="*/ 412 w 1323"/>
                <a:gd name="T3" fmla="*/ 1 h 2287"/>
                <a:gd name="T4" fmla="*/ 531 w 1323"/>
                <a:gd name="T5" fmla="*/ 9 h 2287"/>
                <a:gd name="T6" fmla="*/ 645 w 1323"/>
                <a:gd name="T7" fmla="*/ 26 h 2287"/>
                <a:gd name="T8" fmla="*/ 752 w 1323"/>
                <a:gd name="T9" fmla="*/ 52 h 2287"/>
                <a:gd name="T10" fmla="*/ 852 w 1323"/>
                <a:gd name="T11" fmla="*/ 89 h 2287"/>
                <a:gd name="T12" fmla="*/ 940 w 1323"/>
                <a:gd name="T13" fmla="*/ 139 h 2287"/>
                <a:gd name="T14" fmla="*/ 1017 w 1323"/>
                <a:gd name="T15" fmla="*/ 204 h 2287"/>
                <a:gd name="T16" fmla="*/ 1081 w 1323"/>
                <a:gd name="T17" fmla="*/ 284 h 2287"/>
                <a:gd name="T18" fmla="*/ 1128 w 1323"/>
                <a:gd name="T19" fmla="*/ 380 h 2287"/>
                <a:gd name="T20" fmla="*/ 1158 w 1323"/>
                <a:gd name="T21" fmla="*/ 496 h 2287"/>
                <a:gd name="T22" fmla="*/ 1168 w 1323"/>
                <a:gd name="T23" fmla="*/ 631 h 2287"/>
                <a:gd name="T24" fmla="*/ 1162 w 1323"/>
                <a:gd name="T25" fmla="*/ 726 h 2287"/>
                <a:gd name="T26" fmla="*/ 1145 w 1323"/>
                <a:gd name="T27" fmla="*/ 817 h 2287"/>
                <a:gd name="T28" fmla="*/ 1118 w 1323"/>
                <a:gd name="T29" fmla="*/ 900 h 2287"/>
                <a:gd name="T30" fmla="*/ 1080 w 1323"/>
                <a:gd name="T31" fmla="*/ 977 h 2287"/>
                <a:gd name="T32" fmla="*/ 1032 w 1323"/>
                <a:gd name="T33" fmla="*/ 1046 h 2287"/>
                <a:gd name="T34" fmla="*/ 974 w 1323"/>
                <a:gd name="T35" fmla="*/ 1106 h 2287"/>
                <a:gd name="T36" fmla="*/ 908 w 1323"/>
                <a:gd name="T37" fmla="*/ 1157 h 2287"/>
                <a:gd name="T38" fmla="*/ 833 w 1323"/>
                <a:gd name="T39" fmla="*/ 1199 h 2287"/>
                <a:gd name="T40" fmla="*/ 749 w 1323"/>
                <a:gd name="T41" fmla="*/ 1231 h 2287"/>
                <a:gd name="T42" fmla="*/ 659 w 1323"/>
                <a:gd name="T43" fmla="*/ 1254 h 2287"/>
                <a:gd name="T44" fmla="*/ 1323 w 1323"/>
                <a:gd name="T45" fmla="*/ 2287 h 2287"/>
                <a:gd name="T46" fmla="*/ 255 w 1323"/>
                <a:gd name="T47" fmla="*/ 1283 h 2287"/>
                <a:gd name="T48" fmla="*/ 334 w 1323"/>
                <a:gd name="T49" fmla="*/ 1059 h 2287"/>
                <a:gd name="T50" fmla="*/ 468 w 1323"/>
                <a:gd name="T51" fmla="*/ 1054 h 2287"/>
                <a:gd name="T52" fmla="*/ 547 w 1323"/>
                <a:gd name="T53" fmla="*/ 1045 h 2287"/>
                <a:gd name="T54" fmla="*/ 620 w 1323"/>
                <a:gd name="T55" fmla="*/ 1028 h 2287"/>
                <a:gd name="T56" fmla="*/ 689 w 1323"/>
                <a:gd name="T57" fmla="*/ 1006 h 2287"/>
                <a:gd name="T58" fmla="*/ 751 w 1323"/>
                <a:gd name="T59" fmla="*/ 975 h 2287"/>
                <a:gd name="T60" fmla="*/ 806 w 1323"/>
                <a:gd name="T61" fmla="*/ 934 h 2287"/>
                <a:gd name="T62" fmla="*/ 851 w 1323"/>
                <a:gd name="T63" fmla="*/ 883 h 2287"/>
                <a:gd name="T64" fmla="*/ 885 w 1323"/>
                <a:gd name="T65" fmla="*/ 819 h 2287"/>
                <a:gd name="T66" fmla="*/ 906 w 1323"/>
                <a:gd name="T67" fmla="*/ 741 h 2287"/>
                <a:gd name="T68" fmla="*/ 913 w 1323"/>
                <a:gd name="T69" fmla="*/ 649 h 2287"/>
                <a:gd name="T70" fmla="*/ 906 w 1323"/>
                <a:gd name="T71" fmla="*/ 551 h 2287"/>
                <a:gd name="T72" fmla="*/ 886 w 1323"/>
                <a:gd name="T73" fmla="*/ 471 h 2287"/>
                <a:gd name="T74" fmla="*/ 853 w 1323"/>
                <a:gd name="T75" fmla="*/ 406 h 2287"/>
                <a:gd name="T76" fmla="*/ 810 w 1323"/>
                <a:gd name="T77" fmla="*/ 352 h 2287"/>
                <a:gd name="T78" fmla="*/ 756 w 1323"/>
                <a:gd name="T79" fmla="*/ 312 h 2287"/>
                <a:gd name="T80" fmla="*/ 695 w 1323"/>
                <a:gd name="T81" fmla="*/ 282 h 2287"/>
                <a:gd name="T82" fmla="*/ 626 w 1323"/>
                <a:gd name="T83" fmla="*/ 261 h 2287"/>
                <a:gd name="T84" fmla="*/ 552 w 1323"/>
                <a:gd name="T85" fmla="*/ 248 h 2287"/>
                <a:gd name="T86" fmla="*/ 471 w 1323"/>
                <a:gd name="T87" fmla="*/ 240 h 2287"/>
                <a:gd name="T88" fmla="*/ 331 w 1323"/>
                <a:gd name="T89" fmla="*/ 236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3" h="2287">
                  <a:moveTo>
                    <a:pt x="255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72" y="0"/>
                  </a:lnTo>
                  <a:lnTo>
                    <a:pt x="412" y="1"/>
                  </a:lnTo>
                  <a:lnTo>
                    <a:pt x="452" y="3"/>
                  </a:lnTo>
                  <a:lnTo>
                    <a:pt x="491" y="6"/>
                  </a:lnTo>
                  <a:lnTo>
                    <a:pt x="531" y="9"/>
                  </a:lnTo>
                  <a:lnTo>
                    <a:pt x="570" y="14"/>
                  </a:lnTo>
                  <a:lnTo>
                    <a:pt x="608" y="19"/>
                  </a:lnTo>
                  <a:lnTo>
                    <a:pt x="645" y="26"/>
                  </a:lnTo>
                  <a:lnTo>
                    <a:pt x="681" y="33"/>
                  </a:lnTo>
                  <a:lnTo>
                    <a:pt x="717" y="42"/>
                  </a:lnTo>
                  <a:lnTo>
                    <a:pt x="752" y="52"/>
                  </a:lnTo>
                  <a:lnTo>
                    <a:pt x="787" y="63"/>
                  </a:lnTo>
                  <a:lnTo>
                    <a:pt x="820" y="76"/>
                  </a:lnTo>
                  <a:lnTo>
                    <a:pt x="852" y="89"/>
                  </a:lnTo>
                  <a:lnTo>
                    <a:pt x="882" y="105"/>
                  </a:lnTo>
                  <a:lnTo>
                    <a:pt x="912" y="121"/>
                  </a:lnTo>
                  <a:lnTo>
                    <a:pt x="940" y="139"/>
                  </a:lnTo>
                  <a:lnTo>
                    <a:pt x="967" y="159"/>
                  </a:lnTo>
                  <a:lnTo>
                    <a:pt x="993" y="181"/>
                  </a:lnTo>
                  <a:lnTo>
                    <a:pt x="1017" y="204"/>
                  </a:lnTo>
                  <a:lnTo>
                    <a:pt x="1041" y="229"/>
                  </a:lnTo>
                  <a:lnTo>
                    <a:pt x="1062" y="256"/>
                  </a:lnTo>
                  <a:lnTo>
                    <a:pt x="1081" y="284"/>
                  </a:lnTo>
                  <a:lnTo>
                    <a:pt x="1098" y="314"/>
                  </a:lnTo>
                  <a:lnTo>
                    <a:pt x="1114" y="346"/>
                  </a:lnTo>
                  <a:lnTo>
                    <a:pt x="1128" y="380"/>
                  </a:lnTo>
                  <a:lnTo>
                    <a:pt x="1140" y="417"/>
                  </a:lnTo>
                  <a:lnTo>
                    <a:pt x="1150" y="455"/>
                  </a:lnTo>
                  <a:lnTo>
                    <a:pt x="1158" y="496"/>
                  </a:lnTo>
                  <a:lnTo>
                    <a:pt x="1163" y="538"/>
                  </a:lnTo>
                  <a:lnTo>
                    <a:pt x="1167" y="583"/>
                  </a:lnTo>
                  <a:lnTo>
                    <a:pt x="1168" y="631"/>
                  </a:lnTo>
                  <a:lnTo>
                    <a:pt x="1167" y="663"/>
                  </a:lnTo>
                  <a:lnTo>
                    <a:pt x="1165" y="695"/>
                  </a:lnTo>
                  <a:lnTo>
                    <a:pt x="1162" y="726"/>
                  </a:lnTo>
                  <a:lnTo>
                    <a:pt x="1158" y="757"/>
                  </a:lnTo>
                  <a:lnTo>
                    <a:pt x="1152" y="787"/>
                  </a:lnTo>
                  <a:lnTo>
                    <a:pt x="1145" y="817"/>
                  </a:lnTo>
                  <a:lnTo>
                    <a:pt x="1137" y="846"/>
                  </a:lnTo>
                  <a:lnTo>
                    <a:pt x="1128" y="873"/>
                  </a:lnTo>
                  <a:lnTo>
                    <a:pt x="1118" y="900"/>
                  </a:lnTo>
                  <a:lnTo>
                    <a:pt x="1106" y="927"/>
                  </a:lnTo>
                  <a:lnTo>
                    <a:pt x="1093" y="952"/>
                  </a:lnTo>
                  <a:lnTo>
                    <a:pt x="1080" y="977"/>
                  </a:lnTo>
                  <a:lnTo>
                    <a:pt x="1065" y="1000"/>
                  </a:lnTo>
                  <a:lnTo>
                    <a:pt x="1049" y="1023"/>
                  </a:lnTo>
                  <a:lnTo>
                    <a:pt x="1032" y="1046"/>
                  </a:lnTo>
                  <a:lnTo>
                    <a:pt x="1013" y="1067"/>
                  </a:lnTo>
                  <a:lnTo>
                    <a:pt x="994" y="1087"/>
                  </a:lnTo>
                  <a:lnTo>
                    <a:pt x="974" y="1106"/>
                  </a:lnTo>
                  <a:lnTo>
                    <a:pt x="953" y="1124"/>
                  </a:lnTo>
                  <a:lnTo>
                    <a:pt x="931" y="1141"/>
                  </a:lnTo>
                  <a:lnTo>
                    <a:pt x="908" y="1157"/>
                  </a:lnTo>
                  <a:lnTo>
                    <a:pt x="884" y="1172"/>
                  </a:lnTo>
                  <a:lnTo>
                    <a:pt x="859" y="1186"/>
                  </a:lnTo>
                  <a:lnTo>
                    <a:pt x="833" y="1199"/>
                  </a:lnTo>
                  <a:lnTo>
                    <a:pt x="806" y="1211"/>
                  </a:lnTo>
                  <a:lnTo>
                    <a:pt x="779" y="1222"/>
                  </a:lnTo>
                  <a:lnTo>
                    <a:pt x="749" y="1231"/>
                  </a:lnTo>
                  <a:lnTo>
                    <a:pt x="720" y="1240"/>
                  </a:lnTo>
                  <a:lnTo>
                    <a:pt x="690" y="1248"/>
                  </a:lnTo>
                  <a:lnTo>
                    <a:pt x="659" y="1254"/>
                  </a:lnTo>
                  <a:lnTo>
                    <a:pt x="628" y="1258"/>
                  </a:lnTo>
                  <a:lnTo>
                    <a:pt x="595" y="1262"/>
                  </a:lnTo>
                  <a:lnTo>
                    <a:pt x="1323" y="2287"/>
                  </a:lnTo>
                  <a:lnTo>
                    <a:pt x="1010" y="2287"/>
                  </a:lnTo>
                  <a:lnTo>
                    <a:pt x="319" y="1283"/>
                  </a:lnTo>
                  <a:lnTo>
                    <a:pt x="255" y="1283"/>
                  </a:lnTo>
                  <a:lnTo>
                    <a:pt x="255" y="2287"/>
                  </a:lnTo>
                  <a:close/>
                  <a:moveTo>
                    <a:pt x="255" y="1059"/>
                  </a:moveTo>
                  <a:lnTo>
                    <a:pt x="334" y="1059"/>
                  </a:lnTo>
                  <a:lnTo>
                    <a:pt x="388" y="1058"/>
                  </a:lnTo>
                  <a:lnTo>
                    <a:pt x="442" y="1056"/>
                  </a:lnTo>
                  <a:lnTo>
                    <a:pt x="468" y="1054"/>
                  </a:lnTo>
                  <a:lnTo>
                    <a:pt x="494" y="1051"/>
                  </a:lnTo>
                  <a:lnTo>
                    <a:pt x="520" y="1048"/>
                  </a:lnTo>
                  <a:lnTo>
                    <a:pt x="547" y="1045"/>
                  </a:lnTo>
                  <a:lnTo>
                    <a:pt x="572" y="1040"/>
                  </a:lnTo>
                  <a:lnTo>
                    <a:pt x="596" y="1035"/>
                  </a:lnTo>
                  <a:lnTo>
                    <a:pt x="620" y="1028"/>
                  </a:lnTo>
                  <a:lnTo>
                    <a:pt x="644" y="1022"/>
                  </a:lnTo>
                  <a:lnTo>
                    <a:pt x="667" y="1014"/>
                  </a:lnTo>
                  <a:lnTo>
                    <a:pt x="689" y="1006"/>
                  </a:lnTo>
                  <a:lnTo>
                    <a:pt x="711" y="997"/>
                  </a:lnTo>
                  <a:lnTo>
                    <a:pt x="731" y="986"/>
                  </a:lnTo>
                  <a:lnTo>
                    <a:pt x="751" y="975"/>
                  </a:lnTo>
                  <a:lnTo>
                    <a:pt x="770" y="963"/>
                  </a:lnTo>
                  <a:lnTo>
                    <a:pt x="789" y="949"/>
                  </a:lnTo>
                  <a:lnTo>
                    <a:pt x="806" y="934"/>
                  </a:lnTo>
                  <a:lnTo>
                    <a:pt x="822" y="918"/>
                  </a:lnTo>
                  <a:lnTo>
                    <a:pt x="837" y="901"/>
                  </a:lnTo>
                  <a:lnTo>
                    <a:pt x="851" y="883"/>
                  </a:lnTo>
                  <a:lnTo>
                    <a:pt x="863" y="863"/>
                  </a:lnTo>
                  <a:lnTo>
                    <a:pt x="875" y="841"/>
                  </a:lnTo>
                  <a:lnTo>
                    <a:pt x="885" y="819"/>
                  </a:lnTo>
                  <a:lnTo>
                    <a:pt x="893" y="794"/>
                  </a:lnTo>
                  <a:lnTo>
                    <a:pt x="900" y="768"/>
                  </a:lnTo>
                  <a:lnTo>
                    <a:pt x="906" y="741"/>
                  </a:lnTo>
                  <a:lnTo>
                    <a:pt x="910" y="712"/>
                  </a:lnTo>
                  <a:lnTo>
                    <a:pt x="912" y="681"/>
                  </a:lnTo>
                  <a:lnTo>
                    <a:pt x="913" y="649"/>
                  </a:lnTo>
                  <a:lnTo>
                    <a:pt x="912" y="615"/>
                  </a:lnTo>
                  <a:lnTo>
                    <a:pt x="910" y="582"/>
                  </a:lnTo>
                  <a:lnTo>
                    <a:pt x="906" y="551"/>
                  </a:lnTo>
                  <a:lnTo>
                    <a:pt x="901" y="523"/>
                  </a:lnTo>
                  <a:lnTo>
                    <a:pt x="894" y="496"/>
                  </a:lnTo>
                  <a:lnTo>
                    <a:pt x="886" y="471"/>
                  </a:lnTo>
                  <a:lnTo>
                    <a:pt x="876" y="448"/>
                  </a:lnTo>
                  <a:lnTo>
                    <a:pt x="865" y="426"/>
                  </a:lnTo>
                  <a:lnTo>
                    <a:pt x="853" y="406"/>
                  </a:lnTo>
                  <a:lnTo>
                    <a:pt x="840" y="387"/>
                  </a:lnTo>
                  <a:lnTo>
                    <a:pt x="826" y="368"/>
                  </a:lnTo>
                  <a:lnTo>
                    <a:pt x="810" y="352"/>
                  </a:lnTo>
                  <a:lnTo>
                    <a:pt x="794" y="338"/>
                  </a:lnTo>
                  <a:lnTo>
                    <a:pt x="776" y="324"/>
                  </a:lnTo>
                  <a:lnTo>
                    <a:pt x="756" y="312"/>
                  </a:lnTo>
                  <a:lnTo>
                    <a:pt x="737" y="301"/>
                  </a:lnTo>
                  <a:lnTo>
                    <a:pt x="716" y="291"/>
                  </a:lnTo>
                  <a:lnTo>
                    <a:pt x="695" y="282"/>
                  </a:lnTo>
                  <a:lnTo>
                    <a:pt x="673" y="274"/>
                  </a:lnTo>
                  <a:lnTo>
                    <a:pt x="650" y="267"/>
                  </a:lnTo>
                  <a:lnTo>
                    <a:pt x="626" y="261"/>
                  </a:lnTo>
                  <a:lnTo>
                    <a:pt x="602" y="256"/>
                  </a:lnTo>
                  <a:lnTo>
                    <a:pt x="577" y="252"/>
                  </a:lnTo>
                  <a:lnTo>
                    <a:pt x="552" y="248"/>
                  </a:lnTo>
                  <a:lnTo>
                    <a:pt x="525" y="245"/>
                  </a:lnTo>
                  <a:lnTo>
                    <a:pt x="498" y="242"/>
                  </a:lnTo>
                  <a:lnTo>
                    <a:pt x="471" y="240"/>
                  </a:lnTo>
                  <a:lnTo>
                    <a:pt x="444" y="238"/>
                  </a:lnTo>
                  <a:lnTo>
                    <a:pt x="388" y="237"/>
                  </a:lnTo>
                  <a:lnTo>
                    <a:pt x="331" y="236"/>
                  </a:lnTo>
                  <a:lnTo>
                    <a:pt x="255" y="236"/>
                  </a:lnTo>
                  <a:lnTo>
                    <a:pt x="255" y="10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250" y="2819"/>
              <a:ext cx="140" cy="139"/>
            </a:xfrm>
            <a:custGeom>
              <a:avLst/>
              <a:gdLst>
                <a:gd name="T0" fmla="*/ 2358 w 2382"/>
                <a:gd name="T1" fmla="*/ 1426 h 2367"/>
                <a:gd name="T2" fmla="*/ 2264 w 2382"/>
                <a:gd name="T3" fmla="*/ 1700 h 2367"/>
                <a:gd name="T4" fmla="*/ 2108 w 2382"/>
                <a:gd name="T5" fmla="*/ 1940 h 2367"/>
                <a:gd name="T6" fmla="*/ 1901 w 2382"/>
                <a:gd name="T7" fmla="*/ 2133 h 2367"/>
                <a:gd name="T8" fmla="*/ 1652 w 2382"/>
                <a:gd name="T9" fmla="*/ 2274 h 2367"/>
                <a:gd name="T10" fmla="*/ 1371 w 2382"/>
                <a:gd name="T11" fmla="*/ 2352 h 2367"/>
                <a:gd name="T12" fmla="*/ 1070 w 2382"/>
                <a:gd name="T13" fmla="*/ 2361 h 2367"/>
                <a:gd name="T14" fmla="*/ 784 w 2382"/>
                <a:gd name="T15" fmla="*/ 2295 h 2367"/>
                <a:gd name="T16" fmla="*/ 528 w 2382"/>
                <a:gd name="T17" fmla="*/ 2167 h 2367"/>
                <a:gd name="T18" fmla="*/ 311 w 2382"/>
                <a:gd name="T19" fmla="*/ 1983 h 2367"/>
                <a:gd name="T20" fmla="*/ 144 w 2382"/>
                <a:gd name="T21" fmla="*/ 1752 h 2367"/>
                <a:gd name="T22" fmla="*/ 37 w 2382"/>
                <a:gd name="T23" fmla="*/ 1483 h 2367"/>
                <a:gd name="T24" fmla="*/ 0 w 2382"/>
                <a:gd name="T25" fmla="*/ 1186 h 2367"/>
                <a:gd name="T26" fmla="*/ 37 w 2382"/>
                <a:gd name="T27" fmla="*/ 890 h 2367"/>
                <a:gd name="T28" fmla="*/ 144 w 2382"/>
                <a:gd name="T29" fmla="*/ 620 h 2367"/>
                <a:gd name="T30" fmla="*/ 311 w 2382"/>
                <a:gd name="T31" fmla="*/ 388 h 2367"/>
                <a:gd name="T32" fmla="*/ 528 w 2382"/>
                <a:gd name="T33" fmla="*/ 202 h 2367"/>
                <a:gd name="T34" fmla="*/ 784 w 2382"/>
                <a:gd name="T35" fmla="*/ 72 h 2367"/>
                <a:gd name="T36" fmla="*/ 1070 w 2382"/>
                <a:gd name="T37" fmla="*/ 6 h 2367"/>
                <a:gd name="T38" fmla="*/ 1371 w 2382"/>
                <a:gd name="T39" fmla="*/ 14 h 2367"/>
                <a:gd name="T40" fmla="*/ 1652 w 2382"/>
                <a:gd name="T41" fmla="*/ 93 h 2367"/>
                <a:gd name="T42" fmla="*/ 1901 w 2382"/>
                <a:gd name="T43" fmla="*/ 236 h 2367"/>
                <a:gd name="T44" fmla="*/ 2108 w 2382"/>
                <a:gd name="T45" fmla="*/ 432 h 2367"/>
                <a:gd name="T46" fmla="*/ 2264 w 2382"/>
                <a:gd name="T47" fmla="*/ 672 h 2367"/>
                <a:gd name="T48" fmla="*/ 2358 w 2382"/>
                <a:gd name="T49" fmla="*/ 947 h 2367"/>
                <a:gd name="T50" fmla="*/ 254 w 2382"/>
                <a:gd name="T51" fmla="*/ 1183 h 2367"/>
                <a:gd name="T52" fmla="*/ 284 w 2382"/>
                <a:gd name="T53" fmla="*/ 1417 h 2367"/>
                <a:gd name="T54" fmla="*/ 367 w 2382"/>
                <a:gd name="T55" fmla="*/ 1631 h 2367"/>
                <a:gd name="T56" fmla="*/ 497 w 2382"/>
                <a:gd name="T57" fmla="*/ 1817 h 2367"/>
                <a:gd name="T58" fmla="*/ 666 w 2382"/>
                <a:gd name="T59" fmla="*/ 1967 h 2367"/>
                <a:gd name="T60" fmla="*/ 868 w 2382"/>
                <a:gd name="T61" fmla="*/ 2071 h 2367"/>
                <a:gd name="T62" fmla="*/ 1095 w 2382"/>
                <a:gd name="T63" fmla="*/ 2124 h 2367"/>
                <a:gd name="T64" fmla="*/ 1334 w 2382"/>
                <a:gd name="T65" fmla="*/ 2118 h 2367"/>
                <a:gd name="T66" fmla="*/ 1556 w 2382"/>
                <a:gd name="T67" fmla="*/ 2054 h 2367"/>
                <a:gd name="T68" fmla="*/ 1752 w 2382"/>
                <a:gd name="T69" fmla="*/ 1940 h 2367"/>
                <a:gd name="T70" fmla="*/ 1914 w 2382"/>
                <a:gd name="T71" fmla="*/ 1783 h 2367"/>
                <a:gd name="T72" fmla="*/ 2036 w 2382"/>
                <a:gd name="T73" fmla="*/ 1591 h 2367"/>
                <a:gd name="T74" fmla="*/ 2109 w 2382"/>
                <a:gd name="T75" fmla="*/ 1372 h 2367"/>
                <a:gd name="T76" fmla="*/ 2126 w 2382"/>
                <a:gd name="T77" fmla="*/ 1135 h 2367"/>
                <a:gd name="T78" fmla="*/ 2086 w 2382"/>
                <a:gd name="T79" fmla="*/ 903 h 2367"/>
                <a:gd name="T80" fmla="*/ 1994 w 2382"/>
                <a:gd name="T81" fmla="*/ 694 h 2367"/>
                <a:gd name="T82" fmla="*/ 1856 w 2382"/>
                <a:gd name="T83" fmla="*/ 515 h 2367"/>
                <a:gd name="T84" fmla="*/ 1680 w 2382"/>
                <a:gd name="T85" fmla="*/ 374 h 2367"/>
                <a:gd name="T86" fmla="*/ 1473 w 2382"/>
                <a:gd name="T87" fmla="*/ 280 h 2367"/>
                <a:gd name="T88" fmla="*/ 1240 w 2382"/>
                <a:gd name="T89" fmla="*/ 238 h 2367"/>
                <a:gd name="T90" fmla="*/ 1001 w 2382"/>
                <a:gd name="T91" fmla="*/ 256 h 2367"/>
                <a:gd name="T92" fmla="*/ 782 w 2382"/>
                <a:gd name="T93" fmla="*/ 331 h 2367"/>
                <a:gd name="T94" fmla="*/ 592 w 2382"/>
                <a:gd name="T95" fmla="*/ 454 h 2367"/>
                <a:gd name="T96" fmla="*/ 438 w 2382"/>
                <a:gd name="T97" fmla="*/ 618 h 2367"/>
                <a:gd name="T98" fmla="*/ 327 w 2382"/>
                <a:gd name="T99" fmla="*/ 816 h 2367"/>
                <a:gd name="T100" fmla="*/ 265 w 2382"/>
                <a:gd name="T101" fmla="*/ 104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82" h="2367">
                  <a:moveTo>
                    <a:pt x="2382" y="1186"/>
                  </a:moveTo>
                  <a:lnTo>
                    <a:pt x="2381" y="1247"/>
                  </a:lnTo>
                  <a:lnTo>
                    <a:pt x="2376" y="1308"/>
                  </a:lnTo>
                  <a:lnTo>
                    <a:pt x="2369" y="1368"/>
                  </a:lnTo>
                  <a:lnTo>
                    <a:pt x="2358" y="1426"/>
                  </a:lnTo>
                  <a:lnTo>
                    <a:pt x="2345" y="1483"/>
                  </a:lnTo>
                  <a:lnTo>
                    <a:pt x="2329" y="1540"/>
                  </a:lnTo>
                  <a:lnTo>
                    <a:pt x="2310" y="1595"/>
                  </a:lnTo>
                  <a:lnTo>
                    <a:pt x="2288" y="1648"/>
                  </a:lnTo>
                  <a:lnTo>
                    <a:pt x="2264" y="1700"/>
                  </a:lnTo>
                  <a:lnTo>
                    <a:pt x="2238" y="1752"/>
                  </a:lnTo>
                  <a:lnTo>
                    <a:pt x="2209" y="1801"/>
                  </a:lnTo>
                  <a:lnTo>
                    <a:pt x="2177" y="1849"/>
                  </a:lnTo>
                  <a:lnTo>
                    <a:pt x="2144" y="1895"/>
                  </a:lnTo>
                  <a:lnTo>
                    <a:pt x="2108" y="1940"/>
                  </a:lnTo>
                  <a:lnTo>
                    <a:pt x="2071" y="1983"/>
                  </a:lnTo>
                  <a:lnTo>
                    <a:pt x="2031" y="2023"/>
                  </a:lnTo>
                  <a:lnTo>
                    <a:pt x="1990" y="2062"/>
                  </a:lnTo>
                  <a:lnTo>
                    <a:pt x="1947" y="2099"/>
                  </a:lnTo>
                  <a:lnTo>
                    <a:pt x="1901" y="2133"/>
                  </a:lnTo>
                  <a:lnTo>
                    <a:pt x="1854" y="2167"/>
                  </a:lnTo>
                  <a:lnTo>
                    <a:pt x="1806" y="2197"/>
                  </a:lnTo>
                  <a:lnTo>
                    <a:pt x="1757" y="2225"/>
                  </a:lnTo>
                  <a:lnTo>
                    <a:pt x="1705" y="2251"/>
                  </a:lnTo>
                  <a:lnTo>
                    <a:pt x="1652" y="2274"/>
                  </a:lnTo>
                  <a:lnTo>
                    <a:pt x="1598" y="2295"/>
                  </a:lnTo>
                  <a:lnTo>
                    <a:pt x="1543" y="2314"/>
                  </a:lnTo>
                  <a:lnTo>
                    <a:pt x="1487" y="2329"/>
                  </a:lnTo>
                  <a:lnTo>
                    <a:pt x="1429" y="2342"/>
                  </a:lnTo>
                  <a:lnTo>
                    <a:pt x="1371" y="2352"/>
                  </a:lnTo>
                  <a:lnTo>
                    <a:pt x="1312" y="2361"/>
                  </a:lnTo>
                  <a:lnTo>
                    <a:pt x="1252" y="2365"/>
                  </a:lnTo>
                  <a:lnTo>
                    <a:pt x="1191" y="2367"/>
                  </a:lnTo>
                  <a:lnTo>
                    <a:pt x="1130" y="2365"/>
                  </a:lnTo>
                  <a:lnTo>
                    <a:pt x="1070" y="2361"/>
                  </a:lnTo>
                  <a:lnTo>
                    <a:pt x="1011" y="2352"/>
                  </a:lnTo>
                  <a:lnTo>
                    <a:pt x="953" y="2342"/>
                  </a:lnTo>
                  <a:lnTo>
                    <a:pt x="895" y="2329"/>
                  </a:lnTo>
                  <a:lnTo>
                    <a:pt x="839" y="2314"/>
                  </a:lnTo>
                  <a:lnTo>
                    <a:pt x="784" y="2295"/>
                  </a:lnTo>
                  <a:lnTo>
                    <a:pt x="730" y="2274"/>
                  </a:lnTo>
                  <a:lnTo>
                    <a:pt x="677" y="2251"/>
                  </a:lnTo>
                  <a:lnTo>
                    <a:pt x="626" y="2225"/>
                  </a:lnTo>
                  <a:lnTo>
                    <a:pt x="576" y="2197"/>
                  </a:lnTo>
                  <a:lnTo>
                    <a:pt x="528" y="2167"/>
                  </a:lnTo>
                  <a:lnTo>
                    <a:pt x="481" y="2133"/>
                  </a:lnTo>
                  <a:lnTo>
                    <a:pt x="435" y="2099"/>
                  </a:lnTo>
                  <a:lnTo>
                    <a:pt x="392" y="2062"/>
                  </a:lnTo>
                  <a:lnTo>
                    <a:pt x="351" y="2023"/>
                  </a:lnTo>
                  <a:lnTo>
                    <a:pt x="311" y="1983"/>
                  </a:lnTo>
                  <a:lnTo>
                    <a:pt x="274" y="1940"/>
                  </a:lnTo>
                  <a:lnTo>
                    <a:pt x="238" y="1895"/>
                  </a:lnTo>
                  <a:lnTo>
                    <a:pt x="204" y="1849"/>
                  </a:lnTo>
                  <a:lnTo>
                    <a:pt x="173" y="1801"/>
                  </a:lnTo>
                  <a:lnTo>
                    <a:pt x="144" y="1752"/>
                  </a:lnTo>
                  <a:lnTo>
                    <a:pt x="118" y="1700"/>
                  </a:lnTo>
                  <a:lnTo>
                    <a:pt x="94" y="1648"/>
                  </a:lnTo>
                  <a:lnTo>
                    <a:pt x="72" y="1595"/>
                  </a:lnTo>
                  <a:lnTo>
                    <a:pt x="54" y="1540"/>
                  </a:lnTo>
                  <a:lnTo>
                    <a:pt x="37" y="1483"/>
                  </a:lnTo>
                  <a:lnTo>
                    <a:pt x="24" y="1426"/>
                  </a:lnTo>
                  <a:lnTo>
                    <a:pt x="14" y="1368"/>
                  </a:lnTo>
                  <a:lnTo>
                    <a:pt x="6" y="1308"/>
                  </a:lnTo>
                  <a:lnTo>
                    <a:pt x="1" y="1247"/>
                  </a:lnTo>
                  <a:lnTo>
                    <a:pt x="0" y="1186"/>
                  </a:lnTo>
                  <a:lnTo>
                    <a:pt x="1" y="1125"/>
                  </a:lnTo>
                  <a:lnTo>
                    <a:pt x="6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7" y="890"/>
                  </a:lnTo>
                  <a:lnTo>
                    <a:pt x="54" y="833"/>
                  </a:lnTo>
                  <a:lnTo>
                    <a:pt x="72" y="778"/>
                  </a:lnTo>
                  <a:lnTo>
                    <a:pt x="94" y="725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3" y="571"/>
                  </a:lnTo>
                  <a:lnTo>
                    <a:pt x="204" y="523"/>
                  </a:lnTo>
                  <a:lnTo>
                    <a:pt x="238" y="477"/>
                  </a:lnTo>
                  <a:lnTo>
                    <a:pt x="274" y="432"/>
                  </a:lnTo>
                  <a:lnTo>
                    <a:pt x="311" y="388"/>
                  </a:lnTo>
                  <a:lnTo>
                    <a:pt x="351" y="347"/>
                  </a:lnTo>
                  <a:lnTo>
                    <a:pt x="392" y="308"/>
                  </a:lnTo>
                  <a:lnTo>
                    <a:pt x="435" y="271"/>
                  </a:lnTo>
                  <a:lnTo>
                    <a:pt x="481" y="236"/>
                  </a:lnTo>
                  <a:lnTo>
                    <a:pt x="528" y="202"/>
                  </a:lnTo>
                  <a:lnTo>
                    <a:pt x="576" y="171"/>
                  </a:lnTo>
                  <a:lnTo>
                    <a:pt x="626" y="143"/>
                  </a:lnTo>
                  <a:lnTo>
                    <a:pt x="677" y="117"/>
                  </a:lnTo>
                  <a:lnTo>
                    <a:pt x="730" y="93"/>
                  </a:lnTo>
                  <a:lnTo>
                    <a:pt x="784" y="72"/>
                  </a:lnTo>
                  <a:lnTo>
                    <a:pt x="839" y="53"/>
                  </a:lnTo>
                  <a:lnTo>
                    <a:pt x="895" y="38"/>
                  </a:lnTo>
                  <a:lnTo>
                    <a:pt x="953" y="24"/>
                  </a:lnTo>
                  <a:lnTo>
                    <a:pt x="1011" y="14"/>
                  </a:lnTo>
                  <a:lnTo>
                    <a:pt x="1070" y="6"/>
                  </a:lnTo>
                  <a:lnTo>
                    <a:pt x="1130" y="2"/>
                  </a:lnTo>
                  <a:lnTo>
                    <a:pt x="1191" y="0"/>
                  </a:lnTo>
                  <a:lnTo>
                    <a:pt x="1252" y="2"/>
                  </a:lnTo>
                  <a:lnTo>
                    <a:pt x="1312" y="6"/>
                  </a:lnTo>
                  <a:lnTo>
                    <a:pt x="1371" y="14"/>
                  </a:lnTo>
                  <a:lnTo>
                    <a:pt x="1429" y="24"/>
                  </a:lnTo>
                  <a:lnTo>
                    <a:pt x="1487" y="38"/>
                  </a:lnTo>
                  <a:lnTo>
                    <a:pt x="1543" y="53"/>
                  </a:lnTo>
                  <a:lnTo>
                    <a:pt x="1598" y="72"/>
                  </a:lnTo>
                  <a:lnTo>
                    <a:pt x="1652" y="93"/>
                  </a:lnTo>
                  <a:lnTo>
                    <a:pt x="1705" y="117"/>
                  </a:lnTo>
                  <a:lnTo>
                    <a:pt x="1757" y="143"/>
                  </a:lnTo>
                  <a:lnTo>
                    <a:pt x="1806" y="171"/>
                  </a:lnTo>
                  <a:lnTo>
                    <a:pt x="1854" y="202"/>
                  </a:lnTo>
                  <a:lnTo>
                    <a:pt x="1901" y="236"/>
                  </a:lnTo>
                  <a:lnTo>
                    <a:pt x="1947" y="271"/>
                  </a:lnTo>
                  <a:lnTo>
                    <a:pt x="1990" y="308"/>
                  </a:lnTo>
                  <a:lnTo>
                    <a:pt x="2031" y="347"/>
                  </a:lnTo>
                  <a:lnTo>
                    <a:pt x="2071" y="388"/>
                  </a:lnTo>
                  <a:lnTo>
                    <a:pt x="2108" y="432"/>
                  </a:lnTo>
                  <a:lnTo>
                    <a:pt x="2144" y="477"/>
                  </a:lnTo>
                  <a:lnTo>
                    <a:pt x="2177" y="523"/>
                  </a:lnTo>
                  <a:lnTo>
                    <a:pt x="2209" y="571"/>
                  </a:lnTo>
                  <a:lnTo>
                    <a:pt x="2238" y="620"/>
                  </a:lnTo>
                  <a:lnTo>
                    <a:pt x="2264" y="672"/>
                  </a:lnTo>
                  <a:lnTo>
                    <a:pt x="2288" y="725"/>
                  </a:lnTo>
                  <a:lnTo>
                    <a:pt x="2310" y="778"/>
                  </a:lnTo>
                  <a:lnTo>
                    <a:pt x="2329" y="833"/>
                  </a:lnTo>
                  <a:lnTo>
                    <a:pt x="2345" y="890"/>
                  </a:lnTo>
                  <a:lnTo>
                    <a:pt x="2358" y="947"/>
                  </a:lnTo>
                  <a:lnTo>
                    <a:pt x="2369" y="1005"/>
                  </a:lnTo>
                  <a:lnTo>
                    <a:pt x="2376" y="1064"/>
                  </a:lnTo>
                  <a:lnTo>
                    <a:pt x="2381" y="1125"/>
                  </a:lnTo>
                  <a:lnTo>
                    <a:pt x="2382" y="1186"/>
                  </a:lnTo>
                  <a:close/>
                  <a:moveTo>
                    <a:pt x="254" y="1183"/>
                  </a:moveTo>
                  <a:lnTo>
                    <a:pt x="256" y="1231"/>
                  </a:lnTo>
                  <a:lnTo>
                    <a:pt x="259" y="1278"/>
                  </a:lnTo>
                  <a:lnTo>
                    <a:pt x="265" y="1326"/>
                  </a:lnTo>
                  <a:lnTo>
                    <a:pt x="273" y="1372"/>
                  </a:lnTo>
                  <a:lnTo>
                    <a:pt x="284" y="1417"/>
                  </a:lnTo>
                  <a:lnTo>
                    <a:pt x="296" y="1462"/>
                  </a:lnTo>
                  <a:lnTo>
                    <a:pt x="311" y="1506"/>
                  </a:lnTo>
                  <a:lnTo>
                    <a:pt x="328" y="1549"/>
                  </a:lnTo>
                  <a:lnTo>
                    <a:pt x="346" y="1591"/>
                  </a:lnTo>
                  <a:lnTo>
                    <a:pt x="367" y="1631"/>
                  </a:lnTo>
                  <a:lnTo>
                    <a:pt x="389" y="1671"/>
                  </a:lnTo>
                  <a:lnTo>
                    <a:pt x="414" y="1709"/>
                  </a:lnTo>
                  <a:lnTo>
                    <a:pt x="439" y="1747"/>
                  </a:lnTo>
                  <a:lnTo>
                    <a:pt x="468" y="1783"/>
                  </a:lnTo>
                  <a:lnTo>
                    <a:pt x="497" y="1817"/>
                  </a:lnTo>
                  <a:lnTo>
                    <a:pt x="528" y="1850"/>
                  </a:lnTo>
                  <a:lnTo>
                    <a:pt x="561" y="1881"/>
                  </a:lnTo>
                  <a:lnTo>
                    <a:pt x="595" y="1911"/>
                  </a:lnTo>
                  <a:lnTo>
                    <a:pt x="630" y="1940"/>
                  </a:lnTo>
                  <a:lnTo>
                    <a:pt x="666" y="1967"/>
                  </a:lnTo>
                  <a:lnTo>
                    <a:pt x="705" y="1991"/>
                  </a:lnTo>
                  <a:lnTo>
                    <a:pt x="744" y="2014"/>
                  </a:lnTo>
                  <a:lnTo>
                    <a:pt x="785" y="2035"/>
                  </a:lnTo>
                  <a:lnTo>
                    <a:pt x="826" y="2054"/>
                  </a:lnTo>
                  <a:lnTo>
                    <a:pt x="868" y="2071"/>
                  </a:lnTo>
                  <a:lnTo>
                    <a:pt x="912" y="2086"/>
                  </a:lnTo>
                  <a:lnTo>
                    <a:pt x="957" y="2099"/>
                  </a:lnTo>
                  <a:lnTo>
                    <a:pt x="1002" y="2110"/>
                  </a:lnTo>
                  <a:lnTo>
                    <a:pt x="1048" y="2118"/>
                  </a:lnTo>
                  <a:lnTo>
                    <a:pt x="1095" y="2124"/>
                  </a:lnTo>
                  <a:lnTo>
                    <a:pt x="1142" y="2128"/>
                  </a:lnTo>
                  <a:lnTo>
                    <a:pt x="1191" y="2129"/>
                  </a:lnTo>
                  <a:lnTo>
                    <a:pt x="1240" y="2128"/>
                  </a:lnTo>
                  <a:lnTo>
                    <a:pt x="1287" y="2124"/>
                  </a:lnTo>
                  <a:lnTo>
                    <a:pt x="1334" y="2118"/>
                  </a:lnTo>
                  <a:lnTo>
                    <a:pt x="1380" y="2110"/>
                  </a:lnTo>
                  <a:lnTo>
                    <a:pt x="1425" y="2099"/>
                  </a:lnTo>
                  <a:lnTo>
                    <a:pt x="1470" y="2086"/>
                  </a:lnTo>
                  <a:lnTo>
                    <a:pt x="1514" y="2071"/>
                  </a:lnTo>
                  <a:lnTo>
                    <a:pt x="1556" y="2054"/>
                  </a:lnTo>
                  <a:lnTo>
                    <a:pt x="1598" y="2035"/>
                  </a:lnTo>
                  <a:lnTo>
                    <a:pt x="1638" y="2014"/>
                  </a:lnTo>
                  <a:lnTo>
                    <a:pt x="1677" y="1991"/>
                  </a:lnTo>
                  <a:lnTo>
                    <a:pt x="1716" y="1967"/>
                  </a:lnTo>
                  <a:lnTo>
                    <a:pt x="1752" y="1940"/>
                  </a:lnTo>
                  <a:lnTo>
                    <a:pt x="1788" y="1911"/>
                  </a:lnTo>
                  <a:lnTo>
                    <a:pt x="1821" y="1881"/>
                  </a:lnTo>
                  <a:lnTo>
                    <a:pt x="1854" y="1850"/>
                  </a:lnTo>
                  <a:lnTo>
                    <a:pt x="1885" y="1817"/>
                  </a:lnTo>
                  <a:lnTo>
                    <a:pt x="1914" y="1783"/>
                  </a:lnTo>
                  <a:lnTo>
                    <a:pt x="1943" y="1747"/>
                  </a:lnTo>
                  <a:lnTo>
                    <a:pt x="1969" y="1709"/>
                  </a:lnTo>
                  <a:lnTo>
                    <a:pt x="1993" y="1671"/>
                  </a:lnTo>
                  <a:lnTo>
                    <a:pt x="2015" y="1631"/>
                  </a:lnTo>
                  <a:lnTo>
                    <a:pt x="2036" y="1591"/>
                  </a:lnTo>
                  <a:lnTo>
                    <a:pt x="2055" y="1549"/>
                  </a:lnTo>
                  <a:lnTo>
                    <a:pt x="2071" y="1506"/>
                  </a:lnTo>
                  <a:lnTo>
                    <a:pt x="2086" y="1462"/>
                  </a:lnTo>
                  <a:lnTo>
                    <a:pt x="2098" y="1417"/>
                  </a:lnTo>
                  <a:lnTo>
                    <a:pt x="2109" y="1372"/>
                  </a:lnTo>
                  <a:lnTo>
                    <a:pt x="2117" y="1326"/>
                  </a:lnTo>
                  <a:lnTo>
                    <a:pt x="2123" y="1278"/>
                  </a:lnTo>
                  <a:lnTo>
                    <a:pt x="2126" y="1231"/>
                  </a:lnTo>
                  <a:lnTo>
                    <a:pt x="2128" y="1183"/>
                  </a:lnTo>
                  <a:lnTo>
                    <a:pt x="2126" y="1135"/>
                  </a:lnTo>
                  <a:lnTo>
                    <a:pt x="2123" y="1087"/>
                  </a:lnTo>
                  <a:lnTo>
                    <a:pt x="2117" y="1040"/>
                  </a:lnTo>
                  <a:lnTo>
                    <a:pt x="2109" y="993"/>
                  </a:lnTo>
                  <a:lnTo>
                    <a:pt x="2099" y="948"/>
                  </a:lnTo>
                  <a:lnTo>
                    <a:pt x="2086" y="903"/>
                  </a:lnTo>
                  <a:lnTo>
                    <a:pt x="2072" y="860"/>
                  </a:lnTo>
                  <a:lnTo>
                    <a:pt x="2055" y="816"/>
                  </a:lnTo>
                  <a:lnTo>
                    <a:pt x="2037" y="774"/>
                  </a:lnTo>
                  <a:lnTo>
                    <a:pt x="2017" y="734"/>
                  </a:lnTo>
                  <a:lnTo>
                    <a:pt x="1994" y="694"/>
                  </a:lnTo>
                  <a:lnTo>
                    <a:pt x="1970" y="656"/>
                  </a:lnTo>
                  <a:lnTo>
                    <a:pt x="1944" y="618"/>
                  </a:lnTo>
                  <a:lnTo>
                    <a:pt x="1916" y="582"/>
                  </a:lnTo>
                  <a:lnTo>
                    <a:pt x="1887" y="548"/>
                  </a:lnTo>
                  <a:lnTo>
                    <a:pt x="1856" y="515"/>
                  </a:lnTo>
                  <a:lnTo>
                    <a:pt x="1824" y="484"/>
                  </a:lnTo>
                  <a:lnTo>
                    <a:pt x="1790" y="454"/>
                  </a:lnTo>
                  <a:lnTo>
                    <a:pt x="1755" y="426"/>
                  </a:lnTo>
                  <a:lnTo>
                    <a:pt x="1718" y="399"/>
                  </a:lnTo>
                  <a:lnTo>
                    <a:pt x="1680" y="374"/>
                  </a:lnTo>
                  <a:lnTo>
                    <a:pt x="1641" y="351"/>
                  </a:lnTo>
                  <a:lnTo>
                    <a:pt x="1600" y="331"/>
                  </a:lnTo>
                  <a:lnTo>
                    <a:pt x="1559" y="312"/>
                  </a:lnTo>
                  <a:lnTo>
                    <a:pt x="1516" y="295"/>
                  </a:lnTo>
                  <a:lnTo>
                    <a:pt x="1473" y="280"/>
                  </a:lnTo>
                  <a:lnTo>
                    <a:pt x="1427" y="267"/>
                  </a:lnTo>
                  <a:lnTo>
                    <a:pt x="1382" y="256"/>
                  </a:lnTo>
                  <a:lnTo>
                    <a:pt x="1335" y="248"/>
                  </a:lnTo>
                  <a:lnTo>
                    <a:pt x="1288" y="242"/>
                  </a:lnTo>
                  <a:lnTo>
                    <a:pt x="1240" y="238"/>
                  </a:lnTo>
                  <a:lnTo>
                    <a:pt x="1191" y="237"/>
                  </a:lnTo>
                  <a:lnTo>
                    <a:pt x="1142" y="238"/>
                  </a:lnTo>
                  <a:lnTo>
                    <a:pt x="1094" y="242"/>
                  </a:lnTo>
                  <a:lnTo>
                    <a:pt x="1047" y="248"/>
                  </a:lnTo>
                  <a:lnTo>
                    <a:pt x="1001" y="256"/>
                  </a:lnTo>
                  <a:lnTo>
                    <a:pt x="955" y="267"/>
                  </a:lnTo>
                  <a:lnTo>
                    <a:pt x="909" y="280"/>
                  </a:lnTo>
                  <a:lnTo>
                    <a:pt x="866" y="295"/>
                  </a:lnTo>
                  <a:lnTo>
                    <a:pt x="823" y="312"/>
                  </a:lnTo>
                  <a:lnTo>
                    <a:pt x="782" y="331"/>
                  </a:lnTo>
                  <a:lnTo>
                    <a:pt x="742" y="351"/>
                  </a:lnTo>
                  <a:lnTo>
                    <a:pt x="703" y="374"/>
                  </a:lnTo>
                  <a:lnTo>
                    <a:pt x="664" y="399"/>
                  </a:lnTo>
                  <a:lnTo>
                    <a:pt x="627" y="426"/>
                  </a:lnTo>
                  <a:lnTo>
                    <a:pt x="592" y="454"/>
                  </a:lnTo>
                  <a:lnTo>
                    <a:pt x="558" y="484"/>
                  </a:lnTo>
                  <a:lnTo>
                    <a:pt x="526" y="515"/>
                  </a:lnTo>
                  <a:lnTo>
                    <a:pt x="495" y="548"/>
                  </a:lnTo>
                  <a:lnTo>
                    <a:pt x="466" y="582"/>
                  </a:lnTo>
                  <a:lnTo>
                    <a:pt x="438" y="618"/>
                  </a:lnTo>
                  <a:lnTo>
                    <a:pt x="412" y="656"/>
                  </a:lnTo>
                  <a:lnTo>
                    <a:pt x="388" y="694"/>
                  </a:lnTo>
                  <a:lnTo>
                    <a:pt x="366" y="734"/>
                  </a:lnTo>
                  <a:lnTo>
                    <a:pt x="345" y="774"/>
                  </a:lnTo>
                  <a:lnTo>
                    <a:pt x="327" y="816"/>
                  </a:lnTo>
                  <a:lnTo>
                    <a:pt x="310" y="860"/>
                  </a:lnTo>
                  <a:lnTo>
                    <a:pt x="296" y="903"/>
                  </a:lnTo>
                  <a:lnTo>
                    <a:pt x="283" y="948"/>
                  </a:lnTo>
                  <a:lnTo>
                    <a:pt x="273" y="993"/>
                  </a:lnTo>
                  <a:lnTo>
                    <a:pt x="265" y="1040"/>
                  </a:lnTo>
                  <a:lnTo>
                    <a:pt x="259" y="1087"/>
                  </a:lnTo>
                  <a:lnTo>
                    <a:pt x="256" y="1135"/>
                  </a:lnTo>
                  <a:lnTo>
                    <a:pt x="254" y="11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403" y="2821"/>
              <a:ext cx="96" cy="137"/>
            </a:xfrm>
            <a:custGeom>
              <a:avLst/>
              <a:gdLst>
                <a:gd name="T0" fmla="*/ 255 w 1632"/>
                <a:gd name="T1" fmla="*/ 1493 h 2327"/>
                <a:gd name="T2" fmla="*/ 261 w 1632"/>
                <a:gd name="T3" fmla="*/ 1592 h 2327"/>
                <a:gd name="T4" fmla="*/ 276 w 1632"/>
                <a:gd name="T5" fmla="*/ 1691 h 2327"/>
                <a:gd name="T6" fmla="*/ 300 w 1632"/>
                <a:gd name="T7" fmla="*/ 1770 h 2327"/>
                <a:gd name="T8" fmla="*/ 321 w 1632"/>
                <a:gd name="T9" fmla="*/ 1814 h 2327"/>
                <a:gd name="T10" fmla="*/ 346 w 1632"/>
                <a:gd name="T11" fmla="*/ 1857 h 2327"/>
                <a:gd name="T12" fmla="*/ 375 w 1632"/>
                <a:gd name="T13" fmla="*/ 1897 h 2327"/>
                <a:gd name="T14" fmla="*/ 408 w 1632"/>
                <a:gd name="T15" fmla="*/ 1933 h 2327"/>
                <a:gd name="T16" fmla="*/ 446 w 1632"/>
                <a:gd name="T17" fmla="*/ 1964 h 2327"/>
                <a:gd name="T18" fmla="*/ 486 w 1632"/>
                <a:gd name="T19" fmla="*/ 1993 h 2327"/>
                <a:gd name="T20" fmla="*/ 560 w 1632"/>
                <a:gd name="T21" fmla="*/ 2033 h 2327"/>
                <a:gd name="T22" fmla="*/ 655 w 1632"/>
                <a:gd name="T23" fmla="*/ 2067 h 2327"/>
                <a:gd name="T24" fmla="*/ 752 w 1632"/>
                <a:gd name="T25" fmla="*/ 2086 h 2327"/>
                <a:gd name="T26" fmla="*/ 847 w 1632"/>
                <a:gd name="T27" fmla="*/ 2088 h 2327"/>
                <a:gd name="T28" fmla="*/ 940 w 1632"/>
                <a:gd name="T29" fmla="*/ 2076 h 2327"/>
                <a:gd name="T30" fmla="*/ 1032 w 1632"/>
                <a:gd name="T31" fmla="*/ 2048 h 2327"/>
                <a:gd name="T32" fmla="*/ 1119 w 1632"/>
                <a:gd name="T33" fmla="*/ 2007 h 2327"/>
                <a:gd name="T34" fmla="*/ 1198 w 1632"/>
                <a:gd name="T35" fmla="*/ 1953 h 2327"/>
                <a:gd name="T36" fmla="*/ 1264 w 1632"/>
                <a:gd name="T37" fmla="*/ 1886 h 2327"/>
                <a:gd name="T38" fmla="*/ 1295 w 1632"/>
                <a:gd name="T39" fmla="*/ 1844 h 2327"/>
                <a:gd name="T40" fmla="*/ 1320 w 1632"/>
                <a:gd name="T41" fmla="*/ 1799 h 2327"/>
                <a:gd name="T42" fmla="*/ 1339 w 1632"/>
                <a:gd name="T43" fmla="*/ 1753 h 2327"/>
                <a:gd name="T44" fmla="*/ 1354 w 1632"/>
                <a:gd name="T45" fmla="*/ 1704 h 2327"/>
                <a:gd name="T46" fmla="*/ 1371 w 1632"/>
                <a:gd name="T47" fmla="*/ 1602 h 2327"/>
                <a:gd name="T48" fmla="*/ 1377 w 1632"/>
                <a:gd name="T49" fmla="*/ 1499 h 2327"/>
                <a:gd name="T50" fmla="*/ 1377 w 1632"/>
                <a:gd name="T51" fmla="*/ 0 h 2327"/>
                <a:gd name="T52" fmla="*/ 1631 w 1632"/>
                <a:gd name="T53" fmla="*/ 1478 h 2327"/>
                <a:gd name="T54" fmla="*/ 1626 w 1632"/>
                <a:gd name="T55" fmla="*/ 1609 h 2327"/>
                <a:gd name="T56" fmla="*/ 1613 w 1632"/>
                <a:gd name="T57" fmla="*/ 1712 h 2327"/>
                <a:gd name="T58" fmla="*/ 1600 w 1632"/>
                <a:gd name="T59" fmla="*/ 1771 h 2327"/>
                <a:gd name="T60" fmla="*/ 1582 w 1632"/>
                <a:gd name="T61" fmla="*/ 1829 h 2327"/>
                <a:gd name="T62" fmla="*/ 1559 w 1632"/>
                <a:gd name="T63" fmla="*/ 1885 h 2327"/>
                <a:gd name="T64" fmla="*/ 1528 w 1632"/>
                <a:gd name="T65" fmla="*/ 1941 h 2327"/>
                <a:gd name="T66" fmla="*/ 1492 w 1632"/>
                <a:gd name="T67" fmla="*/ 1994 h 2327"/>
                <a:gd name="T68" fmla="*/ 1448 w 1632"/>
                <a:gd name="T69" fmla="*/ 2048 h 2327"/>
                <a:gd name="T70" fmla="*/ 1401 w 1632"/>
                <a:gd name="T71" fmla="*/ 2096 h 2327"/>
                <a:gd name="T72" fmla="*/ 1353 w 1632"/>
                <a:gd name="T73" fmla="*/ 2140 h 2327"/>
                <a:gd name="T74" fmla="*/ 1301 w 1632"/>
                <a:gd name="T75" fmla="*/ 2178 h 2327"/>
                <a:gd name="T76" fmla="*/ 1246 w 1632"/>
                <a:gd name="T77" fmla="*/ 2212 h 2327"/>
                <a:gd name="T78" fmla="*/ 1190 w 1632"/>
                <a:gd name="T79" fmla="*/ 2242 h 2327"/>
                <a:gd name="T80" fmla="*/ 1131 w 1632"/>
                <a:gd name="T81" fmla="*/ 2267 h 2327"/>
                <a:gd name="T82" fmla="*/ 1071 w 1632"/>
                <a:gd name="T83" fmla="*/ 2288 h 2327"/>
                <a:gd name="T84" fmla="*/ 1008 w 1632"/>
                <a:gd name="T85" fmla="*/ 2305 h 2327"/>
                <a:gd name="T86" fmla="*/ 945 w 1632"/>
                <a:gd name="T87" fmla="*/ 2316 h 2327"/>
                <a:gd name="T88" fmla="*/ 881 w 1632"/>
                <a:gd name="T89" fmla="*/ 2324 h 2327"/>
                <a:gd name="T90" fmla="*/ 816 w 1632"/>
                <a:gd name="T91" fmla="*/ 2327 h 2327"/>
                <a:gd name="T92" fmla="*/ 694 w 1632"/>
                <a:gd name="T93" fmla="*/ 2317 h 2327"/>
                <a:gd name="T94" fmla="*/ 575 w 1632"/>
                <a:gd name="T95" fmla="*/ 2292 h 2327"/>
                <a:gd name="T96" fmla="*/ 460 w 1632"/>
                <a:gd name="T97" fmla="*/ 2251 h 2327"/>
                <a:gd name="T98" fmla="*/ 387 w 1632"/>
                <a:gd name="T99" fmla="*/ 2214 h 2327"/>
                <a:gd name="T100" fmla="*/ 335 w 1632"/>
                <a:gd name="T101" fmla="*/ 2182 h 2327"/>
                <a:gd name="T102" fmla="*/ 285 w 1632"/>
                <a:gd name="T103" fmla="*/ 2147 h 2327"/>
                <a:gd name="T104" fmla="*/ 239 w 1632"/>
                <a:gd name="T105" fmla="*/ 2107 h 2327"/>
                <a:gd name="T106" fmla="*/ 189 w 1632"/>
                <a:gd name="T107" fmla="*/ 2057 h 2327"/>
                <a:gd name="T108" fmla="*/ 143 w 1632"/>
                <a:gd name="T109" fmla="*/ 2002 h 2327"/>
                <a:gd name="T110" fmla="*/ 105 w 1632"/>
                <a:gd name="T111" fmla="*/ 1946 h 2327"/>
                <a:gd name="T112" fmla="*/ 75 w 1632"/>
                <a:gd name="T113" fmla="*/ 1887 h 2327"/>
                <a:gd name="T114" fmla="*/ 50 w 1632"/>
                <a:gd name="T115" fmla="*/ 1829 h 2327"/>
                <a:gd name="T116" fmla="*/ 31 w 1632"/>
                <a:gd name="T117" fmla="*/ 1768 h 2327"/>
                <a:gd name="T118" fmla="*/ 18 w 1632"/>
                <a:gd name="T119" fmla="*/ 1705 h 2327"/>
                <a:gd name="T120" fmla="*/ 3 w 1632"/>
                <a:gd name="T121" fmla="*/ 1573 h 2327"/>
                <a:gd name="T122" fmla="*/ 0 w 1632"/>
                <a:gd name="T123" fmla="*/ 1431 h 2327"/>
                <a:gd name="T124" fmla="*/ 255 w 1632"/>
                <a:gd name="T125" fmla="*/ 1362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2" h="2327">
                  <a:moveTo>
                    <a:pt x="255" y="1362"/>
                  </a:moveTo>
                  <a:lnTo>
                    <a:pt x="255" y="1426"/>
                  </a:lnTo>
                  <a:lnTo>
                    <a:pt x="255" y="1493"/>
                  </a:lnTo>
                  <a:lnTo>
                    <a:pt x="256" y="1526"/>
                  </a:lnTo>
                  <a:lnTo>
                    <a:pt x="258" y="1559"/>
                  </a:lnTo>
                  <a:lnTo>
                    <a:pt x="261" y="1592"/>
                  </a:lnTo>
                  <a:lnTo>
                    <a:pt x="265" y="1625"/>
                  </a:lnTo>
                  <a:lnTo>
                    <a:pt x="270" y="1658"/>
                  </a:lnTo>
                  <a:lnTo>
                    <a:pt x="276" y="1691"/>
                  </a:lnTo>
                  <a:lnTo>
                    <a:pt x="284" y="1723"/>
                  </a:lnTo>
                  <a:lnTo>
                    <a:pt x="294" y="1754"/>
                  </a:lnTo>
                  <a:lnTo>
                    <a:pt x="300" y="1770"/>
                  </a:lnTo>
                  <a:lnTo>
                    <a:pt x="306" y="1785"/>
                  </a:lnTo>
                  <a:lnTo>
                    <a:pt x="312" y="1800"/>
                  </a:lnTo>
                  <a:lnTo>
                    <a:pt x="321" y="1814"/>
                  </a:lnTo>
                  <a:lnTo>
                    <a:pt x="328" y="1829"/>
                  </a:lnTo>
                  <a:lnTo>
                    <a:pt x="337" y="1843"/>
                  </a:lnTo>
                  <a:lnTo>
                    <a:pt x="346" y="1857"/>
                  </a:lnTo>
                  <a:lnTo>
                    <a:pt x="355" y="1871"/>
                  </a:lnTo>
                  <a:lnTo>
                    <a:pt x="365" y="1884"/>
                  </a:lnTo>
                  <a:lnTo>
                    <a:pt x="375" y="1897"/>
                  </a:lnTo>
                  <a:lnTo>
                    <a:pt x="386" y="1909"/>
                  </a:lnTo>
                  <a:lnTo>
                    <a:pt x="397" y="1921"/>
                  </a:lnTo>
                  <a:lnTo>
                    <a:pt x="408" y="1933"/>
                  </a:lnTo>
                  <a:lnTo>
                    <a:pt x="420" y="1944"/>
                  </a:lnTo>
                  <a:lnTo>
                    <a:pt x="433" y="1954"/>
                  </a:lnTo>
                  <a:lnTo>
                    <a:pt x="446" y="1964"/>
                  </a:lnTo>
                  <a:lnTo>
                    <a:pt x="459" y="1974"/>
                  </a:lnTo>
                  <a:lnTo>
                    <a:pt x="472" y="1984"/>
                  </a:lnTo>
                  <a:lnTo>
                    <a:pt x="486" y="1993"/>
                  </a:lnTo>
                  <a:lnTo>
                    <a:pt x="500" y="2002"/>
                  </a:lnTo>
                  <a:lnTo>
                    <a:pt x="530" y="2018"/>
                  </a:lnTo>
                  <a:lnTo>
                    <a:pt x="560" y="2033"/>
                  </a:lnTo>
                  <a:lnTo>
                    <a:pt x="592" y="2046"/>
                  </a:lnTo>
                  <a:lnTo>
                    <a:pt x="623" y="2057"/>
                  </a:lnTo>
                  <a:lnTo>
                    <a:pt x="655" y="2067"/>
                  </a:lnTo>
                  <a:lnTo>
                    <a:pt x="687" y="2075"/>
                  </a:lnTo>
                  <a:lnTo>
                    <a:pt x="720" y="2081"/>
                  </a:lnTo>
                  <a:lnTo>
                    <a:pt x="752" y="2086"/>
                  </a:lnTo>
                  <a:lnTo>
                    <a:pt x="784" y="2088"/>
                  </a:lnTo>
                  <a:lnTo>
                    <a:pt x="816" y="2089"/>
                  </a:lnTo>
                  <a:lnTo>
                    <a:pt x="847" y="2088"/>
                  </a:lnTo>
                  <a:lnTo>
                    <a:pt x="878" y="2086"/>
                  </a:lnTo>
                  <a:lnTo>
                    <a:pt x="909" y="2082"/>
                  </a:lnTo>
                  <a:lnTo>
                    <a:pt x="940" y="2076"/>
                  </a:lnTo>
                  <a:lnTo>
                    <a:pt x="971" y="2068"/>
                  </a:lnTo>
                  <a:lnTo>
                    <a:pt x="1001" y="2059"/>
                  </a:lnTo>
                  <a:lnTo>
                    <a:pt x="1032" y="2048"/>
                  </a:lnTo>
                  <a:lnTo>
                    <a:pt x="1062" y="2036"/>
                  </a:lnTo>
                  <a:lnTo>
                    <a:pt x="1091" y="2022"/>
                  </a:lnTo>
                  <a:lnTo>
                    <a:pt x="1119" y="2007"/>
                  </a:lnTo>
                  <a:lnTo>
                    <a:pt x="1147" y="1990"/>
                  </a:lnTo>
                  <a:lnTo>
                    <a:pt x="1173" y="1972"/>
                  </a:lnTo>
                  <a:lnTo>
                    <a:pt x="1198" y="1953"/>
                  </a:lnTo>
                  <a:lnTo>
                    <a:pt x="1221" y="1932"/>
                  </a:lnTo>
                  <a:lnTo>
                    <a:pt x="1244" y="1910"/>
                  </a:lnTo>
                  <a:lnTo>
                    <a:pt x="1264" y="1886"/>
                  </a:lnTo>
                  <a:lnTo>
                    <a:pt x="1275" y="1872"/>
                  </a:lnTo>
                  <a:lnTo>
                    <a:pt x="1285" y="1858"/>
                  </a:lnTo>
                  <a:lnTo>
                    <a:pt x="1295" y="1844"/>
                  </a:lnTo>
                  <a:lnTo>
                    <a:pt x="1304" y="1829"/>
                  </a:lnTo>
                  <a:lnTo>
                    <a:pt x="1313" y="1814"/>
                  </a:lnTo>
                  <a:lnTo>
                    <a:pt x="1320" y="1799"/>
                  </a:lnTo>
                  <a:lnTo>
                    <a:pt x="1327" y="1784"/>
                  </a:lnTo>
                  <a:lnTo>
                    <a:pt x="1334" y="1768"/>
                  </a:lnTo>
                  <a:lnTo>
                    <a:pt x="1339" y="1753"/>
                  </a:lnTo>
                  <a:lnTo>
                    <a:pt x="1345" y="1737"/>
                  </a:lnTo>
                  <a:lnTo>
                    <a:pt x="1349" y="1720"/>
                  </a:lnTo>
                  <a:lnTo>
                    <a:pt x="1354" y="1704"/>
                  </a:lnTo>
                  <a:lnTo>
                    <a:pt x="1361" y="1670"/>
                  </a:lnTo>
                  <a:lnTo>
                    <a:pt x="1366" y="1636"/>
                  </a:lnTo>
                  <a:lnTo>
                    <a:pt x="1371" y="1602"/>
                  </a:lnTo>
                  <a:lnTo>
                    <a:pt x="1374" y="1568"/>
                  </a:lnTo>
                  <a:lnTo>
                    <a:pt x="1375" y="1534"/>
                  </a:lnTo>
                  <a:lnTo>
                    <a:pt x="1377" y="1499"/>
                  </a:lnTo>
                  <a:lnTo>
                    <a:pt x="1377" y="1429"/>
                  </a:lnTo>
                  <a:lnTo>
                    <a:pt x="1377" y="1362"/>
                  </a:lnTo>
                  <a:lnTo>
                    <a:pt x="1377" y="0"/>
                  </a:lnTo>
                  <a:lnTo>
                    <a:pt x="1632" y="0"/>
                  </a:lnTo>
                  <a:lnTo>
                    <a:pt x="1632" y="1431"/>
                  </a:lnTo>
                  <a:lnTo>
                    <a:pt x="1631" y="1478"/>
                  </a:lnTo>
                  <a:lnTo>
                    <a:pt x="1630" y="1523"/>
                  </a:lnTo>
                  <a:lnTo>
                    <a:pt x="1629" y="1566"/>
                  </a:lnTo>
                  <a:lnTo>
                    <a:pt x="1626" y="1609"/>
                  </a:lnTo>
                  <a:lnTo>
                    <a:pt x="1622" y="1650"/>
                  </a:lnTo>
                  <a:lnTo>
                    <a:pt x="1616" y="1692"/>
                  </a:lnTo>
                  <a:lnTo>
                    <a:pt x="1613" y="1712"/>
                  </a:lnTo>
                  <a:lnTo>
                    <a:pt x="1609" y="1732"/>
                  </a:lnTo>
                  <a:lnTo>
                    <a:pt x="1605" y="1752"/>
                  </a:lnTo>
                  <a:lnTo>
                    <a:pt x="1600" y="1771"/>
                  </a:lnTo>
                  <a:lnTo>
                    <a:pt x="1595" y="1791"/>
                  </a:lnTo>
                  <a:lnTo>
                    <a:pt x="1589" y="1810"/>
                  </a:lnTo>
                  <a:lnTo>
                    <a:pt x="1582" y="1829"/>
                  </a:lnTo>
                  <a:lnTo>
                    <a:pt x="1575" y="1848"/>
                  </a:lnTo>
                  <a:lnTo>
                    <a:pt x="1567" y="1866"/>
                  </a:lnTo>
                  <a:lnTo>
                    <a:pt x="1559" y="1885"/>
                  </a:lnTo>
                  <a:lnTo>
                    <a:pt x="1549" y="1904"/>
                  </a:lnTo>
                  <a:lnTo>
                    <a:pt x="1539" y="1922"/>
                  </a:lnTo>
                  <a:lnTo>
                    <a:pt x="1528" y="1941"/>
                  </a:lnTo>
                  <a:lnTo>
                    <a:pt x="1517" y="1959"/>
                  </a:lnTo>
                  <a:lnTo>
                    <a:pt x="1505" y="1977"/>
                  </a:lnTo>
                  <a:lnTo>
                    <a:pt x="1492" y="1994"/>
                  </a:lnTo>
                  <a:lnTo>
                    <a:pt x="1478" y="2012"/>
                  </a:lnTo>
                  <a:lnTo>
                    <a:pt x="1463" y="2030"/>
                  </a:lnTo>
                  <a:lnTo>
                    <a:pt x="1448" y="2048"/>
                  </a:lnTo>
                  <a:lnTo>
                    <a:pt x="1431" y="2065"/>
                  </a:lnTo>
                  <a:lnTo>
                    <a:pt x="1416" y="2081"/>
                  </a:lnTo>
                  <a:lnTo>
                    <a:pt x="1401" y="2096"/>
                  </a:lnTo>
                  <a:lnTo>
                    <a:pt x="1385" y="2112"/>
                  </a:lnTo>
                  <a:lnTo>
                    <a:pt x="1369" y="2126"/>
                  </a:lnTo>
                  <a:lnTo>
                    <a:pt x="1353" y="2140"/>
                  </a:lnTo>
                  <a:lnTo>
                    <a:pt x="1336" y="2153"/>
                  </a:lnTo>
                  <a:lnTo>
                    <a:pt x="1319" y="2166"/>
                  </a:lnTo>
                  <a:lnTo>
                    <a:pt x="1301" y="2178"/>
                  </a:lnTo>
                  <a:lnTo>
                    <a:pt x="1283" y="2190"/>
                  </a:lnTo>
                  <a:lnTo>
                    <a:pt x="1265" y="2201"/>
                  </a:lnTo>
                  <a:lnTo>
                    <a:pt x="1246" y="2212"/>
                  </a:lnTo>
                  <a:lnTo>
                    <a:pt x="1228" y="2223"/>
                  </a:lnTo>
                  <a:lnTo>
                    <a:pt x="1209" y="2233"/>
                  </a:lnTo>
                  <a:lnTo>
                    <a:pt x="1190" y="2242"/>
                  </a:lnTo>
                  <a:lnTo>
                    <a:pt x="1171" y="2251"/>
                  </a:lnTo>
                  <a:lnTo>
                    <a:pt x="1151" y="2259"/>
                  </a:lnTo>
                  <a:lnTo>
                    <a:pt x="1131" y="2267"/>
                  </a:lnTo>
                  <a:lnTo>
                    <a:pt x="1111" y="2275"/>
                  </a:lnTo>
                  <a:lnTo>
                    <a:pt x="1091" y="2282"/>
                  </a:lnTo>
                  <a:lnTo>
                    <a:pt x="1071" y="2288"/>
                  </a:lnTo>
                  <a:lnTo>
                    <a:pt x="1049" y="2294"/>
                  </a:lnTo>
                  <a:lnTo>
                    <a:pt x="1028" y="2300"/>
                  </a:lnTo>
                  <a:lnTo>
                    <a:pt x="1008" y="2305"/>
                  </a:lnTo>
                  <a:lnTo>
                    <a:pt x="987" y="2309"/>
                  </a:lnTo>
                  <a:lnTo>
                    <a:pt x="966" y="2313"/>
                  </a:lnTo>
                  <a:lnTo>
                    <a:pt x="945" y="2316"/>
                  </a:lnTo>
                  <a:lnTo>
                    <a:pt x="923" y="2319"/>
                  </a:lnTo>
                  <a:lnTo>
                    <a:pt x="902" y="2323"/>
                  </a:lnTo>
                  <a:lnTo>
                    <a:pt x="881" y="2324"/>
                  </a:lnTo>
                  <a:lnTo>
                    <a:pt x="859" y="2326"/>
                  </a:lnTo>
                  <a:lnTo>
                    <a:pt x="838" y="2327"/>
                  </a:lnTo>
                  <a:lnTo>
                    <a:pt x="816" y="2327"/>
                  </a:lnTo>
                  <a:lnTo>
                    <a:pt x="775" y="2326"/>
                  </a:lnTo>
                  <a:lnTo>
                    <a:pt x="735" y="2323"/>
                  </a:lnTo>
                  <a:lnTo>
                    <a:pt x="694" y="2317"/>
                  </a:lnTo>
                  <a:lnTo>
                    <a:pt x="654" y="2311"/>
                  </a:lnTo>
                  <a:lnTo>
                    <a:pt x="615" y="2302"/>
                  </a:lnTo>
                  <a:lnTo>
                    <a:pt x="575" y="2292"/>
                  </a:lnTo>
                  <a:lnTo>
                    <a:pt x="535" y="2280"/>
                  </a:lnTo>
                  <a:lnTo>
                    <a:pt x="497" y="2266"/>
                  </a:lnTo>
                  <a:lnTo>
                    <a:pt x="460" y="2251"/>
                  </a:lnTo>
                  <a:lnTo>
                    <a:pt x="423" y="2233"/>
                  </a:lnTo>
                  <a:lnTo>
                    <a:pt x="405" y="2224"/>
                  </a:lnTo>
                  <a:lnTo>
                    <a:pt x="387" y="2214"/>
                  </a:lnTo>
                  <a:lnTo>
                    <a:pt x="369" y="2204"/>
                  </a:lnTo>
                  <a:lnTo>
                    <a:pt x="352" y="2193"/>
                  </a:lnTo>
                  <a:lnTo>
                    <a:pt x="335" y="2182"/>
                  </a:lnTo>
                  <a:lnTo>
                    <a:pt x="317" y="2171"/>
                  </a:lnTo>
                  <a:lnTo>
                    <a:pt x="301" y="2159"/>
                  </a:lnTo>
                  <a:lnTo>
                    <a:pt x="285" y="2147"/>
                  </a:lnTo>
                  <a:lnTo>
                    <a:pt x="269" y="2134"/>
                  </a:lnTo>
                  <a:lnTo>
                    <a:pt x="254" y="2121"/>
                  </a:lnTo>
                  <a:lnTo>
                    <a:pt x="239" y="2107"/>
                  </a:lnTo>
                  <a:lnTo>
                    <a:pt x="224" y="2092"/>
                  </a:lnTo>
                  <a:lnTo>
                    <a:pt x="206" y="2075"/>
                  </a:lnTo>
                  <a:lnTo>
                    <a:pt x="189" y="2057"/>
                  </a:lnTo>
                  <a:lnTo>
                    <a:pt x="173" y="2038"/>
                  </a:lnTo>
                  <a:lnTo>
                    <a:pt x="157" y="2020"/>
                  </a:lnTo>
                  <a:lnTo>
                    <a:pt x="143" y="2002"/>
                  </a:lnTo>
                  <a:lnTo>
                    <a:pt x="130" y="1983"/>
                  </a:lnTo>
                  <a:lnTo>
                    <a:pt x="117" y="1965"/>
                  </a:lnTo>
                  <a:lnTo>
                    <a:pt x="105" y="1946"/>
                  </a:lnTo>
                  <a:lnTo>
                    <a:pt x="94" y="1927"/>
                  </a:lnTo>
                  <a:lnTo>
                    <a:pt x="84" y="1908"/>
                  </a:lnTo>
                  <a:lnTo>
                    <a:pt x="75" y="1887"/>
                  </a:lnTo>
                  <a:lnTo>
                    <a:pt x="65" y="1868"/>
                  </a:lnTo>
                  <a:lnTo>
                    <a:pt x="57" y="1848"/>
                  </a:lnTo>
                  <a:lnTo>
                    <a:pt x="50" y="1829"/>
                  </a:lnTo>
                  <a:lnTo>
                    <a:pt x="43" y="1809"/>
                  </a:lnTo>
                  <a:lnTo>
                    <a:pt x="37" y="1788"/>
                  </a:lnTo>
                  <a:lnTo>
                    <a:pt x="31" y="1768"/>
                  </a:lnTo>
                  <a:lnTo>
                    <a:pt x="26" y="1747"/>
                  </a:lnTo>
                  <a:lnTo>
                    <a:pt x="22" y="1726"/>
                  </a:lnTo>
                  <a:lnTo>
                    <a:pt x="18" y="1705"/>
                  </a:lnTo>
                  <a:lnTo>
                    <a:pt x="12" y="1662"/>
                  </a:lnTo>
                  <a:lnTo>
                    <a:pt x="7" y="1618"/>
                  </a:lnTo>
                  <a:lnTo>
                    <a:pt x="3" y="1573"/>
                  </a:lnTo>
                  <a:lnTo>
                    <a:pt x="1" y="1527"/>
                  </a:lnTo>
                  <a:lnTo>
                    <a:pt x="0" y="1480"/>
                  </a:lnTo>
                  <a:lnTo>
                    <a:pt x="0" y="1431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1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 userDrawn="1"/>
          </p:nvSpPr>
          <p:spPr bwMode="auto">
            <a:xfrm>
              <a:off x="5517" y="2821"/>
              <a:ext cx="70" cy="135"/>
            </a:xfrm>
            <a:custGeom>
              <a:avLst/>
              <a:gdLst>
                <a:gd name="T0" fmla="*/ 0 w 1200"/>
                <a:gd name="T1" fmla="*/ 0 h 2287"/>
                <a:gd name="T2" fmla="*/ 524 w 1200"/>
                <a:gd name="T3" fmla="*/ 2 h 2287"/>
                <a:gd name="T4" fmla="*/ 635 w 1200"/>
                <a:gd name="T5" fmla="*/ 12 h 2287"/>
                <a:gd name="T6" fmla="*/ 742 w 1200"/>
                <a:gd name="T7" fmla="*/ 32 h 2287"/>
                <a:gd name="T8" fmla="*/ 828 w 1200"/>
                <a:gd name="T9" fmla="*/ 60 h 2287"/>
                <a:gd name="T10" fmla="*/ 879 w 1200"/>
                <a:gd name="T11" fmla="*/ 82 h 2287"/>
                <a:gd name="T12" fmla="*/ 927 w 1200"/>
                <a:gd name="T13" fmla="*/ 110 h 2287"/>
                <a:gd name="T14" fmla="*/ 974 w 1200"/>
                <a:gd name="T15" fmla="*/ 143 h 2287"/>
                <a:gd name="T16" fmla="*/ 1016 w 1200"/>
                <a:gd name="T17" fmla="*/ 182 h 2287"/>
                <a:gd name="T18" fmla="*/ 1054 w 1200"/>
                <a:gd name="T19" fmla="*/ 224 h 2287"/>
                <a:gd name="T20" fmla="*/ 1088 w 1200"/>
                <a:gd name="T21" fmla="*/ 269 h 2287"/>
                <a:gd name="T22" fmla="*/ 1118 w 1200"/>
                <a:gd name="T23" fmla="*/ 316 h 2287"/>
                <a:gd name="T24" fmla="*/ 1143 w 1200"/>
                <a:gd name="T25" fmla="*/ 366 h 2287"/>
                <a:gd name="T26" fmla="*/ 1164 w 1200"/>
                <a:gd name="T27" fmla="*/ 420 h 2287"/>
                <a:gd name="T28" fmla="*/ 1180 w 1200"/>
                <a:gd name="T29" fmla="*/ 474 h 2287"/>
                <a:gd name="T30" fmla="*/ 1191 w 1200"/>
                <a:gd name="T31" fmla="*/ 529 h 2287"/>
                <a:gd name="T32" fmla="*/ 1198 w 1200"/>
                <a:gd name="T33" fmla="*/ 585 h 2287"/>
                <a:gd name="T34" fmla="*/ 1200 w 1200"/>
                <a:gd name="T35" fmla="*/ 643 h 2287"/>
                <a:gd name="T36" fmla="*/ 1193 w 1200"/>
                <a:gd name="T37" fmla="*/ 746 h 2287"/>
                <a:gd name="T38" fmla="*/ 1169 w 1200"/>
                <a:gd name="T39" fmla="*/ 849 h 2287"/>
                <a:gd name="T40" fmla="*/ 1130 w 1200"/>
                <a:gd name="T41" fmla="*/ 945 h 2287"/>
                <a:gd name="T42" fmla="*/ 1076 w 1200"/>
                <a:gd name="T43" fmla="*/ 1034 h 2287"/>
                <a:gd name="T44" fmla="*/ 1044 w 1200"/>
                <a:gd name="T45" fmla="*/ 1074 h 2287"/>
                <a:gd name="T46" fmla="*/ 1008 w 1200"/>
                <a:gd name="T47" fmla="*/ 1111 h 2287"/>
                <a:gd name="T48" fmla="*/ 967 w 1200"/>
                <a:gd name="T49" fmla="*/ 1146 h 2287"/>
                <a:gd name="T50" fmla="*/ 922 w 1200"/>
                <a:gd name="T51" fmla="*/ 1177 h 2287"/>
                <a:gd name="T52" fmla="*/ 875 w 1200"/>
                <a:gd name="T53" fmla="*/ 1203 h 2287"/>
                <a:gd name="T54" fmla="*/ 792 w 1200"/>
                <a:gd name="T55" fmla="*/ 1238 h 2287"/>
                <a:gd name="T56" fmla="*/ 690 w 1200"/>
                <a:gd name="T57" fmla="*/ 1266 h 2287"/>
                <a:gd name="T58" fmla="*/ 583 w 1200"/>
                <a:gd name="T59" fmla="*/ 1280 h 2287"/>
                <a:gd name="T60" fmla="*/ 475 w 1200"/>
                <a:gd name="T61" fmla="*/ 1286 h 2287"/>
                <a:gd name="T62" fmla="*/ 254 w 1200"/>
                <a:gd name="T63" fmla="*/ 2287 h 2287"/>
                <a:gd name="T64" fmla="*/ 451 w 1200"/>
                <a:gd name="T65" fmla="*/ 1049 h 2287"/>
                <a:gd name="T66" fmla="*/ 527 w 1200"/>
                <a:gd name="T67" fmla="*/ 1045 h 2287"/>
                <a:gd name="T68" fmla="*/ 601 w 1200"/>
                <a:gd name="T69" fmla="*/ 1036 h 2287"/>
                <a:gd name="T70" fmla="*/ 670 w 1200"/>
                <a:gd name="T71" fmla="*/ 1019 h 2287"/>
                <a:gd name="T72" fmla="*/ 734 w 1200"/>
                <a:gd name="T73" fmla="*/ 996 h 2287"/>
                <a:gd name="T74" fmla="*/ 790 w 1200"/>
                <a:gd name="T75" fmla="*/ 966 h 2287"/>
                <a:gd name="T76" fmla="*/ 840 w 1200"/>
                <a:gd name="T77" fmla="*/ 926 h 2287"/>
                <a:gd name="T78" fmla="*/ 882 w 1200"/>
                <a:gd name="T79" fmla="*/ 878 h 2287"/>
                <a:gd name="T80" fmla="*/ 914 w 1200"/>
                <a:gd name="T81" fmla="*/ 819 h 2287"/>
                <a:gd name="T82" fmla="*/ 935 w 1200"/>
                <a:gd name="T83" fmla="*/ 748 h 2287"/>
                <a:gd name="T84" fmla="*/ 945 w 1200"/>
                <a:gd name="T85" fmla="*/ 667 h 2287"/>
                <a:gd name="T86" fmla="*/ 942 w 1200"/>
                <a:gd name="T87" fmla="*/ 570 h 2287"/>
                <a:gd name="T88" fmla="*/ 925 w 1200"/>
                <a:gd name="T89" fmla="*/ 486 h 2287"/>
                <a:gd name="T90" fmla="*/ 894 w 1200"/>
                <a:gd name="T91" fmla="*/ 417 h 2287"/>
                <a:gd name="T92" fmla="*/ 851 w 1200"/>
                <a:gd name="T93" fmla="*/ 361 h 2287"/>
                <a:gd name="T94" fmla="*/ 798 w 1200"/>
                <a:gd name="T95" fmla="*/ 318 h 2287"/>
                <a:gd name="T96" fmla="*/ 737 w 1200"/>
                <a:gd name="T97" fmla="*/ 287 h 2287"/>
                <a:gd name="T98" fmla="*/ 668 w 1200"/>
                <a:gd name="T99" fmla="*/ 264 h 2287"/>
                <a:gd name="T100" fmla="*/ 593 w 1200"/>
                <a:gd name="T101" fmla="*/ 250 h 2287"/>
                <a:gd name="T102" fmla="*/ 514 w 1200"/>
                <a:gd name="T103" fmla="*/ 241 h 2287"/>
                <a:gd name="T104" fmla="*/ 404 w 1200"/>
                <a:gd name="T105" fmla="*/ 237 h 2287"/>
                <a:gd name="T106" fmla="*/ 254 w 1200"/>
                <a:gd name="T107" fmla="*/ 105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0" h="2287">
                  <a:moveTo>
                    <a:pt x="254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450" y="0"/>
                  </a:lnTo>
                  <a:lnTo>
                    <a:pt x="524" y="2"/>
                  </a:lnTo>
                  <a:lnTo>
                    <a:pt x="561" y="5"/>
                  </a:lnTo>
                  <a:lnTo>
                    <a:pt x="597" y="8"/>
                  </a:lnTo>
                  <a:lnTo>
                    <a:pt x="635" y="12"/>
                  </a:lnTo>
                  <a:lnTo>
                    <a:pt x="671" y="17"/>
                  </a:lnTo>
                  <a:lnTo>
                    <a:pt x="706" y="24"/>
                  </a:lnTo>
                  <a:lnTo>
                    <a:pt x="742" y="32"/>
                  </a:lnTo>
                  <a:lnTo>
                    <a:pt x="777" y="42"/>
                  </a:lnTo>
                  <a:lnTo>
                    <a:pt x="811" y="53"/>
                  </a:lnTo>
                  <a:lnTo>
                    <a:pt x="828" y="60"/>
                  </a:lnTo>
                  <a:lnTo>
                    <a:pt x="845" y="67"/>
                  </a:lnTo>
                  <a:lnTo>
                    <a:pt x="862" y="74"/>
                  </a:lnTo>
                  <a:lnTo>
                    <a:pt x="879" y="82"/>
                  </a:lnTo>
                  <a:lnTo>
                    <a:pt x="895" y="91"/>
                  </a:lnTo>
                  <a:lnTo>
                    <a:pt x="911" y="100"/>
                  </a:lnTo>
                  <a:lnTo>
                    <a:pt x="927" y="110"/>
                  </a:lnTo>
                  <a:lnTo>
                    <a:pt x="943" y="120"/>
                  </a:lnTo>
                  <a:lnTo>
                    <a:pt x="958" y="132"/>
                  </a:lnTo>
                  <a:lnTo>
                    <a:pt x="974" y="143"/>
                  </a:lnTo>
                  <a:lnTo>
                    <a:pt x="988" y="156"/>
                  </a:lnTo>
                  <a:lnTo>
                    <a:pt x="1002" y="168"/>
                  </a:lnTo>
                  <a:lnTo>
                    <a:pt x="1016" y="182"/>
                  </a:lnTo>
                  <a:lnTo>
                    <a:pt x="1029" y="196"/>
                  </a:lnTo>
                  <a:lnTo>
                    <a:pt x="1042" y="210"/>
                  </a:lnTo>
                  <a:lnTo>
                    <a:pt x="1054" y="224"/>
                  </a:lnTo>
                  <a:lnTo>
                    <a:pt x="1066" y="238"/>
                  </a:lnTo>
                  <a:lnTo>
                    <a:pt x="1077" y="253"/>
                  </a:lnTo>
                  <a:lnTo>
                    <a:pt x="1088" y="269"/>
                  </a:lnTo>
                  <a:lnTo>
                    <a:pt x="1098" y="284"/>
                  </a:lnTo>
                  <a:lnTo>
                    <a:pt x="1109" y="300"/>
                  </a:lnTo>
                  <a:lnTo>
                    <a:pt x="1118" y="316"/>
                  </a:lnTo>
                  <a:lnTo>
                    <a:pt x="1127" y="333"/>
                  </a:lnTo>
                  <a:lnTo>
                    <a:pt x="1136" y="349"/>
                  </a:lnTo>
                  <a:lnTo>
                    <a:pt x="1143" y="366"/>
                  </a:lnTo>
                  <a:lnTo>
                    <a:pt x="1151" y="384"/>
                  </a:lnTo>
                  <a:lnTo>
                    <a:pt x="1158" y="402"/>
                  </a:lnTo>
                  <a:lnTo>
                    <a:pt x="1164" y="420"/>
                  </a:lnTo>
                  <a:lnTo>
                    <a:pt x="1170" y="437"/>
                  </a:lnTo>
                  <a:lnTo>
                    <a:pt x="1175" y="455"/>
                  </a:lnTo>
                  <a:lnTo>
                    <a:pt x="1180" y="474"/>
                  </a:lnTo>
                  <a:lnTo>
                    <a:pt x="1184" y="492"/>
                  </a:lnTo>
                  <a:lnTo>
                    <a:pt x="1188" y="510"/>
                  </a:lnTo>
                  <a:lnTo>
                    <a:pt x="1191" y="529"/>
                  </a:lnTo>
                  <a:lnTo>
                    <a:pt x="1194" y="548"/>
                  </a:lnTo>
                  <a:lnTo>
                    <a:pt x="1196" y="566"/>
                  </a:lnTo>
                  <a:lnTo>
                    <a:pt x="1198" y="585"/>
                  </a:lnTo>
                  <a:lnTo>
                    <a:pt x="1199" y="605"/>
                  </a:lnTo>
                  <a:lnTo>
                    <a:pt x="1200" y="624"/>
                  </a:lnTo>
                  <a:lnTo>
                    <a:pt x="1200" y="643"/>
                  </a:lnTo>
                  <a:lnTo>
                    <a:pt x="1200" y="677"/>
                  </a:lnTo>
                  <a:lnTo>
                    <a:pt x="1197" y="712"/>
                  </a:lnTo>
                  <a:lnTo>
                    <a:pt x="1193" y="746"/>
                  </a:lnTo>
                  <a:lnTo>
                    <a:pt x="1186" y="780"/>
                  </a:lnTo>
                  <a:lnTo>
                    <a:pt x="1179" y="814"/>
                  </a:lnTo>
                  <a:lnTo>
                    <a:pt x="1169" y="849"/>
                  </a:lnTo>
                  <a:lnTo>
                    <a:pt x="1158" y="881"/>
                  </a:lnTo>
                  <a:lnTo>
                    <a:pt x="1145" y="913"/>
                  </a:lnTo>
                  <a:lnTo>
                    <a:pt x="1130" y="945"/>
                  </a:lnTo>
                  <a:lnTo>
                    <a:pt x="1114" y="975"/>
                  </a:lnTo>
                  <a:lnTo>
                    <a:pt x="1095" y="1005"/>
                  </a:lnTo>
                  <a:lnTo>
                    <a:pt x="1076" y="1034"/>
                  </a:lnTo>
                  <a:lnTo>
                    <a:pt x="1065" y="1048"/>
                  </a:lnTo>
                  <a:lnTo>
                    <a:pt x="1055" y="1061"/>
                  </a:lnTo>
                  <a:lnTo>
                    <a:pt x="1044" y="1074"/>
                  </a:lnTo>
                  <a:lnTo>
                    <a:pt x="1032" y="1087"/>
                  </a:lnTo>
                  <a:lnTo>
                    <a:pt x="1020" y="1099"/>
                  </a:lnTo>
                  <a:lnTo>
                    <a:pt x="1008" y="1111"/>
                  </a:lnTo>
                  <a:lnTo>
                    <a:pt x="995" y="1123"/>
                  </a:lnTo>
                  <a:lnTo>
                    <a:pt x="982" y="1134"/>
                  </a:lnTo>
                  <a:lnTo>
                    <a:pt x="967" y="1146"/>
                  </a:lnTo>
                  <a:lnTo>
                    <a:pt x="953" y="1157"/>
                  </a:lnTo>
                  <a:lnTo>
                    <a:pt x="938" y="1167"/>
                  </a:lnTo>
                  <a:lnTo>
                    <a:pt x="922" y="1177"/>
                  </a:lnTo>
                  <a:lnTo>
                    <a:pt x="907" y="1186"/>
                  </a:lnTo>
                  <a:lnTo>
                    <a:pt x="891" y="1195"/>
                  </a:lnTo>
                  <a:lnTo>
                    <a:pt x="875" y="1203"/>
                  </a:lnTo>
                  <a:lnTo>
                    <a:pt x="859" y="1211"/>
                  </a:lnTo>
                  <a:lnTo>
                    <a:pt x="826" y="1225"/>
                  </a:lnTo>
                  <a:lnTo>
                    <a:pt x="792" y="1238"/>
                  </a:lnTo>
                  <a:lnTo>
                    <a:pt x="759" y="1249"/>
                  </a:lnTo>
                  <a:lnTo>
                    <a:pt x="724" y="1258"/>
                  </a:lnTo>
                  <a:lnTo>
                    <a:pt x="690" y="1266"/>
                  </a:lnTo>
                  <a:lnTo>
                    <a:pt x="655" y="1272"/>
                  </a:lnTo>
                  <a:lnTo>
                    <a:pt x="619" y="1277"/>
                  </a:lnTo>
                  <a:lnTo>
                    <a:pt x="583" y="1280"/>
                  </a:lnTo>
                  <a:lnTo>
                    <a:pt x="547" y="1283"/>
                  </a:lnTo>
                  <a:lnTo>
                    <a:pt x="511" y="1285"/>
                  </a:lnTo>
                  <a:lnTo>
                    <a:pt x="475" y="1286"/>
                  </a:lnTo>
                  <a:lnTo>
                    <a:pt x="440" y="1286"/>
                  </a:lnTo>
                  <a:lnTo>
                    <a:pt x="254" y="1286"/>
                  </a:lnTo>
                  <a:lnTo>
                    <a:pt x="254" y="2287"/>
                  </a:lnTo>
                  <a:close/>
                  <a:moveTo>
                    <a:pt x="254" y="1050"/>
                  </a:moveTo>
                  <a:lnTo>
                    <a:pt x="424" y="1050"/>
                  </a:lnTo>
                  <a:lnTo>
                    <a:pt x="451" y="1049"/>
                  </a:lnTo>
                  <a:lnTo>
                    <a:pt x="476" y="1049"/>
                  </a:lnTo>
                  <a:lnTo>
                    <a:pt x="502" y="1047"/>
                  </a:lnTo>
                  <a:lnTo>
                    <a:pt x="527" y="1045"/>
                  </a:lnTo>
                  <a:lnTo>
                    <a:pt x="552" y="1043"/>
                  </a:lnTo>
                  <a:lnTo>
                    <a:pt x="577" y="1040"/>
                  </a:lnTo>
                  <a:lnTo>
                    <a:pt x="601" y="1036"/>
                  </a:lnTo>
                  <a:lnTo>
                    <a:pt x="625" y="1031"/>
                  </a:lnTo>
                  <a:lnTo>
                    <a:pt x="648" y="1025"/>
                  </a:lnTo>
                  <a:lnTo>
                    <a:pt x="670" y="1019"/>
                  </a:lnTo>
                  <a:lnTo>
                    <a:pt x="692" y="1012"/>
                  </a:lnTo>
                  <a:lnTo>
                    <a:pt x="713" y="1005"/>
                  </a:lnTo>
                  <a:lnTo>
                    <a:pt x="734" y="996"/>
                  </a:lnTo>
                  <a:lnTo>
                    <a:pt x="753" y="987"/>
                  </a:lnTo>
                  <a:lnTo>
                    <a:pt x="772" y="977"/>
                  </a:lnTo>
                  <a:lnTo>
                    <a:pt x="790" y="966"/>
                  </a:lnTo>
                  <a:lnTo>
                    <a:pt x="808" y="953"/>
                  </a:lnTo>
                  <a:lnTo>
                    <a:pt x="824" y="940"/>
                  </a:lnTo>
                  <a:lnTo>
                    <a:pt x="840" y="926"/>
                  </a:lnTo>
                  <a:lnTo>
                    <a:pt x="854" y="911"/>
                  </a:lnTo>
                  <a:lnTo>
                    <a:pt x="869" y="895"/>
                  </a:lnTo>
                  <a:lnTo>
                    <a:pt x="882" y="878"/>
                  </a:lnTo>
                  <a:lnTo>
                    <a:pt x="894" y="859"/>
                  </a:lnTo>
                  <a:lnTo>
                    <a:pt x="904" y="840"/>
                  </a:lnTo>
                  <a:lnTo>
                    <a:pt x="914" y="819"/>
                  </a:lnTo>
                  <a:lnTo>
                    <a:pt x="922" y="796"/>
                  </a:lnTo>
                  <a:lnTo>
                    <a:pt x="929" y="773"/>
                  </a:lnTo>
                  <a:lnTo>
                    <a:pt x="935" y="748"/>
                  </a:lnTo>
                  <a:lnTo>
                    <a:pt x="940" y="722"/>
                  </a:lnTo>
                  <a:lnTo>
                    <a:pt x="943" y="695"/>
                  </a:lnTo>
                  <a:lnTo>
                    <a:pt x="945" y="667"/>
                  </a:lnTo>
                  <a:lnTo>
                    <a:pt x="946" y="637"/>
                  </a:lnTo>
                  <a:lnTo>
                    <a:pt x="945" y="603"/>
                  </a:lnTo>
                  <a:lnTo>
                    <a:pt x="942" y="570"/>
                  </a:lnTo>
                  <a:lnTo>
                    <a:pt x="938" y="540"/>
                  </a:lnTo>
                  <a:lnTo>
                    <a:pt x="932" y="512"/>
                  </a:lnTo>
                  <a:lnTo>
                    <a:pt x="925" y="486"/>
                  </a:lnTo>
                  <a:lnTo>
                    <a:pt x="916" y="461"/>
                  </a:lnTo>
                  <a:lnTo>
                    <a:pt x="906" y="438"/>
                  </a:lnTo>
                  <a:lnTo>
                    <a:pt x="894" y="417"/>
                  </a:lnTo>
                  <a:lnTo>
                    <a:pt x="882" y="397"/>
                  </a:lnTo>
                  <a:lnTo>
                    <a:pt x="867" y="378"/>
                  </a:lnTo>
                  <a:lnTo>
                    <a:pt x="851" y="361"/>
                  </a:lnTo>
                  <a:lnTo>
                    <a:pt x="835" y="346"/>
                  </a:lnTo>
                  <a:lnTo>
                    <a:pt x="817" y="331"/>
                  </a:lnTo>
                  <a:lnTo>
                    <a:pt x="798" y="318"/>
                  </a:lnTo>
                  <a:lnTo>
                    <a:pt x="779" y="307"/>
                  </a:lnTo>
                  <a:lnTo>
                    <a:pt x="758" y="296"/>
                  </a:lnTo>
                  <a:lnTo>
                    <a:pt x="737" y="287"/>
                  </a:lnTo>
                  <a:lnTo>
                    <a:pt x="715" y="278"/>
                  </a:lnTo>
                  <a:lnTo>
                    <a:pt x="692" y="271"/>
                  </a:lnTo>
                  <a:lnTo>
                    <a:pt x="668" y="264"/>
                  </a:lnTo>
                  <a:lnTo>
                    <a:pt x="644" y="259"/>
                  </a:lnTo>
                  <a:lnTo>
                    <a:pt x="619" y="254"/>
                  </a:lnTo>
                  <a:lnTo>
                    <a:pt x="593" y="250"/>
                  </a:lnTo>
                  <a:lnTo>
                    <a:pt x="567" y="246"/>
                  </a:lnTo>
                  <a:lnTo>
                    <a:pt x="540" y="243"/>
                  </a:lnTo>
                  <a:lnTo>
                    <a:pt x="514" y="241"/>
                  </a:lnTo>
                  <a:lnTo>
                    <a:pt x="487" y="239"/>
                  </a:lnTo>
                  <a:lnTo>
                    <a:pt x="459" y="238"/>
                  </a:lnTo>
                  <a:lnTo>
                    <a:pt x="404" y="237"/>
                  </a:lnTo>
                  <a:lnTo>
                    <a:pt x="348" y="236"/>
                  </a:lnTo>
                  <a:lnTo>
                    <a:pt x="254" y="236"/>
                  </a:lnTo>
                  <a:lnTo>
                    <a:pt x="254" y="10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 userDrawn="1"/>
          </p:nvSpPr>
          <p:spPr bwMode="auto">
            <a:xfrm>
              <a:off x="4673" y="2987"/>
              <a:ext cx="9" cy="6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4702" y="3007"/>
              <a:ext cx="37" cy="40"/>
            </a:xfrm>
            <a:custGeom>
              <a:avLst/>
              <a:gdLst>
                <a:gd name="T0" fmla="*/ 0 w 634"/>
                <a:gd name="T1" fmla="*/ 24 h 680"/>
                <a:gd name="T2" fmla="*/ 142 w 634"/>
                <a:gd name="T3" fmla="*/ 131 h 680"/>
                <a:gd name="T4" fmla="*/ 165 w 634"/>
                <a:gd name="T5" fmla="*/ 99 h 680"/>
                <a:gd name="T6" fmla="*/ 190 w 634"/>
                <a:gd name="T7" fmla="*/ 72 h 680"/>
                <a:gd name="T8" fmla="*/ 218 w 634"/>
                <a:gd name="T9" fmla="*/ 50 h 680"/>
                <a:gd name="T10" fmla="*/ 247 w 634"/>
                <a:gd name="T11" fmla="*/ 32 h 680"/>
                <a:gd name="T12" fmla="*/ 279 w 634"/>
                <a:gd name="T13" fmla="*/ 18 h 680"/>
                <a:gd name="T14" fmla="*/ 314 w 634"/>
                <a:gd name="T15" fmla="*/ 8 h 680"/>
                <a:gd name="T16" fmla="*/ 353 w 634"/>
                <a:gd name="T17" fmla="*/ 2 h 680"/>
                <a:gd name="T18" fmla="*/ 396 w 634"/>
                <a:gd name="T19" fmla="*/ 0 h 680"/>
                <a:gd name="T20" fmla="*/ 431 w 634"/>
                <a:gd name="T21" fmla="*/ 2 h 680"/>
                <a:gd name="T22" fmla="*/ 463 w 634"/>
                <a:gd name="T23" fmla="*/ 6 h 680"/>
                <a:gd name="T24" fmla="*/ 493 w 634"/>
                <a:gd name="T25" fmla="*/ 13 h 680"/>
                <a:gd name="T26" fmla="*/ 520 w 634"/>
                <a:gd name="T27" fmla="*/ 24 h 680"/>
                <a:gd name="T28" fmla="*/ 544 w 634"/>
                <a:gd name="T29" fmla="*/ 37 h 680"/>
                <a:gd name="T30" fmla="*/ 566 w 634"/>
                <a:gd name="T31" fmla="*/ 53 h 680"/>
                <a:gd name="T32" fmla="*/ 584 w 634"/>
                <a:gd name="T33" fmla="*/ 71 h 680"/>
                <a:gd name="T34" fmla="*/ 600 w 634"/>
                <a:gd name="T35" fmla="*/ 93 h 680"/>
                <a:gd name="T36" fmla="*/ 615 w 634"/>
                <a:gd name="T37" fmla="*/ 122 h 680"/>
                <a:gd name="T38" fmla="*/ 625 w 634"/>
                <a:gd name="T39" fmla="*/ 155 h 680"/>
                <a:gd name="T40" fmla="*/ 632 w 634"/>
                <a:gd name="T41" fmla="*/ 205 h 680"/>
                <a:gd name="T42" fmla="*/ 634 w 634"/>
                <a:gd name="T43" fmla="*/ 282 h 680"/>
                <a:gd name="T44" fmla="*/ 482 w 634"/>
                <a:gd name="T45" fmla="*/ 680 h 680"/>
                <a:gd name="T46" fmla="*/ 481 w 634"/>
                <a:gd name="T47" fmla="*/ 312 h 680"/>
                <a:gd name="T48" fmla="*/ 477 w 634"/>
                <a:gd name="T49" fmla="*/ 258 h 680"/>
                <a:gd name="T50" fmla="*/ 470 w 634"/>
                <a:gd name="T51" fmla="*/ 214 h 680"/>
                <a:gd name="T52" fmla="*/ 461 w 634"/>
                <a:gd name="T53" fmla="*/ 189 h 680"/>
                <a:gd name="T54" fmla="*/ 454 w 634"/>
                <a:gd name="T55" fmla="*/ 176 h 680"/>
                <a:gd name="T56" fmla="*/ 446 w 634"/>
                <a:gd name="T57" fmla="*/ 165 h 680"/>
                <a:gd name="T58" fmla="*/ 437 w 634"/>
                <a:gd name="T59" fmla="*/ 156 h 680"/>
                <a:gd name="T60" fmla="*/ 420 w 634"/>
                <a:gd name="T61" fmla="*/ 145 h 680"/>
                <a:gd name="T62" fmla="*/ 392 w 634"/>
                <a:gd name="T63" fmla="*/ 134 h 680"/>
                <a:gd name="T64" fmla="*/ 357 w 634"/>
                <a:gd name="T65" fmla="*/ 129 h 680"/>
                <a:gd name="T66" fmla="*/ 325 w 634"/>
                <a:gd name="T67" fmla="*/ 128 h 680"/>
                <a:gd name="T68" fmla="*/ 300 w 634"/>
                <a:gd name="T69" fmla="*/ 131 h 680"/>
                <a:gd name="T70" fmla="*/ 277 w 634"/>
                <a:gd name="T71" fmla="*/ 135 h 680"/>
                <a:gd name="T72" fmla="*/ 255 w 634"/>
                <a:gd name="T73" fmla="*/ 143 h 680"/>
                <a:gd name="T74" fmla="*/ 235 w 634"/>
                <a:gd name="T75" fmla="*/ 152 h 680"/>
                <a:gd name="T76" fmla="*/ 216 w 634"/>
                <a:gd name="T77" fmla="*/ 164 h 680"/>
                <a:gd name="T78" fmla="*/ 200 w 634"/>
                <a:gd name="T79" fmla="*/ 178 h 680"/>
                <a:gd name="T80" fmla="*/ 186 w 634"/>
                <a:gd name="T81" fmla="*/ 193 h 680"/>
                <a:gd name="T82" fmla="*/ 173 w 634"/>
                <a:gd name="T83" fmla="*/ 214 h 680"/>
                <a:gd name="T84" fmla="*/ 161 w 634"/>
                <a:gd name="T85" fmla="*/ 245 h 680"/>
                <a:gd name="T86" fmla="*/ 154 w 634"/>
                <a:gd name="T87" fmla="*/ 284 h 680"/>
                <a:gd name="T88" fmla="*/ 151 w 634"/>
                <a:gd name="T89" fmla="*/ 343 h 680"/>
                <a:gd name="T90" fmla="*/ 151 w 634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4" h="680">
                  <a:moveTo>
                    <a:pt x="0" y="680"/>
                  </a:moveTo>
                  <a:lnTo>
                    <a:pt x="0" y="24"/>
                  </a:lnTo>
                  <a:lnTo>
                    <a:pt x="142" y="24"/>
                  </a:lnTo>
                  <a:lnTo>
                    <a:pt x="142" y="131"/>
                  </a:lnTo>
                  <a:lnTo>
                    <a:pt x="153" y="114"/>
                  </a:lnTo>
                  <a:lnTo>
                    <a:pt x="165" y="99"/>
                  </a:lnTo>
                  <a:lnTo>
                    <a:pt x="178" y="85"/>
                  </a:lnTo>
                  <a:lnTo>
                    <a:pt x="190" y="72"/>
                  </a:lnTo>
                  <a:lnTo>
                    <a:pt x="204" y="61"/>
                  </a:lnTo>
                  <a:lnTo>
                    <a:pt x="218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3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3" y="2"/>
                  </a:lnTo>
                  <a:lnTo>
                    <a:pt x="373" y="1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31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7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6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3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1" y="138"/>
                  </a:lnTo>
                  <a:lnTo>
                    <a:pt x="625" y="155"/>
                  </a:lnTo>
                  <a:lnTo>
                    <a:pt x="629" y="177"/>
                  </a:lnTo>
                  <a:lnTo>
                    <a:pt x="632" y="205"/>
                  </a:lnTo>
                  <a:lnTo>
                    <a:pt x="633" y="240"/>
                  </a:lnTo>
                  <a:lnTo>
                    <a:pt x="634" y="282"/>
                  </a:lnTo>
                  <a:lnTo>
                    <a:pt x="634" y="680"/>
                  </a:lnTo>
                  <a:lnTo>
                    <a:pt x="482" y="680"/>
                  </a:lnTo>
                  <a:lnTo>
                    <a:pt x="482" y="342"/>
                  </a:lnTo>
                  <a:lnTo>
                    <a:pt x="481" y="312"/>
                  </a:lnTo>
                  <a:lnTo>
                    <a:pt x="480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70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8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2" y="160"/>
                  </a:lnTo>
                  <a:lnTo>
                    <a:pt x="437" y="156"/>
                  </a:lnTo>
                  <a:lnTo>
                    <a:pt x="432" y="152"/>
                  </a:lnTo>
                  <a:lnTo>
                    <a:pt x="420" y="145"/>
                  </a:lnTo>
                  <a:lnTo>
                    <a:pt x="407" y="139"/>
                  </a:lnTo>
                  <a:lnTo>
                    <a:pt x="392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3" y="129"/>
                  </a:lnTo>
                  <a:lnTo>
                    <a:pt x="300" y="131"/>
                  </a:lnTo>
                  <a:lnTo>
                    <a:pt x="289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5" y="147"/>
                  </a:lnTo>
                  <a:lnTo>
                    <a:pt x="235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3" y="214"/>
                  </a:lnTo>
                  <a:lnTo>
                    <a:pt x="166" y="228"/>
                  </a:lnTo>
                  <a:lnTo>
                    <a:pt x="161" y="245"/>
                  </a:lnTo>
                  <a:lnTo>
                    <a:pt x="157" y="263"/>
                  </a:lnTo>
                  <a:lnTo>
                    <a:pt x="154" y="284"/>
                  </a:lnTo>
                  <a:lnTo>
                    <a:pt x="152" y="311"/>
                  </a:lnTo>
                  <a:lnTo>
                    <a:pt x="151" y="343"/>
                  </a:lnTo>
                  <a:lnTo>
                    <a:pt x="151" y="380"/>
                  </a:lnTo>
                  <a:lnTo>
                    <a:pt x="151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4752" y="3007"/>
              <a:ext cx="32" cy="41"/>
            </a:xfrm>
            <a:custGeom>
              <a:avLst/>
              <a:gdLst>
                <a:gd name="T0" fmla="*/ 133 w 528"/>
                <a:gd name="T1" fmla="*/ 516 h 707"/>
                <a:gd name="T2" fmla="*/ 159 w 528"/>
                <a:gd name="T3" fmla="*/ 554 h 707"/>
                <a:gd name="T4" fmla="*/ 196 w 528"/>
                <a:gd name="T5" fmla="*/ 579 h 707"/>
                <a:gd name="T6" fmla="*/ 244 w 528"/>
                <a:gd name="T7" fmla="*/ 592 h 707"/>
                <a:gd name="T8" fmla="*/ 296 w 528"/>
                <a:gd name="T9" fmla="*/ 592 h 707"/>
                <a:gd name="T10" fmla="*/ 336 w 528"/>
                <a:gd name="T11" fmla="*/ 581 h 707"/>
                <a:gd name="T12" fmla="*/ 364 w 528"/>
                <a:gd name="T13" fmla="*/ 558 h 707"/>
                <a:gd name="T14" fmla="*/ 378 w 528"/>
                <a:gd name="T15" fmla="*/ 526 h 707"/>
                <a:gd name="T16" fmla="*/ 378 w 528"/>
                <a:gd name="T17" fmla="*/ 494 h 707"/>
                <a:gd name="T18" fmla="*/ 366 w 528"/>
                <a:gd name="T19" fmla="*/ 470 h 707"/>
                <a:gd name="T20" fmla="*/ 340 w 528"/>
                <a:gd name="T21" fmla="*/ 446 h 707"/>
                <a:gd name="T22" fmla="*/ 278 w 528"/>
                <a:gd name="T23" fmla="*/ 415 h 707"/>
                <a:gd name="T24" fmla="*/ 224 w 528"/>
                <a:gd name="T25" fmla="*/ 395 h 707"/>
                <a:gd name="T26" fmla="*/ 135 w 528"/>
                <a:gd name="T27" fmla="*/ 351 h 707"/>
                <a:gd name="T28" fmla="*/ 78 w 528"/>
                <a:gd name="T29" fmla="*/ 307 h 707"/>
                <a:gd name="T30" fmla="*/ 47 w 528"/>
                <a:gd name="T31" fmla="*/ 257 h 707"/>
                <a:gd name="T32" fmla="*/ 36 w 528"/>
                <a:gd name="T33" fmla="*/ 197 h 707"/>
                <a:gd name="T34" fmla="*/ 40 w 528"/>
                <a:gd name="T35" fmla="*/ 155 h 707"/>
                <a:gd name="T36" fmla="*/ 53 w 528"/>
                <a:gd name="T37" fmla="*/ 118 h 707"/>
                <a:gd name="T38" fmla="*/ 75 w 528"/>
                <a:gd name="T39" fmla="*/ 84 h 707"/>
                <a:gd name="T40" fmla="*/ 105 w 528"/>
                <a:gd name="T41" fmla="*/ 55 h 707"/>
                <a:gd name="T42" fmla="*/ 142 w 528"/>
                <a:gd name="T43" fmla="*/ 31 h 707"/>
                <a:gd name="T44" fmla="*/ 184 w 528"/>
                <a:gd name="T45" fmla="*/ 13 h 707"/>
                <a:gd name="T46" fmla="*/ 287 w 528"/>
                <a:gd name="T47" fmla="*/ 0 h 707"/>
                <a:gd name="T48" fmla="*/ 357 w 528"/>
                <a:gd name="T49" fmla="*/ 7 h 707"/>
                <a:gd name="T50" fmla="*/ 417 w 528"/>
                <a:gd name="T51" fmla="*/ 29 h 707"/>
                <a:gd name="T52" fmla="*/ 463 w 528"/>
                <a:gd name="T53" fmla="*/ 62 h 707"/>
                <a:gd name="T54" fmla="*/ 495 w 528"/>
                <a:gd name="T55" fmla="*/ 108 h 707"/>
                <a:gd name="T56" fmla="*/ 378 w 528"/>
                <a:gd name="T57" fmla="*/ 160 h 707"/>
                <a:gd name="T58" fmla="*/ 356 w 528"/>
                <a:gd name="T59" fmla="*/ 137 h 707"/>
                <a:gd name="T60" fmla="*/ 325 w 528"/>
                <a:gd name="T61" fmla="*/ 121 h 707"/>
                <a:gd name="T62" fmla="*/ 290 w 528"/>
                <a:gd name="T63" fmla="*/ 114 h 707"/>
                <a:gd name="T64" fmla="*/ 250 w 528"/>
                <a:gd name="T65" fmla="*/ 116 h 707"/>
                <a:gd name="T66" fmla="*/ 218 w 528"/>
                <a:gd name="T67" fmla="*/ 129 h 707"/>
                <a:gd name="T68" fmla="*/ 196 w 528"/>
                <a:gd name="T69" fmla="*/ 151 h 707"/>
                <a:gd name="T70" fmla="*/ 186 w 528"/>
                <a:gd name="T71" fmla="*/ 180 h 707"/>
                <a:gd name="T72" fmla="*/ 190 w 528"/>
                <a:gd name="T73" fmla="*/ 207 h 707"/>
                <a:gd name="T74" fmla="*/ 208 w 528"/>
                <a:gd name="T75" fmla="*/ 231 h 707"/>
                <a:gd name="T76" fmla="*/ 240 w 528"/>
                <a:gd name="T77" fmla="*/ 255 h 707"/>
                <a:gd name="T78" fmla="*/ 319 w 528"/>
                <a:gd name="T79" fmla="*/ 288 h 707"/>
                <a:gd name="T80" fmla="*/ 380 w 528"/>
                <a:gd name="T81" fmla="*/ 312 h 707"/>
                <a:gd name="T82" fmla="*/ 451 w 528"/>
                <a:gd name="T83" fmla="*/ 352 h 707"/>
                <a:gd name="T84" fmla="*/ 497 w 528"/>
                <a:gd name="T85" fmla="*/ 396 h 707"/>
                <a:gd name="T86" fmla="*/ 522 w 528"/>
                <a:gd name="T87" fmla="*/ 449 h 707"/>
                <a:gd name="T88" fmla="*/ 527 w 528"/>
                <a:gd name="T89" fmla="*/ 510 h 707"/>
                <a:gd name="T90" fmla="*/ 521 w 528"/>
                <a:gd name="T91" fmla="*/ 555 h 707"/>
                <a:gd name="T92" fmla="*/ 505 w 528"/>
                <a:gd name="T93" fmla="*/ 594 h 707"/>
                <a:gd name="T94" fmla="*/ 480 w 528"/>
                <a:gd name="T95" fmla="*/ 629 h 707"/>
                <a:gd name="T96" fmla="*/ 446 w 528"/>
                <a:gd name="T97" fmla="*/ 658 h 707"/>
                <a:gd name="T98" fmla="*/ 406 w 528"/>
                <a:gd name="T99" fmla="*/ 681 h 707"/>
                <a:gd name="T100" fmla="*/ 359 w 528"/>
                <a:gd name="T101" fmla="*/ 697 h 707"/>
                <a:gd name="T102" fmla="*/ 290 w 528"/>
                <a:gd name="T103" fmla="*/ 706 h 707"/>
                <a:gd name="T104" fmla="*/ 192 w 528"/>
                <a:gd name="T105" fmla="*/ 702 h 707"/>
                <a:gd name="T106" fmla="*/ 116 w 528"/>
                <a:gd name="T107" fmla="*/ 680 h 707"/>
                <a:gd name="T108" fmla="*/ 56 w 528"/>
                <a:gd name="T109" fmla="*/ 638 h 707"/>
                <a:gd name="T110" fmla="*/ 9 w 528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707">
                  <a:moveTo>
                    <a:pt x="0" y="561"/>
                  </a:moveTo>
                  <a:lnTo>
                    <a:pt x="125" y="493"/>
                  </a:lnTo>
                  <a:lnTo>
                    <a:pt x="129" y="505"/>
                  </a:lnTo>
                  <a:lnTo>
                    <a:pt x="133" y="516"/>
                  </a:lnTo>
                  <a:lnTo>
                    <a:pt x="139" y="527"/>
                  </a:lnTo>
                  <a:lnTo>
                    <a:pt x="145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7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8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5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7" y="585"/>
                  </a:lnTo>
                  <a:lnTo>
                    <a:pt x="336" y="581"/>
                  </a:lnTo>
                  <a:lnTo>
                    <a:pt x="344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4" y="558"/>
                  </a:lnTo>
                  <a:lnTo>
                    <a:pt x="369" y="551"/>
                  </a:lnTo>
                  <a:lnTo>
                    <a:pt x="373" y="543"/>
                  </a:lnTo>
                  <a:lnTo>
                    <a:pt x="376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80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70" y="476"/>
                  </a:lnTo>
                  <a:lnTo>
                    <a:pt x="366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8" y="451"/>
                  </a:lnTo>
                  <a:lnTo>
                    <a:pt x="340" y="446"/>
                  </a:lnTo>
                  <a:lnTo>
                    <a:pt x="332" y="441"/>
                  </a:lnTo>
                  <a:lnTo>
                    <a:pt x="323" y="435"/>
                  </a:lnTo>
                  <a:lnTo>
                    <a:pt x="302" y="425"/>
                  </a:lnTo>
                  <a:lnTo>
                    <a:pt x="278" y="415"/>
                  </a:lnTo>
                  <a:lnTo>
                    <a:pt x="262" y="409"/>
                  </a:lnTo>
                  <a:lnTo>
                    <a:pt x="247" y="404"/>
                  </a:lnTo>
                  <a:lnTo>
                    <a:pt x="234" y="399"/>
                  </a:lnTo>
                  <a:lnTo>
                    <a:pt x="224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8" y="340"/>
                  </a:lnTo>
                  <a:lnTo>
                    <a:pt x="103" y="329"/>
                  </a:lnTo>
                  <a:lnTo>
                    <a:pt x="89" y="318"/>
                  </a:lnTo>
                  <a:lnTo>
                    <a:pt x="78" y="307"/>
                  </a:lnTo>
                  <a:lnTo>
                    <a:pt x="68" y="295"/>
                  </a:lnTo>
                  <a:lnTo>
                    <a:pt x="60" y="283"/>
                  </a:lnTo>
                  <a:lnTo>
                    <a:pt x="52" y="270"/>
                  </a:lnTo>
                  <a:lnTo>
                    <a:pt x="47" y="257"/>
                  </a:lnTo>
                  <a:lnTo>
                    <a:pt x="42" y="243"/>
                  </a:lnTo>
                  <a:lnTo>
                    <a:pt x="39" y="228"/>
                  </a:lnTo>
                  <a:lnTo>
                    <a:pt x="37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9" y="165"/>
                  </a:lnTo>
                  <a:lnTo>
                    <a:pt x="40" y="155"/>
                  </a:lnTo>
                  <a:lnTo>
                    <a:pt x="43" y="146"/>
                  </a:lnTo>
                  <a:lnTo>
                    <a:pt x="46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8" y="109"/>
                  </a:lnTo>
                  <a:lnTo>
                    <a:pt x="63" y="101"/>
                  </a:lnTo>
                  <a:lnTo>
                    <a:pt x="68" y="92"/>
                  </a:lnTo>
                  <a:lnTo>
                    <a:pt x="75" y="84"/>
                  </a:lnTo>
                  <a:lnTo>
                    <a:pt x="81" y="77"/>
                  </a:lnTo>
                  <a:lnTo>
                    <a:pt x="89" y="69"/>
                  </a:lnTo>
                  <a:lnTo>
                    <a:pt x="96" y="62"/>
                  </a:lnTo>
                  <a:lnTo>
                    <a:pt x="105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2" y="37"/>
                  </a:lnTo>
                  <a:lnTo>
                    <a:pt x="142" y="31"/>
                  </a:lnTo>
                  <a:lnTo>
                    <a:pt x="152" y="26"/>
                  </a:lnTo>
                  <a:lnTo>
                    <a:pt x="162" y="21"/>
                  </a:lnTo>
                  <a:lnTo>
                    <a:pt x="173" y="17"/>
                  </a:lnTo>
                  <a:lnTo>
                    <a:pt x="184" y="13"/>
                  </a:lnTo>
                  <a:lnTo>
                    <a:pt x="208" y="7"/>
                  </a:lnTo>
                  <a:lnTo>
                    <a:pt x="232" y="3"/>
                  </a:lnTo>
                  <a:lnTo>
                    <a:pt x="259" y="1"/>
                  </a:lnTo>
                  <a:lnTo>
                    <a:pt x="287" y="0"/>
                  </a:lnTo>
                  <a:lnTo>
                    <a:pt x="306" y="0"/>
                  </a:lnTo>
                  <a:lnTo>
                    <a:pt x="324" y="1"/>
                  </a:lnTo>
                  <a:lnTo>
                    <a:pt x="341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3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3" y="53"/>
                  </a:lnTo>
                  <a:lnTo>
                    <a:pt x="463" y="62"/>
                  </a:lnTo>
                  <a:lnTo>
                    <a:pt x="473" y="73"/>
                  </a:lnTo>
                  <a:lnTo>
                    <a:pt x="481" y="84"/>
                  </a:lnTo>
                  <a:lnTo>
                    <a:pt x="489" y="96"/>
                  </a:lnTo>
                  <a:lnTo>
                    <a:pt x="495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3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6" y="137"/>
                  </a:lnTo>
                  <a:lnTo>
                    <a:pt x="349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300" y="115"/>
                  </a:lnTo>
                  <a:lnTo>
                    <a:pt x="290" y="114"/>
                  </a:lnTo>
                  <a:lnTo>
                    <a:pt x="281" y="113"/>
                  </a:lnTo>
                  <a:lnTo>
                    <a:pt x="270" y="114"/>
                  </a:lnTo>
                  <a:lnTo>
                    <a:pt x="261" y="115"/>
                  </a:lnTo>
                  <a:lnTo>
                    <a:pt x="250" y="116"/>
                  </a:lnTo>
                  <a:lnTo>
                    <a:pt x="241" y="119"/>
                  </a:lnTo>
                  <a:lnTo>
                    <a:pt x="233" y="121"/>
                  </a:lnTo>
                  <a:lnTo>
                    <a:pt x="225" y="125"/>
                  </a:lnTo>
                  <a:lnTo>
                    <a:pt x="218" y="129"/>
                  </a:lnTo>
                  <a:lnTo>
                    <a:pt x="212" y="134"/>
                  </a:lnTo>
                  <a:lnTo>
                    <a:pt x="205" y="139"/>
                  </a:lnTo>
                  <a:lnTo>
                    <a:pt x="200" y="145"/>
                  </a:lnTo>
                  <a:lnTo>
                    <a:pt x="196" y="151"/>
                  </a:lnTo>
                  <a:lnTo>
                    <a:pt x="192" y="158"/>
                  </a:lnTo>
                  <a:lnTo>
                    <a:pt x="189" y="164"/>
                  </a:lnTo>
                  <a:lnTo>
                    <a:pt x="187" y="172"/>
                  </a:lnTo>
                  <a:lnTo>
                    <a:pt x="186" y="180"/>
                  </a:lnTo>
                  <a:lnTo>
                    <a:pt x="186" y="188"/>
                  </a:lnTo>
                  <a:lnTo>
                    <a:pt x="186" y="194"/>
                  </a:lnTo>
                  <a:lnTo>
                    <a:pt x="187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2" y="243"/>
                  </a:lnTo>
                  <a:lnTo>
                    <a:pt x="231" y="249"/>
                  </a:lnTo>
                  <a:lnTo>
                    <a:pt x="240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8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1" y="352"/>
                  </a:lnTo>
                  <a:lnTo>
                    <a:pt x="465" y="362"/>
                  </a:lnTo>
                  <a:lnTo>
                    <a:pt x="477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6" y="408"/>
                  </a:lnTo>
                  <a:lnTo>
                    <a:pt x="512" y="421"/>
                  </a:lnTo>
                  <a:lnTo>
                    <a:pt x="518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7" y="481"/>
                  </a:lnTo>
                  <a:lnTo>
                    <a:pt x="528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5" y="533"/>
                  </a:lnTo>
                  <a:lnTo>
                    <a:pt x="523" y="544"/>
                  </a:lnTo>
                  <a:lnTo>
                    <a:pt x="521" y="555"/>
                  </a:lnTo>
                  <a:lnTo>
                    <a:pt x="518" y="565"/>
                  </a:lnTo>
                  <a:lnTo>
                    <a:pt x="514" y="575"/>
                  </a:lnTo>
                  <a:lnTo>
                    <a:pt x="510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2" y="636"/>
                  </a:lnTo>
                  <a:lnTo>
                    <a:pt x="464" y="644"/>
                  </a:lnTo>
                  <a:lnTo>
                    <a:pt x="456" y="651"/>
                  </a:lnTo>
                  <a:lnTo>
                    <a:pt x="446" y="658"/>
                  </a:lnTo>
                  <a:lnTo>
                    <a:pt x="437" y="664"/>
                  </a:lnTo>
                  <a:lnTo>
                    <a:pt x="427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5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9" y="697"/>
                  </a:lnTo>
                  <a:lnTo>
                    <a:pt x="346" y="700"/>
                  </a:lnTo>
                  <a:lnTo>
                    <a:pt x="333" y="702"/>
                  </a:lnTo>
                  <a:lnTo>
                    <a:pt x="319" y="704"/>
                  </a:lnTo>
                  <a:lnTo>
                    <a:pt x="290" y="706"/>
                  </a:lnTo>
                  <a:lnTo>
                    <a:pt x="260" y="707"/>
                  </a:lnTo>
                  <a:lnTo>
                    <a:pt x="236" y="707"/>
                  </a:lnTo>
                  <a:lnTo>
                    <a:pt x="213" y="705"/>
                  </a:lnTo>
                  <a:lnTo>
                    <a:pt x="192" y="702"/>
                  </a:lnTo>
                  <a:lnTo>
                    <a:pt x="171" y="698"/>
                  </a:lnTo>
                  <a:lnTo>
                    <a:pt x="152" y="693"/>
                  </a:lnTo>
                  <a:lnTo>
                    <a:pt x="134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5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4" y="625"/>
                  </a:lnTo>
                  <a:lnTo>
                    <a:pt x="32" y="611"/>
                  </a:lnTo>
                  <a:lnTo>
                    <a:pt x="21" y="596"/>
                  </a:lnTo>
                  <a:lnTo>
                    <a:pt x="9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4798" y="3008"/>
              <a:ext cx="38" cy="40"/>
            </a:xfrm>
            <a:custGeom>
              <a:avLst/>
              <a:gdLst>
                <a:gd name="T0" fmla="*/ 150 w 634"/>
                <a:gd name="T1" fmla="*/ 369 h 682"/>
                <a:gd name="T2" fmla="*/ 152 w 634"/>
                <a:gd name="T3" fmla="*/ 413 h 682"/>
                <a:gd name="T4" fmla="*/ 160 w 634"/>
                <a:gd name="T5" fmla="*/ 451 h 682"/>
                <a:gd name="T6" fmla="*/ 172 w 634"/>
                <a:gd name="T7" fmla="*/ 482 h 682"/>
                <a:gd name="T8" fmla="*/ 189 w 634"/>
                <a:gd name="T9" fmla="*/ 506 h 682"/>
                <a:gd name="T10" fmla="*/ 212 w 634"/>
                <a:gd name="T11" fmla="*/ 524 h 682"/>
                <a:gd name="T12" fmla="*/ 241 w 634"/>
                <a:gd name="T13" fmla="*/ 537 h 682"/>
                <a:gd name="T14" fmla="*/ 276 w 634"/>
                <a:gd name="T15" fmla="*/ 545 h 682"/>
                <a:gd name="T16" fmla="*/ 317 w 634"/>
                <a:gd name="T17" fmla="*/ 547 h 682"/>
                <a:gd name="T18" fmla="*/ 358 w 634"/>
                <a:gd name="T19" fmla="*/ 545 h 682"/>
                <a:gd name="T20" fmla="*/ 393 w 634"/>
                <a:gd name="T21" fmla="*/ 537 h 682"/>
                <a:gd name="T22" fmla="*/ 422 w 634"/>
                <a:gd name="T23" fmla="*/ 524 h 682"/>
                <a:gd name="T24" fmla="*/ 444 w 634"/>
                <a:gd name="T25" fmla="*/ 506 h 682"/>
                <a:gd name="T26" fmla="*/ 462 w 634"/>
                <a:gd name="T27" fmla="*/ 482 h 682"/>
                <a:gd name="T28" fmla="*/ 475 w 634"/>
                <a:gd name="T29" fmla="*/ 451 h 682"/>
                <a:gd name="T30" fmla="*/ 482 w 634"/>
                <a:gd name="T31" fmla="*/ 413 h 682"/>
                <a:gd name="T32" fmla="*/ 485 w 634"/>
                <a:gd name="T33" fmla="*/ 369 h 682"/>
                <a:gd name="T34" fmla="*/ 634 w 634"/>
                <a:gd name="T35" fmla="*/ 0 h 682"/>
                <a:gd name="T36" fmla="*/ 634 w 634"/>
                <a:gd name="T37" fmla="*/ 347 h 682"/>
                <a:gd name="T38" fmla="*/ 631 w 634"/>
                <a:gd name="T39" fmla="*/ 390 h 682"/>
                <a:gd name="T40" fmla="*/ 627 w 634"/>
                <a:gd name="T41" fmla="*/ 432 h 682"/>
                <a:gd name="T42" fmla="*/ 620 w 634"/>
                <a:gd name="T43" fmla="*/ 469 h 682"/>
                <a:gd name="T44" fmla="*/ 610 w 634"/>
                <a:gd name="T45" fmla="*/ 503 h 682"/>
                <a:gd name="T46" fmla="*/ 599 w 634"/>
                <a:gd name="T47" fmla="*/ 534 h 682"/>
                <a:gd name="T48" fmla="*/ 585 w 634"/>
                <a:gd name="T49" fmla="*/ 561 h 682"/>
                <a:gd name="T50" fmla="*/ 568 w 634"/>
                <a:gd name="T51" fmla="*/ 586 h 682"/>
                <a:gd name="T52" fmla="*/ 549 w 634"/>
                <a:gd name="T53" fmla="*/ 607 h 682"/>
                <a:gd name="T54" fmla="*/ 528 w 634"/>
                <a:gd name="T55" fmla="*/ 626 h 682"/>
                <a:gd name="T56" fmla="*/ 503 w 634"/>
                <a:gd name="T57" fmla="*/ 641 h 682"/>
                <a:gd name="T58" fmla="*/ 476 w 634"/>
                <a:gd name="T59" fmla="*/ 656 h 682"/>
                <a:gd name="T60" fmla="*/ 445 w 634"/>
                <a:gd name="T61" fmla="*/ 666 h 682"/>
                <a:gd name="T62" fmla="*/ 413 w 634"/>
                <a:gd name="T63" fmla="*/ 674 h 682"/>
                <a:gd name="T64" fmla="*/ 377 w 634"/>
                <a:gd name="T65" fmla="*/ 679 h 682"/>
                <a:gd name="T66" fmla="*/ 339 w 634"/>
                <a:gd name="T67" fmla="*/ 682 h 682"/>
                <a:gd name="T68" fmla="*/ 298 w 634"/>
                <a:gd name="T69" fmla="*/ 682 h 682"/>
                <a:gd name="T70" fmla="*/ 259 w 634"/>
                <a:gd name="T71" fmla="*/ 679 h 682"/>
                <a:gd name="T72" fmla="*/ 223 w 634"/>
                <a:gd name="T73" fmla="*/ 674 h 682"/>
                <a:gd name="T74" fmla="*/ 189 w 634"/>
                <a:gd name="T75" fmla="*/ 666 h 682"/>
                <a:gd name="T76" fmla="*/ 159 w 634"/>
                <a:gd name="T77" fmla="*/ 656 h 682"/>
                <a:gd name="T78" fmla="*/ 131 w 634"/>
                <a:gd name="T79" fmla="*/ 643 h 682"/>
                <a:gd name="T80" fmla="*/ 107 w 634"/>
                <a:gd name="T81" fmla="*/ 626 h 682"/>
                <a:gd name="T82" fmla="*/ 85 w 634"/>
                <a:gd name="T83" fmla="*/ 608 h 682"/>
                <a:gd name="T84" fmla="*/ 66 w 634"/>
                <a:gd name="T85" fmla="*/ 587 h 682"/>
                <a:gd name="T86" fmla="*/ 50 w 634"/>
                <a:gd name="T87" fmla="*/ 562 h 682"/>
                <a:gd name="T88" fmla="*/ 36 w 634"/>
                <a:gd name="T89" fmla="*/ 535 h 682"/>
                <a:gd name="T90" fmla="*/ 24 w 634"/>
                <a:gd name="T91" fmla="*/ 504 h 682"/>
                <a:gd name="T92" fmla="*/ 15 w 634"/>
                <a:gd name="T93" fmla="*/ 470 h 682"/>
                <a:gd name="T94" fmla="*/ 8 w 634"/>
                <a:gd name="T95" fmla="*/ 433 h 682"/>
                <a:gd name="T96" fmla="*/ 3 w 634"/>
                <a:gd name="T97" fmla="*/ 391 h 682"/>
                <a:gd name="T98" fmla="*/ 1 w 634"/>
                <a:gd name="T99" fmla="*/ 347 h 682"/>
                <a:gd name="T100" fmla="*/ 0 w 634"/>
                <a:gd name="T10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4" h="682">
                  <a:moveTo>
                    <a:pt x="150" y="0"/>
                  </a:moveTo>
                  <a:lnTo>
                    <a:pt x="150" y="369"/>
                  </a:lnTo>
                  <a:lnTo>
                    <a:pt x="150" y="392"/>
                  </a:lnTo>
                  <a:lnTo>
                    <a:pt x="152" y="413"/>
                  </a:lnTo>
                  <a:lnTo>
                    <a:pt x="155" y="433"/>
                  </a:lnTo>
                  <a:lnTo>
                    <a:pt x="160" y="451"/>
                  </a:lnTo>
                  <a:lnTo>
                    <a:pt x="165" y="467"/>
                  </a:lnTo>
                  <a:lnTo>
                    <a:pt x="172" y="482"/>
                  </a:lnTo>
                  <a:lnTo>
                    <a:pt x="180" y="495"/>
                  </a:lnTo>
                  <a:lnTo>
                    <a:pt x="189" y="506"/>
                  </a:lnTo>
                  <a:lnTo>
                    <a:pt x="200" y="516"/>
                  </a:lnTo>
                  <a:lnTo>
                    <a:pt x="212" y="524"/>
                  </a:lnTo>
                  <a:lnTo>
                    <a:pt x="226" y="531"/>
                  </a:lnTo>
                  <a:lnTo>
                    <a:pt x="241" y="537"/>
                  </a:lnTo>
                  <a:lnTo>
                    <a:pt x="258" y="542"/>
                  </a:lnTo>
                  <a:lnTo>
                    <a:pt x="276" y="545"/>
                  </a:lnTo>
                  <a:lnTo>
                    <a:pt x="296" y="547"/>
                  </a:lnTo>
                  <a:lnTo>
                    <a:pt x="317" y="547"/>
                  </a:lnTo>
                  <a:lnTo>
                    <a:pt x="339" y="547"/>
                  </a:lnTo>
                  <a:lnTo>
                    <a:pt x="358" y="545"/>
                  </a:lnTo>
                  <a:lnTo>
                    <a:pt x="376" y="542"/>
                  </a:lnTo>
                  <a:lnTo>
                    <a:pt x="393" y="537"/>
                  </a:lnTo>
                  <a:lnTo>
                    <a:pt x="408" y="531"/>
                  </a:lnTo>
                  <a:lnTo>
                    <a:pt x="422" y="524"/>
                  </a:lnTo>
                  <a:lnTo>
                    <a:pt x="434" y="516"/>
                  </a:lnTo>
                  <a:lnTo>
                    <a:pt x="444" y="506"/>
                  </a:lnTo>
                  <a:lnTo>
                    <a:pt x="454" y="495"/>
                  </a:lnTo>
                  <a:lnTo>
                    <a:pt x="462" y="482"/>
                  </a:lnTo>
                  <a:lnTo>
                    <a:pt x="469" y="467"/>
                  </a:lnTo>
                  <a:lnTo>
                    <a:pt x="475" y="451"/>
                  </a:lnTo>
                  <a:lnTo>
                    <a:pt x="479" y="433"/>
                  </a:lnTo>
                  <a:lnTo>
                    <a:pt x="482" y="413"/>
                  </a:lnTo>
                  <a:lnTo>
                    <a:pt x="484" y="392"/>
                  </a:lnTo>
                  <a:lnTo>
                    <a:pt x="485" y="369"/>
                  </a:lnTo>
                  <a:lnTo>
                    <a:pt x="485" y="0"/>
                  </a:lnTo>
                  <a:lnTo>
                    <a:pt x="634" y="0"/>
                  </a:lnTo>
                  <a:lnTo>
                    <a:pt x="634" y="324"/>
                  </a:lnTo>
                  <a:lnTo>
                    <a:pt x="634" y="347"/>
                  </a:lnTo>
                  <a:lnTo>
                    <a:pt x="633" y="369"/>
                  </a:lnTo>
                  <a:lnTo>
                    <a:pt x="631" y="390"/>
                  </a:lnTo>
                  <a:lnTo>
                    <a:pt x="629" y="411"/>
                  </a:lnTo>
                  <a:lnTo>
                    <a:pt x="627" y="432"/>
                  </a:lnTo>
                  <a:lnTo>
                    <a:pt x="624" y="451"/>
                  </a:lnTo>
                  <a:lnTo>
                    <a:pt x="620" y="469"/>
                  </a:lnTo>
                  <a:lnTo>
                    <a:pt x="615" y="486"/>
                  </a:lnTo>
                  <a:lnTo>
                    <a:pt x="610" y="503"/>
                  </a:lnTo>
                  <a:lnTo>
                    <a:pt x="605" y="519"/>
                  </a:lnTo>
                  <a:lnTo>
                    <a:pt x="599" y="534"/>
                  </a:lnTo>
                  <a:lnTo>
                    <a:pt x="592" y="548"/>
                  </a:lnTo>
                  <a:lnTo>
                    <a:pt x="585" y="561"/>
                  </a:lnTo>
                  <a:lnTo>
                    <a:pt x="577" y="574"/>
                  </a:lnTo>
                  <a:lnTo>
                    <a:pt x="568" y="586"/>
                  </a:lnTo>
                  <a:lnTo>
                    <a:pt x="559" y="597"/>
                  </a:lnTo>
                  <a:lnTo>
                    <a:pt x="549" y="607"/>
                  </a:lnTo>
                  <a:lnTo>
                    <a:pt x="539" y="617"/>
                  </a:lnTo>
                  <a:lnTo>
                    <a:pt x="528" y="626"/>
                  </a:lnTo>
                  <a:lnTo>
                    <a:pt x="516" y="634"/>
                  </a:lnTo>
                  <a:lnTo>
                    <a:pt x="503" y="641"/>
                  </a:lnTo>
                  <a:lnTo>
                    <a:pt x="490" y="649"/>
                  </a:lnTo>
                  <a:lnTo>
                    <a:pt x="476" y="656"/>
                  </a:lnTo>
                  <a:lnTo>
                    <a:pt x="461" y="661"/>
                  </a:lnTo>
                  <a:lnTo>
                    <a:pt x="445" y="666"/>
                  </a:lnTo>
                  <a:lnTo>
                    <a:pt x="429" y="670"/>
                  </a:lnTo>
                  <a:lnTo>
                    <a:pt x="413" y="674"/>
                  </a:lnTo>
                  <a:lnTo>
                    <a:pt x="395" y="677"/>
                  </a:lnTo>
                  <a:lnTo>
                    <a:pt x="377" y="679"/>
                  </a:lnTo>
                  <a:lnTo>
                    <a:pt x="358" y="681"/>
                  </a:lnTo>
                  <a:lnTo>
                    <a:pt x="339" y="682"/>
                  </a:lnTo>
                  <a:lnTo>
                    <a:pt x="319" y="682"/>
                  </a:lnTo>
                  <a:lnTo>
                    <a:pt x="298" y="682"/>
                  </a:lnTo>
                  <a:lnTo>
                    <a:pt x="278" y="681"/>
                  </a:lnTo>
                  <a:lnTo>
                    <a:pt x="259" y="679"/>
                  </a:lnTo>
                  <a:lnTo>
                    <a:pt x="241" y="677"/>
                  </a:lnTo>
                  <a:lnTo>
                    <a:pt x="223" y="674"/>
                  </a:lnTo>
                  <a:lnTo>
                    <a:pt x="205" y="671"/>
                  </a:lnTo>
                  <a:lnTo>
                    <a:pt x="189" y="666"/>
                  </a:lnTo>
                  <a:lnTo>
                    <a:pt x="173" y="661"/>
                  </a:lnTo>
                  <a:lnTo>
                    <a:pt x="159" y="656"/>
                  </a:lnTo>
                  <a:lnTo>
                    <a:pt x="145" y="650"/>
                  </a:lnTo>
                  <a:lnTo>
                    <a:pt x="131" y="643"/>
                  </a:lnTo>
                  <a:lnTo>
                    <a:pt x="119" y="634"/>
                  </a:lnTo>
                  <a:lnTo>
                    <a:pt x="107" y="626"/>
                  </a:lnTo>
                  <a:lnTo>
                    <a:pt x="96" y="617"/>
                  </a:lnTo>
                  <a:lnTo>
                    <a:pt x="85" y="608"/>
                  </a:lnTo>
                  <a:lnTo>
                    <a:pt x="75" y="597"/>
                  </a:lnTo>
                  <a:lnTo>
                    <a:pt x="66" y="587"/>
                  </a:lnTo>
                  <a:lnTo>
                    <a:pt x="58" y="575"/>
                  </a:lnTo>
                  <a:lnTo>
                    <a:pt x="50" y="562"/>
                  </a:lnTo>
                  <a:lnTo>
                    <a:pt x="42" y="549"/>
                  </a:lnTo>
                  <a:lnTo>
                    <a:pt x="36" y="535"/>
                  </a:lnTo>
                  <a:lnTo>
                    <a:pt x="30" y="520"/>
                  </a:lnTo>
                  <a:lnTo>
                    <a:pt x="24" y="504"/>
                  </a:lnTo>
                  <a:lnTo>
                    <a:pt x="19" y="487"/>
                  </a:lnTo>
                  <a:lnTo>
                    <a:pt x="15" y="470"/>
                  </a:lnTo>
                  <a:lnTo>
                    <a:pt x="11" y="452"/>
                  </a:lnTo>
                  <a:lnTo>
                    <a:pt x="8" y="433"/>
                  </a:lnTo>
                  <a:lnTo>
                    <a:pt x="5" y="412"/>
                  </a:lnTo>
                  <a:lnTo>
                    <a:pt x="3" y="391"/>
                  </a:lnTo>
                  <a:lnTo>
                    <a:pt x="2" y="369"/>
                  </a:lnTo>
                  <a:lnTo>
                    <a:pt x="1" y="347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4854" y="3007"/>
              <a:ext cx="26" cy="40"/>
            </a:xfrm>
            <a:custGeom>
              <a:avLst/>
              <a:gdLst>
                <a:gd name="T0" fmla="*/ 150 w 436"/>
                <a:gd name="T1" fmla="*/ 128 h 680"/>
                <a:gd name="T2" fmla="*/ 157 w 436"/>
                <a:gd name="T3" fmla="*/ 112 h 680"/>
                <a:gd name="T4" fmla="*/ 164 w 436"/>
                <a:gd name="T5" fmla="*/ 98 h 680"/>
                <a:gd name="T6" fmla="*/ 171 w 436"/>
                <a:gd name="T7" fmla="*/ 84 h 680"/>
                <a:gd name="T8" fmla="*/ 179 w 436"/>
                <a:gd name="T9" fmla="*/ 72 h 680"/>
                <a:gd name="T10" fmla="*/ 187 w 436"/>
                <a:gd name="T11" fmla="*/ 60 h 680"/>
                <a:gd name="T12" fmla="*/ 195 w 436"/>
                <a:gd name="T13" fmla="*/ 50 h 680"/>
                <a:gd name="T14" fmla="*/ 205 w 436"/>
                <a:gd name="T15" fmla="*/ 40 h 680"/>
                <a:gd name="T16" fmla="*/ 214 w 436"/>
                <a:gd name="T17" fmla="*/ 32 h 680"/>
                <a:gd name="T18" fmla="*/ 224 w 436"/>
                <a:gd name="T19" fmla="*/ 25 h 680"/>
                <a:gd name="T20" fmla="*/ 235 w 436"/>
                <a:gd name="T21" fmla="*/ 18 h 680"/>
                <a:gd name="T22" fmla="*/ 247 w 436"/>
                <a:gd name="T23" fmla="*/ 12 h 680"/>
                <a:gd name="T24" fmla="*/ 259 w 436"/>
                <a:gd name="T25" fmla="*/ 8 h 680"/>
                <a:gd name="T26" fmla="*/ 272 w 436"/>
                <a:gd name="T27" fmla="*/ 4 h 680"/>
                <a:gd name="T28" fmla="*/ 285 w 436"/>
                <a:gd name="T29" fmla="*/ 2 h 680"/>
                <a:gd name="T30" fmla="*/ 299 w 436"/>
                <a:gd name="T31" fmla="*/ 1 h 680"/>
                <a:gd name="T32" fmla="*/ 314 w 436"/>
                <a:gd name="T33" fmla="*/ 0 h 680"/>
                <a:gd name="T34" fmla="*/ 329 w 436"/>
                <a:gd name="T35" fmla="*/ 1 h 680"/>
                <a:gd name="T36" fmla="*/ 345 w 436"/>
                <a:gd name="T37" fmla="*/ 2 h 680"/>
                <a:gd name="T38" fmla="*/ 361 w 436"/>
                <a:gd name="T39" fmla="*/ 4 h 680"/>
                <a:gd name="T40" fmla="*/ 376 w 436"/>
                <a:gd name="T41" fmla="*/ 8 h 680"/>
                <a:gd name="T42" fmla="*/ 391 w 436"/>
                <a:gd name="T43" fmla="*/ 12 h 680"/>
                <a:gd name="T44" fmla="*/ 406 w 436"/>
                <a:gd name="T45" fmla="*/ 17 h 680"/>
                <a:gd name="T46" fmla="*/ 421 w 436"/>
                <a:gd name="T47" fmla="*/ 24 h 680"/>
                <a:gd name="T48" fmla="*/ 436 w 436"/>
                <a:gd name="T49" fmla="*/ 30 h 680"/>
                <a:gd name="T50" fmla="*/ 382 w 436"/>
                <a:gd name="T51" fmla="*/ 158 h 680"/>
                <a:gd name="T52" fmla="*/ 373 w 436"/>
                <a:gd name="T53" fmla="*/ 151 h 680"/>
                <a:gd name="T54" fmla="*/ 362 w 436"/>
                <a:gd name="T55" fmla="*/ 146 h 680"/>
                <a:gd name="T56" fmla="*/ 352 w 436"/>
                <a:gd name="T57" fmla="*/ 141 h 680"/>
                <a:gd name="T58" fmla="*/ 341 w 436"/>
                <a:gd name="T59" fmla="*/ 137 h 680"/>
                <a:gd name="T60" fmla="*/ 329 w 436"/>
                <a:gd name="T61" fmla="*/ 134 h 680"/>
                <a:gd name="T62" fmla="*/ 317 w 436"/>
                <a:gd name="T63" fmla="*/ 132 h 680"/>
                <a:gd name="T64" fmla="*/ 304 w 436"/>
                <a:gd name="T65" fmla="*/ 131 h 680"/>
                <a:gd name="T66" fmla="*/ 291 w 436"/>
                <a:gd name="T67" fmla="*/ 131 h 680"/>
                <a:gd name="T68" fmla="*/ 273 w 436"/>
                <a:gd name="T69" fmla="*/ 132 h 680"/>
                <a:gd name="T70" fmla="*/ 255 w 436"/>
                <a:gd name="T71" fmla="*/ 135 h 680"/>
                <a:gd name="T72" fmla="*/ 247 w 436"/>
                <a:gd name="T73" fmla="*/ 137 h 680"/>
                <a:gd name="T74" fmla="*/ 240 w 436"/>
                <a:gd name="T75" fmla="*/ 139 h 680"/>
                <a:gd name="T76" fmla="*/ 233 w 436"/>
                <a:gd name="T77" fmla="*/ 142 h 680"/>
                <a:gd name="T78" fmla="*/ 226 w 436"/>
                <a:gd name="T79" fmla="*/ 146 h 680"/>
                <a:gd name="T80" fmla="*/ 219 w 436"/>
                <a:gd name="T81" fmla="*/ 150 h 680"/>
                <a:gd name="T82" fmla="*/ 213 w 436"/>
                <a:gd name="T83" fmla="*/ 154 h 680"/>
                <a:gd name="T84" fmla="*/ 207 w 436"/>
                <a:gd name="T85" fmla="*/ 159 h 680"/>
                <a:gd name="T86" fmla="*/ 202 w 436"/>
                <a:gd name="T87" fmla="*/ 164 h 680"/>
                <a:gd name="T88" fmla="*/ 197 w 436"/>
                <a:gd name="T89" fmla="*/ 170 h 680"/>
                <a:gd name="T90" fmla="*/ 192 w 436"/>
                <a:gd name="T91" fmla="*/ 176 h 680"/>
                <a:gd name="T92" fmla="*/ 187 w 436"/>
                <a:gd name="T93" fmla="*/ 183 h 680"/>
                <a:gd name="T94" fmla="*/ 183 w 436"/>
                <a:gd name="T95" fmla="*/ 190 h 680"/>
                <a:gd name="T96" fmla="*/ 175 w 436"/>
                <a:gd name="T97" fmla="*/ 206 h 680"/>
                <a:gd name="T98" fmla="*/ 169 w 436"/>
                <a:gd name="T99" fmla="*/ 225 h 680"/>
                <a:gd name="T100" fmla="*/ 163 w 436"/>
                <a:gd name="T101" fmla="*/ 247 h 680"/>
                <a:gd name="T102" fmla="*/ 159 w 436"/>
                <a:gd name="T103" fmla="*/ 271 h 680"/>
                <a:gd name="T104" fmla="*/ 155 w 436"/>
                <a:gd name="T105" fmla="*/ 297 h 680"/>
                <a:gd name="T106" fmla="*/ 152 w 436"/>
                <a:gd name="T107" fmla="*/ 326 h 680"/>
                <a:gd name="T108" fmla="*/ 151 w 436"/>
                <a:gd name="T109" fmla="*/ 357 h 680"/>
                <a:gd name="T110" fmla="*/ 150 w 436"/>
                <a:gd name="T111" fmla="*/ 391 h 680"/>
                <a:gd name="T112" fmla="*/ 150 w 436"/>
                <a:gd name="T113" fmla="*/ 680 h 680"/>
                <a:gd name="T114" fmla="*/ 0 w 436"/>
                <a:gd name="T115" fmla="*/ 680 h 680"/>
                <a:gd name="T116" fmla="*/ 0 w 436"/>
                <a:gd name="T117" fmla="*/ 22 h 680"/>
                <a:gd name="T118" fmla="*/ 150 w 436"/>
                <a:gd name="T119" fmla="*/ 22 h 680"/>
                <a:gd name="T120" fmla="*/ 150 w 436"/>
                <a:gd name="T121" fmla="*/ 1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680">
                  <a:moveTo>
                    <a:pt x="150" y="128"/>
                  </a:moveTo>
                  <a:lnTo>
                    <a:pt x="157" y="112"/>
                  </a:lnTo>
                  <a:lnTo>
                    <a:pt x="164" y="98"/>
                  </a:lnTo>
                  <a:lnTo>
                    <a:pt x="171" y="84"/>
                  </a:lnTo>
                  <a:lnTo>
                    <a:pt x="179" y="72"/>
                  </a:lnTo>
                  <a:lnTo>
                    <a:pt x="187" y="60"/>
                  </a:lnTo>
                  <a:lnTo>
                    <a:pt x="195" y="50"/>
                  </a:lnTo>
                  <a:lnTo>
                    <a:pt x="205" y="40"/>
                  </a:lnTo>
                  <a:lnTo>
                    <a:pt x="214" y="32"/>
                  </a:lnTo>
                  <a:lnTo>
                    <a:pt x="224" y="25"/>
                  </a:lnTo>
                  <a:lnTo>
                    <a:pt x="235" y="18"/>
                  </a:lnTo>
                  <a:lnTo>
                    <a:pt x="247" y="12"/>
                  </a:lnTo>
                  <a:lnTo>
                    <a:pt x="259" y="8"/>
                  </a:lnTo>
                  <a:lnTo>
                    <a:pt x="272" y="4"/>
                  </a:lnTo>
                  <a:lnTo>
                    <a:pt x="285" y="2"/>
                  </a:lnTo>
                  <a:lnTo>
                    <a:pt x="299" y="1"/>
                  </a:lnTo>
                  <a:lnTo>
                    <a:pt x="314" y="0"/>
                  </a:lnTo>
                  <a:lnTo>
                    <a:pt x="329" y="1"/>
                  </a:lnTo>
                  <a:lnTo>
                    <a:pt x="345" y="2"/>
                  </a:lnTo>
                  <a:lnTo>
                    <a:pt x="361" y="4"/>
                  </a:lnTo>
                  <a:lnTo>
                    <a:pt x="376" y="8"/>
                  </a:lnTo>
                  <a:lnTo>
                    <a:pt x="391" y="12"/>
                  </a:lnTo>
                  <a:lnTo>
                    <a:pt x="406" y="17"/>
                  </a:lnTo>
                  <a:lnTo>
                    <a:pt x="421" y="24"/>
                  </a:lnTo>
                  <a:lnTo>
                    <a:pt x="436" y="30"/>
                  </a:lnTo>
                  <a:lnTo>
                    <a:pt x="382" y="158"/>
                  </a:lnTo>
                  <a:lnTo>
                    <a:pt x="373" y="151"/>
                  </a:lnTo>
                  <a:lnTo>
                    <a:pt x="362" y="146"/>
                  </a:lnTo>
                  <a:lnTo>
                    <a:pt x="352" y="141"/>
                  </a:lnTo>
                  <a:lnTo>
                    <a:pt x="341" y="137"/>
                  </a:lnTo>
                  <a:lnTo>
                    <a:pt x="329" y="134"/>
                  </a:lnTo>
                  <a:lnTo>
                    <a:pt x="317" y="132"/>
                  </a:lnTo>
                  <a:lnTo>
                    <a:pt x="304" y="131"/>
                  </a:lnTo>
                  <a:lnTo>
                    <a:pt x="291" y="131"/>
                  </a:lnTo>
                  <a:lnTo>
                    <a:pt x="273" y="132"/>
                  </a:lnTo>
                  <a:lnTo>
                    <a:pt x="255" y="135"/>
                  </a:lnTo>
                  <a:lnTo>
                    <a:pt x="247" y="137"/>
                  </a:lnTo>
                  <a:lnTo>
                    <a:pt x="240" y="139"/>
                  </a:lnTo>
                  <a:lnTo>
                    <a:pt x="233" y="142"/>
                  </a:lnTo>
                  <a:lnTo>
                    <a:pt x="226" y="146"/>
                  </a:lnTo>
                  <a:lnTo>
                    <a:pt x="219" y="150"/>
                  </a:lnTo>
                  <a:lnTo>
                    <a:pt x="213" y="154"/>
                  </a:lnTo>
                  <a:lnTo>
                    <a:pt x="207" y="159"/>
                  </a:lnTo>
                  <a:lnTo>
                    <a:pt x="202" y="164"/>
                  </a:lnTo>
                  <a:lnTo>
                    <a:pt x="197" y="170"/>
                  </a:lnTo>
                  <a:lnTo>
                    <a:pt x="192" y="176"/>
                  </a:lnTo>
                  <a:lnTo>
                    <a:pt x="187" y="183"/>
                  </a:lnTo>
                  <a:lnTo>
                    <a:pt x="183" y="190"/>
                  </a:lnTo>
                  <a:lnTo>
                    <a:pt x="175" y="206"/>
                  </a:lnTo>
                  <a:lnTo>
                    <a:pt x="169" y="225"/>
                  </a:lnTo>
                  <a:lnTo>
                    <a:pt x="163" y="247"/>
                  </a:lnTo>
                  <a:lnTo>
                    <a:pt x="159" y="271"/>
                  </a:lnTo>
                  <a:lnTo>
                    <a:pt x="155" y="297"/>
                  </a:lnTo>
                  <a:lnTo>
                    <a:pt x="152" y="326"/>
                  </a:lnTo>
                  <a:lnTo>
                    <a:pt x="151" y="357"/>
                  </a:lnTo>
                  <a:lnTo>
                    <a:pt x="150" y="391"/>
                  </a:lnTo>
                  <a:lnTo>
                    <a:pt x="150" y="680"/>
                  </a:lnTo>
                  <a:lnTo>
                    <a:pt x="0" y="680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 noEditPoints="1"/>
            </p:cNvSpPr>
            <p:nvPr userDrawn="1"/>
          </p:nvSpPr>
          <p:spPr bwMode="auto">
            <a:xfrm>
              <a:off x="4888" y="3007"/>
              <a:ext cx="39" cy="41"/>
            </a:xfrm>
            <a:custGeom>
              <a:avLst/>
              <a:gdLst>
                <a:gd name="T0" fmla="*/ 505 w 664"/>
                <a:gd name="T1" fmla="*/ 608 h 706"/>
                <a:gd name="T2" fmla="*/ 460 w 664"/>
                <a:gd name="T3" fmla="*/ 653 h 706"/>
                <a:gd name="T4" fmla="*/ 407 w 664"/>
                <a:gd name="T5" fmla="*/ 685 h 706"/>
                <a:gd name="T6" fmla="*/ 348 w 664"/>
                <a:gd name="T7" fmla="*/ 703 h 706"/>
                <a:gd name="T8" fmla="*/ 281 w 664"/>
                <a:gd name="T9" fmla="*/ 706 h 706"/>
                <a:gd name="T10" fmla="*/ 217 w 664"/>
                <a:gd name="T11" fmla="*/ 697 h 706"/>
                <a:gd name="T12" fmla="*/ 160 w 664"/>
                <a:gd name="T13" fmla="*/ 676 h 706"/>
                <a:gd name="T14" fmla="*/ 111 w 664"/>
                <a:gd name="T15" fmla="*/ 643 h 706"/>
                <a:gd name="T16" fmla="*/ 70 w 664"/>
                <a:gd name="T17" fmla="*/ 599 h 706"/>
                <a:gd name="T18" fmla="*/ 37 w 664"/>
                <a:gd name="T19" fmla="*/ 545 h 706"/>
                <a:gd name="T20" fmla="*/ 15 w 664"/>
                <a:gd name="T21" fmla="*/ 482 h 706"/>
                <a:gd name="T22" fmla="*/ 2 w 664"/>
                <a:gd name="T23" fmla="*/ 410 h 706"/>
                <a:gd name="T24" fmla="*/ 0 w 664"/>
                <a:gd name="T25" fmla="*/ 331 h 706"/>
                <a:gd name="T26" fmla="*/ 8 w 664"/>
                <a:gd name="T27" fmla="*/ 259 h 706"/>
                <a:gd name="T28" fmla="*/ 25 w 664"/>
                <a:gd name="T29" fmla="*/ 193 h 706"/>
                <a:gd name="T30" fmla="*/ 53 w 664"/>
                <a:gd name="T31" fmla="*/ 135 h 706"/>
                <a:gd name="T32" fmla="*/ 91 w 664"/>
                <a:gd name="T33" fmla="*/ 86 h 706"/>
                <a:gd name="T34" fmla="*/ 137 w 664"/>
                <a:gd name="T35" fmla="*/ 46 h 706"/>
                <a:gd name="T36" fmla="*/ 189 w 664"/>
                <a:gd name="T37" fmla="*/ 18 h 706"/>
                <a:gd name="T38" fmla="*/ 247 w 664"/>
                <a:gd name="T39" fmla="*/ 3 h 706"/>
                <a:gd name="T40" fmla="*/ 314 w 664"/>
                <a:gd name="T41" fmla="*/ 1 h 706"/>
                <a:gd name="T42" fmla="*/ 385 w 664"/>
                <a:gd name="T43" fmla="*/ 13 h 706"/>
                <a:gd name="T44" fmla="*/ 446 w 664"/>
                <a:gd name="T45" fmla="*/ 43 h 706"/>
                <a:gd name="T46" fmla="*/ 491 w 664"/>
                <a:gd name="T47" fmla="*/ 87 h 706"/>
                <a:gd name="T48" fmla="*/ 515 w 664"/>
                <a:gd name="T49" fmla="*/ 24 h 706"/>
                <a:gd name="T50" fmla="*/ 518 w 664"/>
                <a:gd name="T51" fmla="*/ 324 h 706"/>
                <a:gd name="T52" fmla="*/ 501 w 664"/>
                <a:gd name="T53" fmla="*/ 240 h 706"/>
                <a:gd name="T54" fmla="*/ 478 w 664"/>
                <a:gd name="T55" fmla="*/ 198 h 706"/>
                <a:gd name="T56" fmla="*/ 453 w 664"/>
                <a:gd name="T57" fmla="*/ 171 h 706"/>
                <a:gd name="T58" fmla="*/ 422 w 664"/>
                <a:gd name="T59" fmla="*/ 152 h 706"/>
                <a:gd name="T60" fmla="*/ 388 w 664"/>
                <a:gd name="T61" fmla="*/ 139 h 706"/>
                <a:gd name="T62" fmla="*/ 318 w 664"/>
                <a:gd name="T63" fmla="*/ 135 h 706"/>
                <a:gd name="T64" fmla="*/ 272 w 664"/>
                <a:gd name="T65" fmla="*/ 145 h 706"/>
                <a:gd name="T66" fmla="*/ 240 w 664"/>
                <a:gd name="T67" fmla="*/ 161 h 706"/>
                <a:gd name="T68" fmla="*/ 212 w 664"/>
                <a:gd name="T69" fmla="*/ 185 h 706"/>
                <a:gd name="T70" fmla="*/ 189 w 664"/>
                <a:gd name="T71" fmla="*/ 215 h 706"/>
                <a:gd name="T72" fmla="*/ 163 w 664"/>
                <a:gd name="T73" fmla="*/ 283 h 706"/>
                <a:gd name="T74" fmla="*/ 157 w 664"/>
                <a:gd name="T75" fmla="*/ 380 h 706"/>
                <a:gd name="T76" fmla="*/ 174 w 664"/>
                <a:gd name="T77" fmla="*/ 467 h 706"/>
                <a:gd name="T78" fmla="*/ 198 w 664"/>
                <a:gd name="T79" fmla="*/ 509 h 706"/>
                <a:gd name="T80" fmla="*/ 223 w 664"/>
                <a:gd name="T81" fmla="*/ 535 h 706"/>
                <a:gd name="T82" fmla="*/ 252 w 664"/>
                <a:gd name="T83" fmla="*/ 555 h 706"/>
                <a:gd name="T84" fmla="*/ 287 w 664"/>
                <a:gd name="T85" fmla="*/ 567 h 706"/>
                <a:gd name="T86" fmla="*/ 346 w 664"/>
                <a:gd name="T87" fmla="*/ 573 h 706"/>
                <a:gd name="T88" fmla="*/ 384 w 664"/>
                <a:gd name="T89" fmla="*/ 567 h 706"/>
                <a:gd name="T90" fmla="*/ 418 w 664"/>
                <a:gd name="T91" fmla="*/ 553 h 706"/>
                <a:gd name="T92" fmla="*/ 448 w 664"/>
                <a:gd name="T93" fmla="*/ 532 h 706"/>
                <a:gd name="T94" fmla="*/ 480 w 664"/>
                <a:gd name="T95" fmla="*/ 496 h 706"/>
                <a:gd name="T96" fmla="*/ 512 w 664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4" h="706">
                  <a:moveTo>
                    <a:pt x="664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7" y="662"/>
                  </a:lnTo>
                  <a:lnTo>
                    <a:pt x="435" y="672"/>
                  </a:lnTo>
                  <a:lnTo>
                    <a:pt x="421" y="679"/>
                  </a:lnTo>
                  <a:lnTo>
                    <a:pt x="407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8" y="703"/>
                  </a:lnTo>
                  <a:lnTo>
                    <a:pt x="233" y="700"/>
                  </a:lnTo>
                  <a:lnTo>
                    <a:pt x="217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4" y="683"/>
                  </a:lnTo>
                  <a:lnTo>
                    <a:pt x="160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89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4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7" y="446"/>
                  </a:lnTo>
                  <a:lnTo>
                    <a:pt x="5" y="428"/>
                  </a:lnTo>
                  <a:lnTo>
                    <a:pt x="2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2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2" y="31"/>
                  </a:lnTo>
                  <a:lnTo>
                    <a:pt x="175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8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6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8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4" y="24"/>
                  </a:lnTo>
                  <a:lnTo>
                    <a:pt x="664" y="680"/>
                  </a:lnTo>
                  <a:close/>
                  <a:moveTo>
                    <a:pt x="519" y="349"/>
                  </a:moveTo>
                  <a:lnTo>
                    <a:pt x="518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2" y="152"/>
                  </a:lnTo>
                  <a:lnTo>
                    <a:pt x="414" y="148"/>
                  </a:lnTo>
                  <a:lnTo>
                    <a:pt x="406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8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8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4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5" y="243"/>
                  </a:lnTo>
                  <a:lnTo>
                    <a:pt x="168" y="263"/>
                  </a:lnTo>
                  <a:lnTo>
                    <a:pt x="163" y="283"/>
                  </a:lnTo>
                  <a:lnTo>
                    <a:pt x="159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59" y="404"/>
                  </a:lnTo>
                  <a:lnTo>
                    <a:pt x="163" y="426"/>
                  </a:lnTo>
                  <a:lnTo>
                    <a:pt x="168" y="447"/>
                  </a:lnTo>
                  <a:lnTo>
                    <a:pt x="174" y="467"/>
                  </a:lnTo>
                  <a:lnTo>
                    <a:pt x="183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5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09" y="557"/>
                  </a:lnTo>
                  <a:lnTo>
                    <a:pt x="418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8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8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6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8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4946" y="3007"/>
              <a:ext cx="37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29 w 632"/>
                <a:gd name="T21" fmla="*/ 2 h 680"/>
                <a:gd name="T22" fmla="*/ 463 w 632"/>
                <a:gd name="T23" fmla="*/ 6 h 680"/>
                <a:gd name="T24" fmla="*/ 492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6 w 632"/>
                <a:gd name="T59" fmla="*/ 156 h 680"/>
                <a:gd name="T60" fmla="*/ 419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5 w 632"/>
                <a:gd name="T81" fmla="*/ 193 h 680"/>
                <a:gd name="T82" fmla="*/ 171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6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29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2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3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6" y="156"/>
                  </a:lnTo>
                  <a:lnTo>
                    <a:pt x="430" y="152"/>
                  </a:lnTo>
                  <a:lnTo>
                    <a:pt x="419" y="145"/>
                  </a:lnTo>
                  <a:lnTo>
                    <a:pt x="405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5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5" y="193"/>
                  </a:lnTo>
                  <a:lnTo>
                    <a:pt x="179" y="202"/>
                  </a:lnTo>
                  <a:lnTo>
                    <a:pt x="171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4998" y="3007"/>
              <a:ext cx="32" cy="41"/>
            </a:xfrm>
            <a:custGeom>
              <a:avLst/>
              <a:gdLst>
                <a:gd name="T0" fmla="*/ 520 w 539"/>
                <a:gd name="T1" fmla="*/ 192 h 706"/>
                <a:gd name="T2" fmla="*/ 491 w 539"/>
                <a:gd name="T3" fmla="*/ 170 h 706"/>
                <a:gd name="T4" fmla="*/ 458 w 539"/>
                <a:gd name="T5" fmla="*/ 152 h 706"/>
                <a:gd name="T6" fmla="*/ 423 w 539"/>
                <a:gd name="T7" fmla="*/ 140 h 706"/>
                <a:gd name="T8" fmla="*/ 385 w 539"/>
                <a:gd name="T9" fmla="*/ 133 h 706"/>
                <a:gd name="T10" fmla="*/ 337 w 539"/>
                <a:gd name="T11" fmla="*/ 133 h 706"/>
                <a:gd name="T12" fmla="*/ 296 w 539"/>
                <a:gd name="T13" fmla="*/ 141 h 706"/>
                <a:gd name="T14" fmla="*/ 267 w 539"/>
                <a:gd name="T15" fmla="*/ 151 h 706"/>
                <a:gd name="T16" fmla="*/ 241 w 539"/>
                <a:gd name="T17" fmla="*/ 166 h 706"/>
                <a:gd name="T18" fmla="*/ 218 w 539"/>
                <a:gd name="T19" fmla="*/ 184 h 706"/>
                <a:gd name="T20" fmla="*/ 198 w 539"/>
                <a:gd name="T21" fmla="*/ 207 h 706"/>
                <a:gd name="T22" fmla="*/ 182 w 539"/>
                <a:gd name="T23" fmla="*/ 232 h 706"/>
                <a:gd name="T24" fmla="*/ 170 w 539"/>
                <a:gd name="T25" fmla="*/ 261 h 706"/>
                <a:gd name="T26" fmla="*/ 157 w 539"/>
                <a:gd name="T27" fmla="*/ 326 h 706"/>
                <a:gd name="T28" fmla="*/ 160 w 539"/>
                <a:gd name="T29" fmla="*/ 398 h 706"/>
                <a:gd name="T30" fmla="*/ 167 w 539"/>
                <a:gd name="T31" fmla="*/ 430 h 706"/>
                <a:gd name="T32" fmla="*/ 178 w 539"/>
                <a:gd name="T33" fmla="*/ 461 h 706"/>
                <a:gd name="T34" fmla="*/ 193 w 539"/>
                <a:gd name="T35" fmla="*/ 487 h 706"/>
                <a:gd name="T36" fmla="*/ 212 w 539"/>
                <a:gd name="T37" fmla="*/ 511 h 706"/>
                <a:gd name="T38" fmla="*/ 234 w 539"/>
                <a:gd name="T39" fmla="*/ 530 h 706"/>
                <a:gd name="T40" fmla="*/ 259 w 539"/>
                <a:gd name="T41" fmla="*/ 546 h 706"/>
                <a:gd name="T42" fmla="*/ 289 w 539"/>
                <a:gd name="T43" fmla="*/ 557 h 706"/>
                <a:gd name="T44" fmla="*/ 320 w 539"/>
                <a:gd name="T45" fmla="*/ 565 h 706"/>
                <a:gd name="T46" fmla="*/ 379 w 539"/>
                <a:gd name="T47" fmla="*/ 568 h 706"/>
                <a:gd name="T48" fmla="*/ 417 w 539"/>
                <a:gd name="T49" fmla="*/ 563 h 706"/>
                <a:gd name="T50" fmla="*/ 452 w 539"/>
                <a:gd name="T51" fmla="*/ 553 h 706"/>
                <a:gd name="T52" fmla="*/ 484 w 539"/>
                <a:gd name="T53" fmla="*/ 537 h 706"/>
                <a:gd name="T54" fmla="*/ 512 w 539"/>
                <a:gd name="T55" fmla="*/ 515 h 706"/>
                <a:gd name="T56" fmla="*/ 539 w 539"/>
                <a:gd name="T57" fmla="*/ 487 h 706"/>
                <a:gd name="T58" fmla="*/ 495 w 539"/>
                <a:gd name="T59" fmla="*/ 680 h 706"/>
                <a:gd name="T60" fmla="*/ 426 w 539"/>
                <a:gd name="T61" fmla="*/ 700 h 706"/>
                <a:gd name="T62" fmla="*/ 349 w 539"/>
                <a:gd name="T63" fmla="*/ 706 h 706"/>
                <a:gd name="T64" fmla="*/ 294 w 539"/>
                <a:gd name="T65" fmla="*/ 703 h 706"/>
                <a:gd name="T66" fmla="*/ 241 w 539"/>
                <a:gd name="T67" fmla="*/ 693 h 706"/>
                <a:gd name="T68" fmla="*/ 193 w 539"/>
                <a:gd name="T69" fmla="*/ 675 h 706"/>
                <a:gd name="T70" fmla="*/ 150 w 539"/>
                <a:gd name="T71" fmla="*/ 650 h 706"/>
                <a:gd name="T72" fmla="*/ 110 w 539"/>
                <a:gd name="T73" fmla="*/ 619 h 706"/>
                <a:gd name="T74" fmla="*/ 75 w 539"/>
                <a:gd name="T75" fmla="*/ 582 h 706"/>
                <a:gd name="T76" fmla="*/ 47 w 539"/>
                <a:gd name="T77" fmla="*/ 541 h 706"/>
                <a:gd name="T78" fmla="*/ 24 w 539"/>
                <a:gd name="T79" fmla="*/ 495 h 706"/>
                <a:gd name="T80" fmla="*/ 10 w 539"/>
                <a:gd name="T81" fmla="*/ 445 h 706"/>
                <a:gd name="T82" fmla="*/ 2 w 539"/>
                <a:gd name="T83" fmla="*/ 391 h 706"/>
                <a:gd name="T84" fmla="*/ 1 w 539"/>
                <a:gd name="T85" fmla="*/ 334 h 706"/>
                <a:gd name="T86" fmla="*/ 6 w 539"/>
                <a:gd name="T87" fmla="*/ 278 h 706"/>
                <a:gd name="T88" fmla="*/ 19 w 539"/>
                <a:gd name="T89" fmla="*/ 226 h 706"/>
                <a:gd name="T90" fmla="*/ 40 w 539"/>
                <a:gd name="T91" fmla="*/ 179 h 706"/>
                <a:gd name="T92" fmla="*/ 67 w 539"/>
                <a:gd name="T93" fmla="*/ 136 h 706"/>
                <a:gd name="T94" fmla="*/ 101 w 539"/>
                <a:gd name="T95" fmla="*/ 98 h 706"/>
                <a:gd name="T96" fmla="*/ 141 w 539"/>
                <a:gd name="T97" fmla="*/ 65 h 706"/>
                <a:gd name="T98" fmla="*/ 185 w 539"/>
                <a:gd name="T99" fmla="*/ 39 h 706"/>
                <a:gd name="T100" fmla="*/ 234 w 539"/>
                <a:gd name="T101" fmla="*/ 19 h 706"/>
                <a:gd name="T102" fmla="*/ 287 w 539"/>
                <a:gd name="T103" fmla="*/ 6 h 706"/>
                <a:gd name="T104" fmla="*/ 345 w 539"/>
                <a:gd name="T105" fmla="*/ 0 h 706"/>
                <a:gd name="T106" fmla="*/ 413 w 539"/>
                <a:gd name="T107" fmla="*/ 3 h 706"/>
                <a:gd name="T108" fmla="*/ 479 w 539"/>
                <a:gd name="T109" fmla="*/ 16 h 706"/>
                <a:gd name="T110" fmla="*/ 539 w 539"/>
                <a:gd name="T111" fmla="*/ 4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9" h="706">
                  <a:moveTo>
                    <a:pt x="539" y="210"/>
                  </a:moveTo>
                  <a:lnTo>
                    <a:pt x="529" y="201"/>
                  </a:lnTo>
                  <a:lnTo>
                    <a:pt x="520" y="192"/>
                  </a:lnTo>
                  <a:lnTo>
                    <a:pt x="511" y="184"/>
                  </a:lnTo>
                  <a:lnTo>
                    <a:pt x="501" y="177"/>
                  </a:lnTo>
                  <a:lnTo>
                    <a:pt x="491" y="170"/>
                  </a:lnTo>
                  <a:lnTo>
                    <a:pt x="480" y="163"/>
                  </a:lnTo>
                  <a:lnTo>
                    <a:pt x="469" y="157"/>
                  </a:lnTo>
                  <a:lnTo>
                    <a:pt x="458" y="152"/>
                  </a:lnTo>
                  <a:lnTo>
                    <a:pt x="446" y="148"/>
                  </a:lnTo>
                  <a:lnTo>
                    <a:pt x="435" y="143"/>
                  </a:lnTo>
                  <a:lnTo>
                    <a:pt x="423" y="140"/>
                  </a:lnTo>
                  <a:lnTo>
                    <a:pt x="410" y="137"/>
                  </a:lnTo>
                  <a:lnTo>
                    <a:pt x="398" y="135"/>
                  </a:lnTo>
                  <a:lnTo>
                    <a:pt x="385" y="133"/>
                  </a:lnTo>
                  <a:lnTo>
                    <a:pt x="372" y="133"/>
                  </a:lnTo>
                  <a:lnTo>
                    <a:pt x="359" y="132"/>
                  </a:lnTo>
                  <a:lnTo>
                    <a:pt x="337" y="133"/>
                  </a:lnTo>
                  <a:lnTo>
                    <a:pt x="316" y="136"/>
                  </a:lnTo>
                  <a:lnTo>
                    <a:pt x="305" y="138"/>
                  </a:lnTo>
                  <a:lnTo>
                    <a:pt x="296" y="141"/>
                  </a:lnTo>
                  <a:lnTo>
                    <a:pt x="286" y="144"/>
                  </a:lnTo>
                  <a:lnTo>
                    <a:pt x="276" y="147"/>
                  </a:lnTo>
                  <a:lnTo>
                    <a:pt x="267" y="151"/>
                  </a:lnTo>
                  <a:lnTo>
                    <a:pt x="258" y="155"/>
                  </a:lnTo>
                  <a:lnTo>
                    <a:pt x="249" y="160"/>
                  </a:lnTo>
                  <a:lnTo>
                    <a:pt x="241" y="166"/>
                  </a:lnTo>
                  <a:lnTo>
                    <a:pt x="233" y="171"/>
                  </a:lnTo>
                  <a:lnTo>
                    <a:pt x="226" y="178"/>
                  </a:lnTo>
                  <a:lnTo>
                    <a:pt x="218" y="184"/>
                  </a:lnTo>
                  <a:lnTo>
                    <a:pt x="211" y="191"/>
                  </a:lnTo>
                  <a:lnTo>
                    <a:pt x="205" y="199"/>
                  </a:lnTo>
                  <a:lnTo>
                    <a:pt x="198" y="207"/>
                  </a:lnTo>
                  <a:lnTo>
                    <a:pt x="193" y="215"/>
                  </a:lnTo>
                  <a:lnTo>
                    <a:pt x="187" y="223"/>
                  </a:lnTo>
                  <a:lnTo>
                    <a:pt x="182" y="232"/>
                  </a:lnTo>
                  <a:lnTo>
                    <a:pt x="178" y="242"/>
                  </a:lnTo>
                  <a:lnTo>
                    <a:pt x="174" y="252"/>
                  </a:lnTo>
                  <a:lnTo>
                    <a:pt x="170" y="261"/>
                  </a:lnTo>
                  <a:lnTo>
                    <a:pt x="164" y="281"/>
                  </a:lnTo>
                  <a:lnTo>
                    <a:pt x="160" y="303"/>
                  </a:lnTo>
                  <a:lnTo>
                    <a:pt x="157" y="326"/>
                  </a:lnTo>
                  <a:lnTo>
                    <a:pt x="156" y="349"/>
                  </a:lnTo>
                  <a:lnTo>
                    <a:pt x="157" y="374"/>
                  </a:lnTo>
                  <a:lnTo>
                    <a:pt x="160" y="398"/>
                  </a:lnTo>
                  <a:lnTo>
                    <a:pt x="162" y="409"/>
                  </a:lnTo>
                  <a:lnTo>
                    <a:pt x="164" y="420"/>
                  </a:lnTo>
                  <a:lnTo>
                    <a:pt x="167" y="430"/>
                  </a:lnTo>
                  <a:lnTo>
                    <a:pt x="170" y="440"/>
                  </a:lnTo>
                  <a:lnTo>
                    <a:pt x="174" y="450"/>
                  </a:lnTo>
                  <a:lnTo>
                    <a:pt x="178" y="461"/>
                  </a:lnTo>
                  <a:lnTo>
                    <a:pt x="183" y="470"/>
                  </a:lnTo>
                  <a:lnTo>
                    <a:pt x="188" y="479"/>
                  </a:lnTo>
                  <a:lnTo>
                    <a:pt x="193" y="487"/>
                  </a:lnTo>
                  <a:lnTo>
                    <a:pt x="199" y="495"/>
                  </a:lnTo>
                  <a:lnTo>
                    <a:pt x="205" y="503"/>
                  </a:lnTo>
                  <a:lnTo>
                    <a:pt x="212" y="511"/>
                  </a:lnTo>
                  <a:lnTo>
                    <a:pt x="219" y="518"/>
                  </a:lnTo>
                  <a:lnTo>
                    <a:pt x="226" y="524"/>
                  </a:lnTo>
                  <a:lnTo>
                    <a:pt x="234" y="530"/>
                  </a:lnTo>
                  <a:lnTo>
                    <a:pt x="242" y="536"/>
                  </a:lnTo>
                  <a:lnTo>
                    <a:pt x="251" y="541"/>
                  </a:lnTo>
                  <a:lnTo>
                    <a:pt x="259" y="546"/>
                  </a:lnTo>
                  <a:lnTo>
                    <a:pt x="268" y="550"/>
                  </a:lnTo>
                  <a:lnTo>
                    <a:pt x="278" y="554"/>
                  </a:lnTo>
                  <a:lnTo>
                    <a:pt x="289" y="557"/>
                  </a:lnTo>
                  <a:lnTo>
                    <a:pt x="299" y="560"/>
                  </a:lnTo>
                  <a:lnTo>
                    <a:pt x="309" y="563"/>
                  </a:lnTo>
                  <a:lnTo>
                    <a:pt x="320" y="565"/>
                  </a:lnTo>
                  <a:lnTo>
                    <a:pt x="342" y="568"/>
                  </a:lnTo>
                  <a:lnTo>
                    <a:pt x="366" y="569"/>
                  </a:lnTo>
                  <a:lnTo>
                    <a:pt x="379" y="568"/>
                  </a:lnTo>
                  <a:lnTo>
                    <a:pt x="392" y="567"/>
                  </a:lnTo>
                  <a:lnTo>
                    <a:pt x="405" y="566"/>
                  </a:lnTo>
                  <a:lnTo>
                    <a:pt x="417" y="563"/>
                  </a:lnTo>
                  <a:lnTo>
                    <a:pt x="429" y="561"/>
                  </a:lnTo>
                  <a:lnTo>
                    <a:pt x="441" y="557"/>
                  </a:lnTo>
                  <a:lnTo>
                    <a:pt x="452" y="553"/>
                  </a:lnTo>
                  <a:lnTo>
                    <a:pt x="463" y="548"/>
                  </a:lnTo>
                  <a:lnTo>
                    <a:pt x="474" y="543"/>
                  </a:lnTo>
                  <a:lnTo>
                    <a:pt x="484" y="537"/>
                  </a:lnTo>
                  <a:lnTo>
                    <a:pt x="494" y="530"/>
                  </a:lnTo>
                  <a:lnTo>
                    <a:pt x="503" y="523"/>
                  </a:lnTo>
                  <a:lnTo>
                    <a:pt x="512" y="515"/>
                  </a:lnTo>
                  <a:lnTo>
                    <a:pt x="521" y="506"/>
                  </a:lnTo>
                  <a:lnTo>
                    <a:pt x="530" y="497"/>
                  </a:lnTo>
                  <a:lnTo>
                    <a:pt x="539" y="487"/>
                  </a:lnTo>
                  <a:lnTo>
                    <a:pt x="539" y="659"/>
                  </a:lnTo>
                  <a:lnTo>
                    <a:pt x="517" y="671"/>
                  </a:lnTo>
                  <a:lnTo>
                    <a:pt x="495" y="680"/>
                  </a:lnTo>
                  <a:lnTo>
                    <a:pt x="473" y="688"/>
                  </a:lnTo>
                  <a:lnTo>
                    <a:pt x="449" y="695"/>
                  </a:lnTo>
                  <a:lnTo>
                    <a:pt x="426" y="700"/>
                  </a:lnTo>
                  <a:lnTo>
                    <a:pt x="401" y="703"/>
                  </a:lnTo>
                  <a:lnTo>
                    <a:pt x="375" y="706"/>
                  </a:lnTo>
                  <a:lnTo>
                    <a:pt x="349" y="706"/>
                  </a:lnTo>
                  <a:lnTo>
                    <a:pt x="330" y="706"/>
                  </a:lnTo>
                  <a:lnTo>
                    <a:pt x="312" y="705"/>
                  </a:lnTo>
                  <a:lnTo>
                    <a:pt x="294" y="703"/>
                  </a:lnTo>
                  <a:lnTo>
                    <a:pt x="275" y="700"/>
                  </a:lnTo>
                  <a:lnTo>
                    <a:pt x="258" y="697"/>
                  </a:lnTo>
                  <a:lnTo>
                    <a:pt x="241" y="693"/>
                  </a:lnTo>
                  <a:lnTo>
                    <a:pt x="225" y="688"/>
                  </a:lnTo>
                  <a:lnTo>
                    <a:pt x="209" y="682"/>
                  </a:lnTo>
                  <a:lnTo>
                    <a:pt x="193" y="675"/>
                  </a:lnTo>
                  <a:lnTo>
                    <a:pt x="179" y="668"/>
                  </a:lnTo>
                  <a:lnTo>
                    <a:pt x="164" y="659"/>
                  </a:lnTo>
                  <a:lnTo>
                    <a:pt x="150" y="650"/>
                  </a:lnTo>
                  <a:lnTo>
                    <a:pt x="136" y="641"/>
                  </a:lnTo>
                  <a:lnTo>
                    <a:pt x="123" y="630"/>
                  </a:lnTo>
                  <a:lnTo>
                    <a:pt x="110" y="619"/>
                  </a:lnTo>
                  <a:lnTo>
                    <a:pt x="98" y="608"/>
                  </a:lnTo>
                  <a:lnTo>
                    <a:pt x="86" y="595"/>
                  </a:lnTo>
                  <a:lnTo>
                    <a:pt x="75" y="582"/>
                  </a:lnTo>
                  <a:lnTo>
                    <a:pt x="65" y="569"/>
                  </a:lnTo>
                  <a:lnTo>
                    <a:pt x="56" y="555"/>
                  </a:lnTo>
                  <a:lnTo>
                    <a:pt x="47" y="541"/>
                  </a:lnTo>
                  <a:lnTo>
                    <a:pt x="39" y="526"/>
                  </a:lnTo>
                  <a:lnTo>
                    <a:pt x="31" y="511"/>
                  </a:lnTo>
                  <a:lnTo>
                    <a:pt x="24" y="495"/>
                  </a:lnTo>
                  <a:lnTo>
                    <a:pt x="19" y="479"/>
                  </a:lnTo>
                  <a:lnTo>
                    <a:pt x="14" y="463"/>
                  </a:lnTo>
                  <a:lnTo>
                    <a:pt x="10" y="445"/>
                  </a:lnTo>
                  <a:lnTo>
                    <a:pt x="6" y="427"/>
                  </a:lnTo>
                  <a:lnTo>
                    <a:pt x="4" y="410"/>
                  </a:lnTo>
                  <a:lnTo>
                    <a:pt x="2" y="391"/>
                  </a:lnTo>
                  <a:lnTo>
                    <a:pt x="1" y="372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5"/>
                  </a:lnTo>
                  <a:lnTo>
                    <a:pt x="4" y="296"/>
                  </a:lnTo>
                  <a:lnTo>
                    <a:pt x="6" y="278"/>
                  </a:lnTo>
                  <a:lnTo>
                    <a:pt x="10" y="261"/>
                  </a:lnTo>
                  <a:lnTo>
                    <a:pt x="14" y="244"/>
                  </a:lnTo>
                  <a:lnTo>
                    <a:pt x="19" y="226"/>
                  </a:lnTo>
                  <a:lnTo>
                    <a:pt x="25" y="210"/>
                  </a:lnTo>
                  <a:lnTo>
                    <a:pt x="32" y="194"/>
                  </a:lnTo>
                  <a:lnTo>
                    <a:pt x="40" y="179"/>
                  </a:lnTo>
                  <a:lnTo>
                    <a:pt x="49" y="164"/>
                  </a:lnTo>
                  <a:lnTo>
                    <a:pt x="58" y="150"/>
                  </a:lnTo>
                  <a:lnTo>
                    <a:pt x="67" y="136"/>
                  </a:lnTo>
                  <a:lnTo>
                    <a:pt x="78" y="123"/>
                  </a:lnTo>
                  <a:lnTo>
                    <a:pt x="89" y="110"/>
                  </a:lnTo>
                  <a:lnTo>
                    <a:pt x="101" y="98"/>
                  </a:lnTo>
                  <a:lnTo>
                    <a:pt x="114" y="86"/>
                  </a:lnTo>
                  <a:lnTo>
                    <a:pt x="127" y="75"/>
                  </a:lnTo>
                  <a:lnTo>
                    <a:pt x="141" y="65"/>
                  </a:lnTo>
                  <a:lnTo>
                    <a:pt x="155" y="56"/>
                  </a:lnTo>
                  <a:lnTo>
                    <a:pt x="170" y="47"/>
                  </a:lnTo>
                  <a:lnTo>
                    <a:pt x="185" y="39"/>
                  </a:lnTo>
                  <a:lnTo>
                    <a:pt x="201" y="32"/>
                  </a:lnTo>
                  <a:lnTo>
                    <a:pt x="217" y="25"/>
                  </a:lnTo>
                  <a:lnTo>
                    <a:pt x="234" y="19"/>
                  </a:lnTo>
                  <a:lnTo>
                    <a:pt x="251" y="14"/>
                  </a:lnTo>
                  <a:lnTo>
                    <a:pt x="268" y="10"/>
                  </a:lnTo>
                  <a:lnTo>
                    <a:pt x="287" y="6"/>
                  </a:lnTo>
                  <a:lnTo>
                    <a:pt x="306" y="3"/>
                  </a:lnTo>
                  <a:lnTo>
                    <a:pt x="325" y="2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90" y="1"/>
                  </a:lnTo>
                  <a:lnTo>
                    <a:pt x="413" y="3"/>
                  </a:lnTo>
                  <a:lnTo>
                    <a:pt x="436" y="6"/>
                  </a:lnTo>
                  <a:lnTo>
                    <a:pt x="458" y="10"/>
                  </a:lnTo>
                  <a:lnTo>
                    <a:pt x="479" y="16"/>
                  </a:lnTo>
                  <a:lnTo>
                    <a:pt x="500" y="24"/>
                  </a:lnTo>
                  <a:lnTo>
                    <a:pt x="519" y="32"/>
                  </a:lnTo>
                  <a:lnTo>
                    <a:pt x="539" y="42"/>
                  </a:lnTo>
                  <a:lnTo>
                    <a:pt x="539" y="21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 noEditPoints="1"/>
            </p:cNvSpPr>
            <p:nvPr userDrawn="1"/>
          </p:nvSpPr>
          <p:spPr bwMode="auto">
            <a:xfrm>
              <a:off x="5042" y="3007"/>
              <a:ext cx="40" cy="41"/>
            </a:xfrm>
            <a:custGeom>
              <a:avLst/>
              <a:gdLst>
                <a:gd name="T0" fmla="*/ 158 w 680"/>
                <a:gd name="T1" fmla="*/ 395 h 706"/>
                <a:gd name="T2" fmla="*/ 173 w 680"/>
                <a:gd name="T3" fmla="*/ 456 h 706"/>
                <a:gd name="T4" fmla="*/ 199 w 680"/>
                <a:gd name="T5" fmla="*/ 504 h 706"/>
                <a:gd name="T6" fmla="*/ 237 w 680"/>
                <a:gd name="T7" fmla="*/ 540 h 706"/>
                <a:gd name="T8" fmla="*/ 285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4 w 680"/>
                <a:gd name="T17" fmla="*/ 530 h 706"/>
                <a:gd name="T18" fmla="*/ 507 w 680"/>
                <a:gd name="T19" fmla="*/ 499 h 706"/>
                <a:gd name="T20" fmla="*/ 538 w 680"/>
                <a:gd name="T21" fmla="*/ 457 h 706"/>
                <a:gd name="T22" fmla="*/ 659 w 680"/>
                <a:gd name="T23" fmla="*/ 534 h 706"/>
                <a:gd name="T24" fmla="*/ 611 w 680"/>
                <a:gd name="T25" fmla="*/ 596 h 706"/>
                <a:gd name="T26" fmla="*/ 557 w 680"/>
                <a:gd name="T27" fmla="*/ 644 h 706"/>
                <a:gd name="T28" fmla="*/ 493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8 w 680"/>
                <a:gd name="T35" fmla="*/ 703 h 706"/>
                <a:gd name="T36" fmla="*/ 235 w 680"/>
                <a:gd name="T37" fmla="*/ 693 h 706"/>
                <a:gd name="T38" fmla="*/ 188 w 680"/>
                <a:gd name="T39" fmla="*/ 676 h 706"/>
                <a:gd name="T40" fmla="*/ 144 w 680"/>
                <a:gd name="T41" fmla="*/ 652 h 706"/>
                <a:gd name="T42" fmla="*/ 106 w 680"/>
                <a:gd name="T43" fmla="*/ 621 h 706"/>
                <a:gd name="T44" fmla="*/ 72 w 680"/>
                <a:gd name="T45" fmla="*/ 585 h 706"/>
                <a:gd name="T46" fmla="*/ 45 w 680"/>
                <a:gd name="T47" fmla="*/ 544 h 706"/>
                <a:gd name="T48" fmla="*/ 23 w 680"/>
                <a:gd name="T49" fmla="*/ 498 h 706"/>
                <a:gd name="T50" fmla="*/ 9 w 680"/>
                <a:gd name="T51" fmla="*/ 447 h 706"/>
                <a:gd name="T52" fmla="*/ 2 w 680"/>
                <a:gd name="T53" fmla="*/ 392 h 706"/>
                <a:gd name="T54" fmla="*/ 0 w 680"/>
                <a:gd name="T55" fmla="*/ 334 h 706"/>
                <a:gd name="T56" fmla="*/ 6 w 680"/>
                <a:gd name="T57" fmla="*/ 280 h 706"/>
                <a:gd name="T58" fmla="*/ 18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7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6 w 680"/>
                <a:gd name="T75" fmla="*/ 0 h 706"/>
                <a:gd name="T76" fmla="*/ 383 w 680"/>
                <a:gd name="T77" fmla="*/ 1 h 706"/>
                <a:gd name="T78" fmla="*/ 437 w 680"/>
                <a:gd name="T79" fmla="*/ 9 h 706"/>
                <a:gd name="T80" fmla="*/ 485 w 680"/>
                <a:gd name="T81" fmla="*/ 24 h 706"/>
                <a:gd name="T82" fmla="*/ 530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0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1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6" y="373"/>
                  </a:lnTo>
                  <a:lnTo>
                    <a:pt x="158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199" y="504"/>
                  </a:lnTo>
                  <a:lnTo>
                    <a:pt x="211" y="517"/>
                  </a:lnTo>
                  <a:lnTo>
                    <a:pt x="223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5" y="561"/>
                  </a:lnTo>
                  <a:lnTo>
                    <a:pt x="303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8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2" y="538"/>
                  </a:lnTo>
                  <a:lnTo>
                    <a:pt x="474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7" y="499"/>
                  </a:lnTo>
                  <a:lnTo>
                    <a:pt x="518" y="486"/>
                  </a:lnTo>
                  <a:lnTo>
                    <a:pt x="529" y="472"/>
                  </a:lnTo>
                  <a:lnTo>
                    <a:pt x="538" y="457"/>
                  </a:lnTo>
                  <a:lnTo>
                    <a:pt x="547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1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3" y="679"/>
                  </a:lnTo>
                  <a:lnTo>
                    <a:pt x="471" y="688"/>
                  </a:lnTo>
                  <a:lnTo>
                    <a:pt x="447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8" y="703"/>
                  </a:lnTo>
                  <a:lnTo>
                    <a:pt x="269" y="700"/>
                  </a:lnTo>
                  <a:lnTo>
                    <a:pt x="252" y="697"/>
                  </a:lnTo>
                  <a:lnTo>
                    <a:pt x="235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8" y="660"/>
                  </a:lnTo>
                  <a:lnTo>
                    <a:pt x="144" y="652"/>
                  </a:lnTo>
                  <a:lnTo>
                    <a:pt x="131" y="642"/>
                  </a:lnTo>
                  <a:lnTo>
                    <a:pt x="118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2" y="585"/>
                  </a:lnTo>
                  <a:lnTo>
                    <a:pt x="62" y="572"/>
                  </a:lnTo>
                  <a:lnTo>
                    <a:pt x="53" y="558"/>
                  </a:lnTo>
                  <a:lnTo>
                    <a:pt x="45" y="544"/>
                  </a:lnTo>
                  <a:lnTo>
                    <a:pt x="37" y="529"/>
                  </a:lnTo>
                  <a:lnTo>
                    <a:pt x="31" y="514"/>
                  </a:lnTo>
                  <a:lnTo>
                    <a:pt x="23" y="498"/>
                  </a:lnTo>
                  <a:lnTo>
                    <a:pt x="18" y="482"/>
                  </a:lnTo>
                  <a:lnTo>
                    <a:pt x="13" y="465"/>
                  </a:lnTo>
                  <a:lnTo>
                    <a:pt x="9" y="447"/>
                  </a:lnTo>
                  <a:lnTo>
                    <a:pt x="6" y="429"/>
                  </a:lnTo>
                  <a:lnTo>
                    <a:pt x="3" y="411"/>
                  </a:lnTo>
                  <a:lnTo>
                    <a:pt x="2" y="392"/>
                  </a:lnTo>
                  <a:lnTo>
                    <a:pt x="0" y="373"/>
                  </a:lnTo>
                  <a:lnTo>
                    <a:pt x="0" y="353"/>
                  </a:lnTo>
                  <a:lnTo>
                    <a:pt x="0" y="334"/>
                  </a:lnTo>
                  <a:lnTo>
                    <a:pt x="2" y="316"/>
                  </a:lnTo>
                  <a:lnTo>
                    <a:pt x="3" y="298"/>
                  </a:lnTo>
                  <a:lnTo>
                    <a:pt x="6" y="280"/>
                  </a:lnTo>
                  <a:lnTo>
                    <a:pt x="9" y="263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2"/>
                  </a:lnTo>
                  <a:lnTo>
                    <a:pt x="32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7" y="100"/>
                  </a:lnTo>
                  <a:lnTo>
                    <a:pt x="109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0" y="4"/>
                  </a:lnTo>
                  <a:lnTo>
                    <a:pt x="308" y="2"/>
                  </a:lnTo>
                  <a:lnTo>
                    <a:pt x="326" y="0"/>
                  </a:lnTo>
                  <a:lnTo>
                    <a:pt x="345" y="0"/>
                  </a:lnTo>
                  <a:lnTo>
                    <a:pt x="364" y="0"/>
                  </a:lnTo>
                  <a:lnTo>
                    <a:pt x="383" y="1"/>
                  </a:lnTo>
                  <a:lnTo>
                    <a:pt x="402" y="3"/>
                  </a:lnTo>
                  <a:lnTo>
                    <a:pt x="419" y="6"/>
                  </a:lnTo>
                  <a:lnTo>
                    <a:pt x="437" y="9"/>
                  </a:lnTo>
                  <a:lnTo>
                    <a:pt x="453" y="13"/>
                  </a:lnTo>
                  <a:lnTo>
                    <a:pt x="470" y="17"/>
                  </a:lnTo>
                  <a:lnTo>
                    <a:pt x="485" y="24"/>
                  </a:lnTo>
                  <a:lnTo>
                    <a:pt x="500" y="30"/>
                  </a:lnTo>
                  <a:lnTo>
                    <a:pt x="515" y="36"/>
                  </a:lnTo>
                  <a:lnTo>
                    <a:pt x="530" y="44"/>
                  </a:lnTo>
                  <a:lnTo>
                    <a:pt x="543" y="52"/>
                  </a:lnTo>
                  <a:lnTo>
                    <a:pt x="556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0" y="141"/>
                  </a:lnTo>
                  <a:lnTo>
                    <a:pt x="638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1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5" y="273"/>
                  </a:moveTo>
                  <a:lnTo>
                    <a:pt x="521" y="256"/>
                  </a:lnTo>
                  <a:lnTo>
                    <a:pt x="517" y="240"/>
                  </a:lnTo>
                  <a:lnTo>
                    <a:pt x="512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0" y="185"/>
                  </a:lnTo>
                  <a:lnTo>
                    <a:pt x="481" y="175"/>
                  </a:lnTo>
                  <a:lnTo>
                    <a:pt x="470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7" y="137"/>
                  </a:lnTo>
                  <a:lnTo>
                    <a:pt x="401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8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5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5115" y="2986"/>
              <a:ext cx="51" cy="62"/>
            </a:xfrm>
            <a:custGeom>
              <a:avLst/>
              <a:gdLst>
                <a:gd name="T0" fmla="*/ 803 w 866"/>
                <a:gd name="T1" fmla="*/ 230 h 1064"/>
                <a:gd name="T2" fmla="*/ 728 w 866"/>
                <a:gd name="T3" fmla="*/ 190 h 1064"/>
                <a:gd name="T4" fmla="*/ 650 w 866"/>
                <a:gd name="T5" fmla="*/ 163 h 1064"/>
                <a:gd name="T6" fmla="*/ 567 w 866"/>
                <a:gd name="T7" fmla="*/ 152 h 1064"/>
                <a:gd name="T8" fmla="*/ 485 w 866"/>
                <a:gd name="T9" fmla="*/ 155 h 1064"/>
                <a:gd name="T10" fmla="*/ 412 w 866"/>
                <a:gd name="T11" fmla="*/ 172 h 1064"/>
                <a:gd name="T12" fmla="*/ 347 w 866"/>
                <a:gd name="T13" fmla="*/ 202 h 1064"/>
                <a:gd name="T14" fmla="*/ 289 w 866"/>
                <a:gd name="T15" fmla="*/ 245 h 1064"/>
                <a:gd name="T16" fmla="*/ 240 w 866"/>
                <a:gd name="T17" fmla="*/ 300 h 1064"/>
                <a:gd name="T18" fmla="*/ 204 w 866"/>
                <a:gd name="T19" fmla="*/ 363 h 1064"/>
                <a:gd name="T20" fmla="*/ 182 w 866"/>
                <a:gd name="T21" fmla="*/ 435 h 1064"/>
                <a:gd name="T22" fmla="*/ 172 w 866"/>
                <a:gd name="T23" fmla="*/ 513 h 1064"/>
                <a:gd name="T24" fmla="*/ 175 w 866"/>
                <a:gd name="T25" fmla="*/ 593 h 1064"/>
                <a:gd name="T26" fmla="*/ 191 w 866"/>
                <a:gd name="T27" fmla="*/ 667 h 1064"/>
                <a:gd name="T28" fmla="*/ 219 w 866"/>
                <a:gd name="T29" fmla="*/ 732 h 1064"/>
                <a:gd name="T30" fmla="*/ 260 w 866"/>
                <a:gd name="T31" fmla="*/ 791 h 1064"/>
                <a:gd name="T32" fmla="*/ 313 w 866"/>
                <a:gd name="T33" fmla="*/ 841 h 1064"/>
                <a:gd name="T34" fmla="*/ 372 w 866"/>
                <a:gd name="T35" fmla="*/ 878 h 1064"/>
                <a:gd name="T36" fmla="*/ 437 w 866"/>
                <a:gd name="T37" fmla="*/ 901 h 1064"/>
                <a:gd name="T38" fmla="*/ 509 w 866"/>
                <a:gd name="T39" fmla="*/ 911 h 1064"/>
                <a:gd name="T40" fmla="*/ 595 w 866"/>
                <a:gd name="T41" fmla="*/ 907 h 1064"/>
                <a:gd name="T42" fmla="*/ 679 w 866"/>
                <a:gd name="T43" fmla="*/ 887 h 1064"/>
                <a:gd name="T44" fmla="*/ 759 w 866"/>
                <a:gd name="T45" fmla="*/ 851 h 1064"/>
                <a:gd name="T46" fmla="*/ 837 w 866"/>
                <a:gd name="T47" fmla="*/ 798 h 1064"/>
                <a:gd name="T48" fmla="*/ 822 w 866"/>
                <a:gd name="T49" fmla="*/ 991 h 1064"/>
                <a:gd name="T50" fmla="*/ 749 w 866"/>
                <a:gd name="T51" fmla="*/ 1028 h 1064"/>
                <a:gd name="T52" fmla="*/ 671 w 866"/>
                <a:gd name="T53" fmla="*/ 1051 h 1064"/>
                <a:gd name="T54" fmla="*/ 586 w 866"/>
                <a:gd name="T55" fmla="*/ 1063 h 1064"/>
                <a:gd name="T56" fmla="*/ 484 w 866"/>
                <a:gd name="T57" fmla="*/ 1062 h 1064"/>
                <a:gd name="T58" fmla="*/ 377 w 866"/>
                <a:gd name="T59" fmla="*/ 1043 h 1064"/>
                <a:gd name="T60" fmla="*/ 279 w 866"/>
                <a:gd name="T61" fmla="*/ 1004 h 1064"/>
                <a:gd name="T62" fmla="*/ 192 w 866"/>
                <a:gd name="T63" fmla="*/ 948 h 1064"/>
                <a:gd name="T64" fmla="*/ 119 w 866"/>
                <a:gd name="T65" fmla="*/ 876 h 1064"/>
                <a:gd name="T66" fmla="*/ 62 w 866"/>
                <a:gd name="T67" fmla="*/ 790 h 1064"/>
                <a:gd name="T68" fmla="*/ 22 w 866"/>
                <a:gd name="T69" fmla="*/ 693 h 1064"/>
                <a:gd name="T70" fmla="*/ 2 w 866"/>
                <a:gd name="T71" fmla="*/ 587 h 1064"/>
                <a:gd name="T72" fmla="*/ 2 w 866"/>
                <a:gd name="T73" fmla="*/ 478 h 1064"/>
                <a:gd name="T74" fmla="*/ 22 w 866"/>
                <a:gd name="T75" fmla="*/ 373 h 1064"/>
                <a:gd name="T76" fmla="*/ 63 w 866"/>
                <a:gd name="T77" fmla="*/ 276 h 1064"/>
                <a:gd name="T78" fmla="*/ 120 w 866"/>
                <a:gd name="T79" fmla="*/ 190 h 1064"/>
                <a:gd name="T80" fmla="*/ 194 w 866"/>
                <a:gd name="T81" fmla="*/ 116 h 1064"/>
                <a:gd name="T82" fmla="*/ 281 w 866"/>
                <a:gd name="T83" fmla="*/ 60 h 1064"/>
                <a:gd name="T84" fmla="*/ 378 w 866"/>
                <a:gd name="T85" fmla="*/ 22 h 1064"/>
                <a:gd name="T86" fmla="*/ 483 w 866"/>
                <a:gd name="T87" fmla="*/ 3 h 1064"/>
                <a:gd name="T88" fmla="*/ 583 w 866"/>
                <a:gd name="T89" fmla="*/ 2 h 1064"/>
                <a:gd name="T90" fmla="*/ 668 w 866"/>
                <a:gd name="T91" fmla="*/ 15 h 1064"/>
                <a:gd name="T92" fmla="*/ 748 w 866"/>
                <a:gd name="T93" fmla="*/ 41 h 1064"/>
                <a:gd name="T94" fmla="*/ 827 w 866"/>
                <a:gd name="T95" fmla="*/ 8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6" h="1064">
                  <a:moveTo>
                    <a:pt x="857" y="271"/>
                  </a:moveTo>
                  <a:lnTo>
                    <a:pt x="839" y="256"/>
                  </a:lnTo>
                  <a:lnTo>
                    <a:pt x="821" y="243"/>
                  </a:lnTo>
                  <a:lnTo>
                    <a:pt x="803" y="230"/>
                  </a:lnTo>
                  <a:lnTo>
                    <a:pt x="785" y="219"/>
                  </a:lnTo>
                  <a:lnTo>
                    <a:pt x="766" y="208"/>
                  </a:lnTo>
                  <a:lnTo>
                    <a:pt x="747" y="198"/>
                  </a:lnTo>
                  <a:lnTo>
                    <a:pt x="728" y="190"/>
                  </a:lnTo>
                  <a:lnTo>
                    <a:pt x="709" y="182"/>
                  </a:lnTo>
                  <a:lnTo>
                    <a:pt x="689" y="175"/>
                  </a:lnTo>
                  <a:lnTo>
                    <a:pt x="670" y="169"/>
                  </a:lnTo>
                  <a:lnTo>
                    <a:pt x="650" y="163"/>
                  </a:lnTo>
                  <a:lnTo>
                    <a:pt x="629" y="159"/>
                  </a:lnTo>
                  <a:lnTo>
                    <a:pt x="609" y="155"/>
                  </a:lnTo>
                  <a:lnTo>
                    <a:pt x="588" y="153"/>
                  </a:lnTo>
                  <a:lnTo>
                    <a:pt x="567" y="152"/>
                  </a:lnTo>
                  <a:lnTo>
                    <a:pt x="546" y="151"/>
                  </a:lnTo>
                  <a:lnTo>
                    <a:pt x="525" y="152"/>
                  </a:lnTo>
                  <a:lnTo>
                    <a:pt x="505" y="153"/>
                  </a:lnTo>
                  <a:lnTo>
                    <a:pt x="485" y="155"/>
                  </a:lnTo>
                  <a:lnTo>
                    <a:pt x="466" y="158"/>
                  </a:lnTo>
                  <a:lnTo>
                    <a:pt x="448" y="162"/>
                  </a:lnTo>
                  <a:lnTo>
                    <a:pt x="430" y="167"/>
                  </a:lnTo>
                  <a:lnTo>
                    <a:pt x="412" y="172"/>
                  </a:lnTo>
                  <a:lnTo>
                    <a:pt x="395" y="179"/>
                  </a:lnTo>
                  <a:lnTo>
                    <a:pt x="379" y="186"/>
                  </a:lnTo>
                  <a:lnTo>
                    <a:pt x="363" y="194"/>
                  </a:lnTo>
                  <a:lnTo>
                    <a:pt x="347" y="202"/>
                  </a:lnTo>
                  <a:lnTo>
                    <a:pt x="332" y="212"/>
                  </a:lnTo>
                  <a:lnTo>
                    <a:pt x="317" y="222"/>
                  </a:lnTo>
                  <a:lnTo>
                    <a:pt x="303" y="233"/>
                  </a:lnTo>
                  <a:lnTo>
                    <a:pt x="289" y="245"/>
                  </a:lnTo>
                  <a:lnTo>
                    <a:pt x="275" y="258"/>
                  </a:lnTo>
                  <a:lnTo>
                    <a:pt x="263" y="272"/>
                  </a:lnTo>
                  <a:lnTo>
                    <a:pt x="251" y="286"/>
                  </a:lnTo>
                  <a:lnTo>
                    <a:pt x="240" y="300"/>
                  </a:lnTo>
                  <a:lnTo>
                    <a:pt x="230" y="315"/>
                  </a:lnTo>
                  <a:lnTo>
                    <a:pt x="221" y="331"/>
                  </a:lnTo>
                  <a:lnTo>
                    <a:pt x="212" y="347"/>
                  </a:lnTo>
                  <a:lnTo>
                    <a:pt x="204" y="363"/>
                  </a:lnTo>
                  <a:lnTo>
                    <a:pt x="198" y="381"/>
                  </a:lnTo>
                  <a:lnTo>
                    <a:pt x="191" y="398"/>
                  </a:lnTo>
                  <a:lnTo>
                    <a:pt x="186" y="416"/>
                  </a:lnTo>
                  <a:lnTo>
                    <a:pt x="182" y="435"/>
                  </a:lnTo>
                  <a:lnTo>
                    <a:pt x="178" y="453"/>
                  </a:lnTo>
                  <a:lnTo>
                    <a:pt x="175" y="473"/>
                  </a:lnTo>
                  <a:lnTo>
                    <a:pt x="173" y="493"/>
                  </a:lnTo>
                  <a:lnTo>
                    <a:pt x="172" y="513"/>
                  </a:lnTo>
                  <a:lnTo>
                    <a:pt x="172" y="534"/>
                  </a:lnTo>
                  <a:lnTo>
                    <a:pt x="172" y="554"/>
                  </a:lnTo>
                  <a:lnTo>
                    <a:pt x="173" y="574"/>
                  </a:lnTo>
                  <a:lnTo>
                    <a:pt x="175" y="593"/>
                  </a:lnTo>
                  <a:lnTo>
                    <a:pt x="178" y="613"/>
                  </a:lnTo>
                  <a:lnTo>
                    <a:pt x="181" y="631"/>
                  </a:lnTo>
                  <a:lnTo>
                    <a:pt x="186" y="649"/>
                  </a:lnTo>
                  <a:lnTo>
                    <a:pt x="191" y="667"/>
                  </a:lnTo>
                  <a:lnTo>
                    <a:pt x="197" y="684"/>
                  </a:lnTo>
                  <a:lnTo>
                    <a:pt x="204" y="700"/>
                  </a:lnTo>
                  <a:lnTo>
                    <a:pt x="211" y="716"/>
                  </a:lnTo>
                  <a:lnTo>
                    <a:pt x="219" y="732"/>
                  </a:lnTo>
                  <a:lnTo>
                    <a:pt x="228" y="747"/>
                  </a:lnTo>
                  <a:lnTo>
                    <a:pt x="238" y="762"/>
                  </a:lnTo>
                  <a:lnTo>
                    <a:pt x="249" y="777"/>
                  </a:lnTo>
                  <a:lnTo>
                    <a:pt x="260" y="791"/>
                  </a:lnTo>
                  <a:lnTo>
                    <a:pt x="272" y="804"/>
                  </a:lnTo>
                  <a:lnTo>
                    <a:pt x="286" y="818"/>
                  </a:lnTo>
                  <a:lnTo>
                    <a:pt x="299" y="830"/>
                  </a:lnTo>
                  <a:lnTo>
                    <a:pt x="313" y="841"/>
                  </a:lnTo>
                  <a:lnTo>
                    <a:pt x="327" y="851"/>
                  </a:lnTo>
                  <a:lnTo>
                    <a:pt x="342" y="861"/>
                  </a:lnTo>
                  <a:lnTo>
                    <a:pt x="357" y="870"/>
                  </a:lnTo>
                  <a:lnTo>
                    <a:pt x="372" y="878"/>
                  </a:lnTo>
                  <a:lnTo>
                    <a:pt x="387" y="885"/>
                  </a:lnTo>
                  <a:lnTo>
                    <a:pt x="404" y="891"/>
                  </a:lnTo>
                  <a:lnTo>
                    <a:pt x="420" y="896"/>
                  </a:lnTo>
                  <a:lnTo>
                    <a:pt x="437" y="901"/>
                  </a:lnTo>
                  <a:lnTo>
                    <a:pt x="454" y="904"/>
                  </a:lnTo>
                  <a:lnTo>
                    <a:pt x="472" y="907"/>
                  </a:lnTo>
                  <a:lnTo>
                    <a:pt x="490" y="909"/>
                  </a:lnTo>
                  <a:lnTo>
                    <a:pt x="509" y="911"/>
                  </a:lnTo>
                  <a:lnTo>
                    <a:pt x="529" y="911"/>
                  </a:lnTo>
                  <a:lnTo>
                    <a:pt x="551" y="911"/>
                  </a:lnTo>
                  <a:lnTo>
                    <a:pt x="573" y="909"/>
                  </a:lnTo>
                  <a:lnTo>
                    <a:pt x="595" y="907"/>
                  </a:lnTo>
                  <a:lnTo>
                    <a:pt x="616" y="903"/>
                  </a:lnTo>
                  <a:lnTo>
                    <a:pt x="637" y="899"/>
                  </a:lnTo>
                  <a:lnTo>
                    <a:pt x="658" y="893"/>
                  </a:lnTo>
                  <a:lnTo>
                    <a:pt x="679" y="887"/>
                  </a:lnTo>
                  <a:lnTo>
                    <a:pt x="699" y="879"/>
                  </a:lnTo>
                  <a:lnTo>
                    <a:pt x="719" y="871"/>
                  </a:lnTo>
                  <a:lnTo>
                    <a:pt x="739" y="861"/>
                  </a:lnTo>
                  <a:lnTo>
                    <a:pt x="759" y="851"/>
                  </a:lnTo>
                  <a:lnTo>
                    <a:pt x="779" y="840"/>
                  </a:lnTo>
                  <a:lnTo>
                    <a:pt x="799" y="827"/>
                  </a:lnTo>
                  <a:lnTo>
                    <a:pt x="818" y="814"/>
                  </a:lnTo>
                  <a:lnTo>
                    <a:pt x="837" y="798"/>
                  </a:lnTo>
                  <a:lnTo>
                    <a:pt x="855" y="783"/>
                  </a:lnTo>
                  <a:lnTo>
                    <a:pt x="855" y="969"/>
                  </a:lnTo>
                  <a:lnTo>
                    <a:pt x="839" y="980"/>
                  </a:lnTo>
                  <a:lnTo>
                    <a:pt x="822" y="991"/>
                  </a:lnTo>
                  <a:lnTo>
                    <a:pt x="804" y="1001"/>
                  </a:lnTo>
                  <a:lnTo>
                    <a:pt x="786" y="1010"/>
                  </a:lnTo>
                  <a:lnTo>
                    <a:pt x="767" y="1019"/>
                  </a:lnTo>
                  <a:lnTo>
                    <a:pt x="749" y="1028"/>
                  </a:lnTo>
                  <a:lnTo>
                    <a:pt x="730" y="1035"/>
                  </a:lnTo>
                  <a:lnTo>
                    <a:pt x="710" y="1041"/>
                  </a:lnTo>
                  <a:lnTo>
                    <a:pt x="691" y="1046"/>
                  </a:lnTo>
                  <a:lnTo>
                    <a:pt x="671" y="1051"/>
                  </a:lnTo>
                  <a:lnTo>
                    <a:pt x="650" y="1055"/>
                  </a:lnTo>
                  <a:lnTo>
                    <a:pt x="629" y="1059"/>
                  </a:lnTo>
                  <a:lnTo>
                    <a:pt x="608" y="1061"/>
                  </a:lnTo>
                  <a:lnTo>
                    <a:pt x="586" y="1063"/>
                  </a:lnTo>
                  <a:lnTo>
                    <a:pt x="564" y="1064"/>
                  </a:lnTo>
                  <a:lnTo>
                    <a:pt x="542" y="1064"/>
                  </a:lnTo>
                  <a:lnTo>
                    <a:pt x="512" y="1064"/>
                  </a:lnTo>
                  <a:lnTo>
                    <a:pt x="484" y="1062"/>
                  </a:lnTo>
                  <a:lnTo>
                    <a:pt x="457" y="1059"/>
                  </a:lnTo>
                  <a:lnTo>
                    <a:pt x="430" y="1055"/>
                  </a:lnTo>
                  <a:lnTo>
                    <a:pt x="403" y="1050"/>
                  </a:lnTo>
                  <a:lnTo>
                    <a:pt x="377" y="1043"/>
                  </a:lnTo>
                  <a:lnTo>
                    <a:pt x="352" y="1035"/>
                  </a:lnTo>
                  <a:lnTo>
                    <a:pt x="327" y="1027"/>
                  </a:lnTo>
                  <a:lnTo>
                    <a:pt x="303" y="1015"/>
                  </a:lnTo>
                  <a:lnTo>
                    <a:pt x="279" y="1004"/>
                  </a:lnTo>
                  <a:lnTo>
                    <a:pt x="256" y="992"/>
                  </a:lnTo>
                  <a:lnTo>
                    <a:pt x="234" y="979"/>
                  </a:lnTo>
                  <a:lnTo>
                    <a:pt x="213" y="964"/>
                  </a:lnTo>
                  <a:lnTo>
                    <a:pt x="192" y="948"/>
                  </a:lnTo>
                  <a:lnTo>
                    <a:pt x="173" y="932"/>
                  </a:lnTo>
                  <a:lnTo>
                    <a:pt x="154" y="914"/>
                  </a:lnTo>
                  <a:lnTo>
                    <a:pt x="136" y="895"/>
                  </a:lnTo>
                  <a:lnTo>
                    <a:pt x="119" y="876"/>
                  </a:lnTo>
                  <a:lnTo>
                    <a:pt x="103" y="856"/>
                  </a:lnTo>
                  <a:lnTo>
                    <a:pt x="89" y="835"/>
                  </a:lnTo>
                  <a:lnTo>
                    <a:pt x="75" y="813"/>
                  </a:lnTo>
                  <a:lnTo>
                    <a:pt x="62" y="790"/>
                  </a:lnTo>
                  <a:lnTo>
                    <a:pt x="51" y="767"/>
                  </a:lnTo>
                  <a:lnTo>
                    <a:pt x="40" y="742"/>
                  </a:lnTo>
                  <a:lnTo>
                    <a:pt x="30" y="718"/>
                  </a:lnTo>
                  <a:lnTo>
                    <a:pt x="22" y="693"/>
                  </a:lnTo>
                  <a:lnTo>
                    <a:pt x="15" y="667"/>
                  </a:lnTo>
                  <a:lnTo>
                    <a:pt x="10" y="641"/>
                  </a:lnTo>
                  <a:lnTo>
                    <a:pt x="6" y="615"/>
                  </a:lnTo>
                  <a:lnTo>
                    <a:pt x="2" y="587"/>
                  </a:lnTo>
                  <a:lnTo>
                    <a:pt x="1" y="560"/>
                  </a:lnTo>
                  <a:lnTo>
                    <a:pt x="0" y="533"/>
                  </a:lnTo>
                  <a:lnTo>
                    <a:pt x="1" y="505"/>
                  </a:lnTo>
                  <a:lnTo>
                    <a:pt x="2" y="478"/>
                  </a:lnTo>
                  <a:lnTo>
                    <a:pt x="6" y="451"/>
                  </a:lnTo>
                  <a:lnTo>
                    <a:pt x="10" y="425"/>
                  </a:lnTo>
                  <a:lnTo>
                    <a:pt x="15" y="399"/>
                  </a:lnTo>
                  <a:lnTo>
                    <a:pt x="22" y="373"/>
                  </a:lnTo>
                  <a:lnTo>
                    <a:pt x="30" y="348"/>
                  </a:lnTo>
                  <a:lnTo>
                    <a:pt x="40" y="323"/>
                  </a:lnTo>
                  <a:lnTo>
                    <a:pt x="51" y="299"/>
                  </a:lnTo>
                  <a:lnTo>
                    <a:pt x="63" y="276"/>
                  </a:lnTo>
                  <a:lnTo>
                    <a:pt x="75" y="254"/>
                  </a:lnTo>
                  <a:lnTo>
                    <a:pt x="89" y="232"/>
                  </a:lnTo>
                  <a:lnTo>
                    <a:pt x="104" y="211"/>
                  </a:lnTo>
                  <a:lnTo>
                    <a:pt x="120" y="190"/>
                  </a:lnTo>
                  <a:lnTo>
                    <a:pt x="137" y="171"/>
                  </a:lnTo>
                  <a:lnTo>
                    <a:pt x="155" y="151"/>
                  </a:lnTo>
                  <a:lnTo>
                    <a:pt x="174" y="133"/>
                  </a:lnTo>
                  <a:lnTo>
                    <a:pt x="194" y="116"/>
                  </a:lnTo>
                  <a:lnTo>
                    <a:pt x="215" y="100"/>
                  </a:lnTo>
                  <a:lnTo>
                    <a:pt x="236" y="86"/>
                  </a:lnTo>
                  <a:lnTo>
                    <a:pt x="258" y="72"/>
                  </a:lnTo>
                  <a:lnTo>
                    <a:pt x="281" y="60"/>
                  </a:lnTo>
                  <a:lnTo>
                    <a:pt x="304" y="49"/>
                  </a:lnTo>
                  <a:lnTo>
                    <a:pt x="328" y="39"/>
                  </a:lnTo>
                  <a:lnTo>
                    <a:pt x="353" y="30"/>
                  </a:lnTo>
                  <a:lnTo>
                    <a:pt x="378" y="22"/>
                  </a:lnTo>
                  <a:lnTo>
                    <a:pt x="403" y="15"/>
                  </a:lnTo>
                  <a:lnTo>
                    <a:pt x="429" y="10"/>
                  </a:lnTo>
                  <a:lnTo>
                    <a:pt x="456" y="6"/>
                  </a:lnTo>
                  <a:lnTo>
                    <a:pt x="483" y="3"/>
                  </a:lnTo>
                  <a:lnTo>
                    <a:pt x="510" y="1"/>
                  </a:lnTo>
                  <a:lnTo>
                    <a:pt x="539" y="0"/>
                  </a:lnTo>
                  <a:lnTo>
                    <a:pt x="561" y="1"/>
                  </a:lnTo>
                  <a:lnTo>
                    <a:pt x="583" y="2"/>
                  </a:lnTo>
                  <a:lnTo>
                    <a:pt x="605" y="4"/>
                  </a:lnTo>
                  <a:lnTo>
                    <a:pt x="626" y="7"/>
                  </a:lnTo>
                  <a:lnTo>
                    <a:pt x="647" y="10"/>
                  </a:lnTo>
                  <a:lnTo>
                    <a:pt x="668" y="15"/>
                  </a:lnTo>
                  <a:lnTo>
                    <a:pt x="688" y="20"/>
                  </a:lnTo>
                  <a:lnTo>
                    <a:pt x="708" y="26"/>
                  </a:lnTo>
                  <a:lnTo>
                    <a:pt x="728" y="33"/>
                  </a:lnTo>
                  <a:lnTo>
                    <a:pt x="748" y="41"/>
                  </a:lnTo>
                  <a:lnTo>
                    <a:pt x="768" y="49"/>
                  </a:lnTo>
                  <a:lnTo>
                    <a:pt x="789" y="59"/>
                  </a:lnTo>
                  <a:lnTo>
                    <a:pt x="808" y="69"/>
                  </a:lnTo>
                  <a:lnTo>
                    <a:pt x="827" y="80"/>
                  </a:lnTo>
                  <a:lnTo>
                    <a:pt x="847" y="92"/>
                  </a:lnTo>
                  <a:lnTo>
                    <a:pt x="866" y="105"/>
                  </a:lnTo>
                  <a:lnTo>
                    <a:pt x="857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 noEditPoints="1"/>
            </p:cNvSpPr>
            <p:nvPr userDrawn="1"/>
          </p:nvSpPr>
          <p:spPr bwMode="auto">
            <a:xfrm>
              <a:off x="5180" y="3007"/>
              <a:ext cx="42" cy="41"/>
            </a:xfrm>
            <a:custGeom>
              <a:avLst/>
              <a:gdLst>
                <a:gd name="T0" fmla="*/ 555 w 722"/>
                <a:gd name="T1" fmla="*/ 289 h 706"/>
                <a:gd name="T2" fmla="*/ 535 w 722"/>
                <a:gd name="T3" fmla="*/ 241 h 706"/>
                <a:gd name="T4" fmla="*/ 497 w 722"/>
                <a:gd name="T5" fmla="*/ 190 h 706"/>
                <a:gd name="T6" fmla="*/ 465 w 722"/>
                <a:gd name="T7" fmla="*/ 165 h 706"/>
                <a:gd name="T8" fmla="*/ 430 w 722"/>
                <a:gd name="T9" fmla="*/ 147 h 706"/>
                <a:gd name="T10" fmla="*/ 391 w 722"/>
                <a:gd name="T11" fmla="*/ 137 h 706"/>
                <a:gd name="T12" fmla="*/ 350 w 722"/>
                <a:gd name="T13" fmla="*/ 135 h 706"/>
                <a:gd name="T14" fmla="*/ 310 w 722"/>
                <a:gd name="T15" fmla="*/ 141 h 706"/>
                <a:gd name="T16" fmla="*/ 274 w 722"/>
                <a:gd name="T17" fmla="*/ 155 h 706"/>
                <a:gd name="T18" fmla="*/ 240 w 722"/>
                <a:gd name="T19" fmla="*/ 177 h 706"/>
                <a:gd name="T20" fmla="*/ 210 w 722"/>
                <a:gd name="T21" fmla="*/ 206 h 706"/>
                <a:gd name="T22" fmla="*/ 186 w 722"/>
                <a:gd name="T23" fmla="*/ 241 h 706"/>
                <a:gd name="T24" fmla="*/ 170 w 722"/>
                <a:gd name="T25" fmla="*/ 279 h 706"/>
                <a:gd name="T26" fmla="*/ 159 w 722"/>
                <a:gd name="T27" fmla="*/ 331 h 706"/>
                <a:gd name="T28" fmla="*/ 164 w 722"/>
                <a:gd name="T29" fmla="*/ 407 h 706"/>
                <a:gd name="T30" fmla="*/ 177 w 722"/>
                <a:gd name="T31" fmla="*/ 447 h 706"/>
                <a:gd name="T32" fmla="*/ 204 w 722"/>
                <a:gd name="T33" fmla="*/ 492 h 706"/>
                <a:gd name="T34" fmla="*/ 240 w 722"/>
                <a:gd name="T35" fmla="*/ 530 h 706"/>
                <a:gd name="T36" fmla="*/ 274 w 722"/>
                <a:gd name="T37" fmla="*/ 551 h 706"/>
                <a:gd name="T38" fmla="*/ 310 w 722"/>
                <a:gd name="T39" fmla="*/ 565 h 706"/>
                <a:gd name="T40" fmla="*/ 350 w 722"/>
                <a:gd name="T41" fmla="*/ 571 h 706"/>
                <a:gd name="T42" fmla="*/ 391 w 722"/>
                <a:gd name="T43" fmla="*/ 569 h 706"/>
                <a:gd name="T44" fmla="*/ 430 w 722"/>
                <a:gd name="T45" fmla="*/ 559 h 706"/>
                <a:gd name="T46" fmla="*/ 465 w 722"/>
                <a:gd name="T47" fmla="*/ 542 h 706"/>
                <a:gd name="T48" fmla="*/ 497 w 722"/>
                <a:gd name="T49" fmla="*/ 516 h 706"/>
                <a:gd name="T50" fmla="*/ 524 w 722"/>
                <a:gd name="T51" fmla="*/ 484 h 706"/>
                <a:gd name="T52" fmla="*/ 545 w 722"/>
                <a:gd name="T53" fmla="*/ 447 h 706"/>
                <a:gd name="T54" fmla="*/ 557 w 722"/>
                <a:gd name="T55" fmla="*/ 407 h 706"/>
                <a:gd name="T56" fmla="*/ 0 w 722"/>
                <a:gd name="T57" fmla="*/ 352 h 706"/>
                <a:gd name="T58" fmla="*/ 7 w 722"/>
                <a:gd name="T59" fmla="*/ 282 h 706"/>
                <a:gd name="T60" fmla="*/ 27 w 722"/>
                <a:gd name="T61" fmla="*/ 216 h 706"/>
                <a:gd name="T62" fmla="*/ 60 w 722"/>
                <a:gd name="T63" fmla="*/ 155 h 706"/>
                <a:gd name="T64" fmla="*/ 105 w 722"/>
                <a:gd name="T65" fmla="*/ 102 h 706"/>
                <a:gd name="T66" fmla="*/ 159 w 722"/>
                <a:gd name="T67" fmla="*/ 59 h 706"/>
                <a:gd name="T68" fmla="*/ 222 w 722"/>
                <a:gd name="T69" fmla="*/ 27 h 706"/>
                <a:gd name="T70" fmla="*/ 289 w 722"/>
                <a:gd name="T71" fmla="*/ 7 h 706"/>
                <a:gd name="T72" fmla="*/ 359 w 722"/>
                <a:gd name="T73" fmla="*/ 0 h 706"/>
                <a:gd name="T74" fmla="*/ 432 w 722"/>
                <a:gd name="T75" fmla="*/ 7 h 706"/>
                <a:gd name="T76" fmla="*/ 499 w 722"/>
                <a:gd name="T77" fmla="*/ 27 h 706"/>
                <a:gd name="T78" fmla="*/ 561 w 722"/>
                <a:gd name="T79" fmla="*/ 60 h 706"/>
                <a:gd name="T80" fmla="*/ 616 w 722"/>
                <a:gd name="T81" fmla="*/ 104 h 706"/>
                <a:gd name="T82" fmla="*/ 662 w 722"/>
                <a:gd name="T83" fmla="*/ 158 h 706"/>
                <a:gd name="T84" fmla="*/ 695 w 722"/>
                <a:gd name="T85" fmla="*/ 218 h 706"/>
                <a:gd name="T86" fmla="*/ 715 w 722"/>
                <a:gd name="T87" fmla="*/ 284 h 706"/>
                <a:gd name="T88" fmla="*/ 722 w 722"/>
                <a:gd name="T89" fmla="*/ 352 h 706"/>
                <a:gd name="T90" fmla="*/ 715 w 722"/>
                <a:gd name="T91" fmla="*/ 422 h 706"/>
                <a:gd name="T92" fmla="*/ 695 w 722"/>
                <a:gd name="T93" fmla="*/ 488 h 706"/>
                <a:gd name="T94" fmla="*/ 663 w 722"/>
                <a:gd name="T95" fmla="*/ 548 h 706"/>
                <a:gd name="T96" fmla="*/ 617 w 722"/>
                <a:gd name="T97" fmla="*/ 601 h 706"/>
                <a:gd name="T98" fmla="*/ 560 w 722"/>
                <a:gd name="T99" fmla="*/ 646 h 706"/>
                <a:gd name="T100" fmla="*/ 498 w 722"/>
                <a:gd name="T101" fmla="*/ 680 h 706"/>
                <a:gd name="T102" fmla="*/ 431 w 722"/>
                <a:gd name="T103" fmla="*/ 700 h 706"/>
                <a:gd name="T104" fmla="*/ 359 w 722"/>
                <a:gd name="T105" fmla="*/ 706 h 706"/>
                <a:gd name="T106" fmla="*/ 289 w 722"/>
                <a:gd name="T107" fmla="*/ 700 h 706"/>
                <a:gd name="T108" fmla="*/ 223 w 722"/>
                <a:gd name="T109" fmla="*/ 680 h 706"/>
                <a:gd name="T110" fmla="*/ 160 w 722"/>
                <a:gd name="T111" fmla="*/ 646 h 706"/>
                <a:gd name="T112" fmla="*/ 105 w 722"/>
                <a:gd name="T113" fmla="*/ 602 h 706"/>
                <a:gd name="T114" fmla="*/ 60 w 722"/>
                <a:gd name="T115" fmla="*/ 548 h 706"/>
                <a:gd name="T116" fmla="*/ 27 w 722"/>
                <a:gd name="T117" fmla="*/ 488 h 706"/>
                <a:gd name="T118" fmla="*/ 7 w 722"/>
                <a:gd name="T119" fmla="*/ 421 h 706"/>
                <a:gd name="T120" fmla="*/ 0 w 722"/>
                <a:gd name="T121" fmla="*/ 35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2" h="706">
                  <a:moveTo>
                    <a:pt x="563" y="353"/>
                  </a:moveTo>
                  <a:lnTo>
                    <a:pt x="562" y="331"/>
                  </a:lnTo>
                  <a:lnTo>
                    <a:pt x="559" y="309"/>
                  </a:lnTo>
                  <a:lnTo>
                    <a:pt x="555" y="289"/>
                  </a:lnTo>
                  <a:lnTo>
                    <a:pt x="548" y="269"/>
                  </a:lnTo>
                  <a:lnTo>
                    <a:pt x="545" y="260"/>
                  </a:lnTo>
                  <a:lnTo>
                    <a:pt x="540" y="250"/>
                  </a:lnTo>
                  <a:lnTo>
                    <a:pt x="535" y="241"/>
                  </a:lnTo>
                  <a:lnTo>
                    <a:pt x="530" y="231"/>
                  </a:lnTo>
                  <a:lnTo>
                    <a:pt x="518" y="214"/>
                  </a:lnTo>
                  <a:lnTo>
                    <a:pt x="505" y="198"/>
                  </a:lnTo>
                  <a:lnTo>
                    <a:pt x="497" y="190"/>
                  </a:lnTo>
                  <a:lnTo>
                    <a:pt x="490" y="183"/>
                  </a:lnTo>
                  <a:lnTo>
                    <a:pt x="482" y="177"/>
                  </a:lnTo>
                  <a:lnTo>
                    <a:pt x="474" y="170"/>
                  </a:lnTo>
                  <a:lnTo>
                    <a:pt x="465" y="165"/>
                  </a:lnTo>
                  <a:lnTo>
                    <a:pt x="457" y="160"/>
                  </a:lnTo>
                  <a:lnTo>
                    <a:pt x="448" y="155"/>
                  </a:lnTo>
                  <a:lnTo>
                    <a:pt x="440" y="151"/>
                  </a:lnTo>
                  <a:lnTo>
                    <a:pt x="430" y="147"/>
                  </a:lnTo>
                  <a:lnTo>
                    <a:pt x="421" y="144"/>
                  </a:lnTo>
                  <a:lnTo>
                    <a:pt x="412" y="141"/>
                  </a:lnTo>
                  <a:lnTo>
                    <a:pt x="401" y="139"/>
                  </a:lnTo>
                  <a:lnTo>
                    <a:pt x="391" y="137"/>
                  </a:lnTo>
                  <a:lnTo>
                    <a:pt x="381" y="136"/>
                  </a:lnTo>
                  <a:lnTo>
                    <a:pt x="371" y="135"/>
                  </a:lnTo>
                  <a:lnTo>
                    <a:pt x="360" y="135"/>
                  </a:lnTo>
                  <a:lnTo>
                    <a:pt x="350" y="135"/>
                  </a:lnTo>
                  <a:lnTo>
                    <a:pt x="340" y="136"/>
                  </a:lnTo>
                  <a:lnTo>
                    <a:pt x="330" y="137"/>
                  </a:lnTo>
                  <a:lnTo>
                    <a:pt x="320" y="139"/>
                  </a:lnTo>
                  <a:lnTo>
                    <a:pt x="310" y="141"/>
                  </a:lnTo>
                  <a:lnTo>
                    <a:pt x="301" y="144"/>
                  </a:lnTo>
                  <a:lnTo>
                    <a:pt x="292" y="147"/>
                  </a:lnTo>
                  <a:lnTo>
                    <a:pt x="283" y="151"/>
                  </a:lnTo>
                  <a:lnTo>
                    <a:pt x="274" y="155"/>
                  </a:lnTo>
                  <a:lnTo>
                    <a:pt x="265" y="160"/>
                  </a:lnTo>
                  <a:lnTo>
                    <a:pt x="257" y="165"/>
                  </a:lnTo>
                  <a:lnTo>
                    <a:pt x="249" y="170"/>
                  </a:lnTo>
                  <a:lnTo>
                    <a:pt x="240" y="177"/>
                  </a:lnTo>
                  <a:lnTo>
                    <a:pt x="233" y="183"/>
                  </a:lnTo>
                  <a:lnTo>
                    <a:pt x="225" y="190"/>
                  </a:lnTo>
                  <a:lnTo>
                    <a:pt x="218" y="198"/>
                  </a:lnTo>
                  <a:lnTo>
                    <a:pt x="210" y="206"/>
                  </a:lnTo>
                  <a:lnTo>
                    <a:pt x="204" y="214"/>
                  </a:lnTo>
                  <a:lnTo>
                    <a:pt x="198" y="223"/>
                  </a:lnTo>
                  <a:lnTo>
                    <a:pt x="192" y="231"/>
                  </a:lnTo>
                  <a:lnTo>
                    <a:pt x="186" y="241"/>
                  </a:lnTo>
                  <a:lnTo>
                    <a:pt x="182" y="250"/>
                  </a:lnTo>
                  <a:lnTo>
                    <a:pt x="177" y="260"/>
                  </a:lnTo>
                  <a:lnTo>
                    <a:pt x="173" y="269"/>
                  </a:lnTo>
                  <a:lnTo>
                    <a:pt x="170" y="279"/>
                  </a:lnTo>
                  <a:lnTo>
                    <a:pt x="167" y="289"/>
                  </a:lnTo>
                  <a:lnTo>
                    <a:pt x="164" y="299"/>
                  </a:lnTo>
                  <a:lnTo>
                    <a:pt x="162" y="309"/>
                  </a:lnTo>
                  <a:lnTo>
                    <a:pt x="159" y="331"/>
                  </a:lnTo>
                  <a:lnTo>
                    <a:pt x="158" y="353"/>
                  </a:lnTo>
                  <a:lnTo>
                    <a:pt x="159" y="376"/>
                  </a:lnTo>
                  <a:lnTo>
                    <a:pt x="162" y="397"/>
                  </a:lnTo>
                  <a:lnTo>
                    <a:pt x="164" y="407"/>
                  </a:lnTo>
                  <a:lnTo>
                    <a:pt x="167" y="418"/>
                  </a:lnTo>
                  <a:lnTo>
                    <a:pt x="170" y="428"/>
                  </a:lnTo>
                  <a:lnTo>
                    <a:pt x="173" y="437"/>
                  </a:lnTo>
                  <a:lnTo>
                    <a:pt x="177" y="447"/>
                  </a:lnTo>
                  <a:lnTo>
                    <a:pt x="182" y="457"/>
                  </a:lnTo>
                  <a:lnTo>
                    <a:pt x="186" y="466"/>
                  </a:lnTo>
                  <a:lnTo>
                    <a:pt x="192" y="475"/>
                  </a:lnTo>
                  <a:lnTo>
                    <a:pt x="204" y="492"/>
                  </a:lnTo>
                  <a:lnTo>
                    <a:pt x="218" y="508"/>
                  </a:lnTo>
                  <a:lnTo>
                    <a:pt x="225" y="516"/>
                  </a:lnTo>
                  <a:lnTo>
                    <a:pt x="233" y="523"/>
                  </a:lnTo>
                  <a:lnTo>
                    <a:pt x="240" y="530"/>
                  </a:lnTo>
                  <a:lnTo>
                    <a:pt x="249" y="536"/>
                  </a:lnTo>
                  <a:lnTo>
                    <a:pt x="257" y="542"/>
                  </a:lnTo>
                  <a:lnTo>
                    <a:pt x="265" y="547"/>
                  </a:lnTo>
                  <a:lnTo>
                    <a:pt x="274" y="551"/>
                  </a:lnTo>
                  <a:lnTo>
                    <a:pt x="283" y="556"/>
                  </a:lnTo>
                  <a:lnTo>
                    <a:pt x="292" y="559"/>
                  </a:lnTo>
                  <a:lnTo>
                    <a:pt x="301" y="563"/>
                  </a:lnTo>
                  <a:lnTo>
                    <a:pt x="310" y="565"/>
                  </a:lnTo>
                  <a:lnTo>
                    <a:pt x="320" y="567"/>
                  </a:lnTo>
                  <a:lnTo>
                    <a:pt x="330" y="569"/>
                  </a:lnTo>
                  <a:lnTo>
                    <a:pt x="340" y="570"/>
                  </a:lnTo>
                  <a:lnTo>
                    <a:pt x="350" y="571"/>
                  </a:lnTo>
                  <a:lnTo>
                    <a:pt x="360" y="571"/>
                  </a:lnTo>
                  <a:lnTo>
                    <a:pt x="371" y="571"/>
                  </a:lnTo>
                  <a:lnTo>
                    <a:pt x="381" y="570"/>
                  </a:lnTo>
                  <a:lnTo>
                    <a:pt x="391" y="569"/>
                  </a:lnTo>
                  <a:lnTo>
                    <a:pt x="401" y="567"/>
                  </a:lnTo>
                  <a:lnTo>
                    <a:pt x="411" y="565"/>
                  </a:lnTo>
                  <a:lnTo>
                    <a:pt x="421" y="563"/>
                  </a:lnTo>
                  <a:lnTo>
                    <a:pt x="430" y="559"/>
                  </a:lnTo>
                  <a:lnTo>
                    <a:pt x="439" y="556"/>
                  </a:lnTo>
                  <a:lnTo>
                    <a:pt x="448" y="551"/>
                  </a:lnTo>
                  <a:lnTo>
                    <a:pt x="457" y="547"/>
                  </a:lnTo>
                  <a:lnTo>
                    <a:pt x="465" y="542"/>
                  </a:lnTo>
                  <a:lnTo>
                    <a:pt x="473" y="536"/>
                  </a:lnTo>
                  <a:lnTo>
                    <a:pt x="481" y="530"/>
                  </a:lnTo>
                  <a:lnTo>
                    <a:pt x="489" y="523"/>
                  </a:lnTo>
                  <a:lnTo>
                    <a:pt x="497" y="516"/>
                  </a:lnTo>
                  <a:lnTo>
                    <a:pt x="504" y="508"/>
                  </a:lnTo>
                  <a:lnTo>
                    <a:pt x="511" y="500"/>
                  </a:lnTo>
                  <a:lnTo>
                    <a:pt x="518" y="492"/>
                  </a:lnTo>
                  <a:lnTo>
                    <a:pt x="524" y="484"/>
                  </a:lnTo>
                  <a:lnTo>
                    <a:pt x="530" y="475"/>
                  </a:lnTo>
                  <a:lnTo>
                    <a:pt x="535" y="466"/>
                  </a:lnTo>
                  <a:lnTo>
                    <a:pt x="540" y="457"/>
                  </a:lnTo>
                  <a:lnTo>
                    <a:pt x="545" y="447"/>
                  </a:lnTo>
                  <a:lnTo>
                    <a:pt x="548" y="437"/>
                  </a:lnTo>
                  <a:lnTo>
                    <a:pt x="552" y="428"/>
                  </a:lnTo>
                  <a:lnTo>
                    <a:pt x="555" y="418"/>
                  </a:lnTo>
                  <a:lnTo>
                    <a:pt x="557" y="407"/>
                  </a:lnTo>
                  <a:lnTo>
                    <a:pt x="559" y="397"/>
                  </a:lnTo>
                  <a:lnTo>
                    <a:pt x="562" y="376"/>
                  </a:lnTo>
                  <a:lnTo>
                    <a:pt x="563" y="353"/>
                  </a:lnTo>
                  <a:close/>
                  <a:moveTo>
                    <a:pt x="0" y="352"/>
                  </a:moveTo>
                  <a:lnTo>
                    <a:pt x="0" y="334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7" y="216"/>
                  </a:lnTo>
                  <a:lnTo>
                    <a:pt x="34" y="200"/>
                  </a:lnTo>
                  <a:lnTo>
                    <a:pt x="42" y="185"/>
                  </a:lnTo>
                  <a:lnTo>
                    <a:pt x="51" y="170"/>
                  </a:lnTo>
                  <a:lnTo>
                    <a:pt x="60" y="155"/>
                  </a:lnTo>
                  <a:lnTo>
                    <a:pt x="70" y="141"/>
                  </a:lnTo>
                  <a:lnTo>
                    <a:pt x="81" y="128"/>
                  </a:lnTo>
                  <a:lnTo>
                    <a:pt x="93" y="115"/>
                  </a:lnTo>
                  <a:lnTo>
                    <a:pt x="105" y="102"/>
                  </a:lnTo>
                  <a:lnTo>
                    <a:pt x="118" y="90"/>
                  </a:lnTo>
                  <a:lnTo>
                    <a:pt x="131" y="79"/>
                  </a:lnTo>
                  <a:lnTo>
                    <a:pt x="145" y="69"/>
                  </a:lnTo>
                  <a:lnTo>
                    <a:pt x="159" y="59"/>
                  </a:lnTo>
                  <a:lnTo>
                    <a:pt x="175" y="50"/>
                  </a:lnTo>
                  <a:lnTo>
                    <a:pt x="190" y="42"/>
                  </a:lnTo>
                  <a:lnTo>
                    <a:pt x="206" y="34"/>
                  </a:lnTo>
                  <a:lnTo>
                    <a:pt x="222" y="27"/>
                  </a:lnTo>
                  <a:lnTo>
                    <a:pt x="238" y="20"/>
                  </a:lnTo>
                  <a:lnTo>
                    <a:pt x="255" y="15"/>
                  </a:lnTo>
                  <a:lnTo>
                    <a:pt x="272" y="10"/>
                  </a:lnTo>
                  <a:lnTo>
                    <a:pt x="289" y="7"/>
                  </a:lnTo>
                  <a:lnTo>
                    <a:pt x="306" y="4"/>
                  </a:lnTo>
                  <a:lnTo>
                    <a:pt x="324" y="2"/>
                  </a:lnTo>
                  <a:lnTo>
                    <a:pt x="341" y="0"/>
                  </a:lnTo>
                  <a:lnTo>
                    <a:pt x="359" y="0"/>
                  </a:lnTo>
                  <a:lnTo>
                    <a:pt x="377" y="0"/>
                  </a:lnTo>
                  <a:lnTo>
                    <a:pt x="395" y="2"/>
                  </a:lnTo>
                  <a:lnTo>
                    <a:pt x="414" y="4"/>
                  </a:lnTo>
                  <a:lnTo>
                    <a:pt x="432" y="7"/>
                  </a:lnTo>
                  <a:lnTo>
                    <a:pt x="449" y="10"/>
                  </a:lnTo>
                  <a:lnTo>
                    <a:pt x="466" y="15"/>
                  </a:lnTo>
                  <a:lnTo>
                    <a:pt x="482" y="20"/>
                  </a:lnTo>
                  <a:lnTo>
                    <a:pt x="499" y="27"/>
                  </a:lnTo>
                  <a:lnTo>
                    <a:pt x="515" y="34"/>
                  </a:lnTo>
                  <a:lnTo>
                    <a:pt x="531" y="42"/>
                  </a:lnTo>
                  <a:lnTo>
                    <a:pt x="546" y="50"/>
                  </a:lnTo>
                  <a:lnTo>
                    <a:pt x="561" y="60"/>
                  </a:lnTo>
                  <a:lnTo>
                    <a:pt x="575" y="70"/>
                  </a:lnTo>
                  <a:lnTo>
                    <a:pt x="589" y="80"/>
                  </a:lnTo>
                  <a:lnTo>
                    <a:pt x="603" y="92"/>
                  </a:lnTo>
                  <a:lnTo>
                    <a:pt x="616" y="104"/>
                  </a:lnTo>
                  <a:lnTo>
                    <a:pt x="628" y="117"/>
                  </a:lnTo>
                  <a:lnTo>
                    <a:pt x="640" y="130"/>
                  </a:lnTo>
                  <a:lnTo>
                    <a:pt x="651" y="144"/>
                  </a:lnTo>
                  <a:lnTo>
                    <a:pt x="662" y="158"/>
                  </a:lnTo>
                  <a:lnTo>
                    <a:pt x="671" y="172"/>
                  </a:lnTo>
                  <a:lnTo>
                    <a:pt x="680" y="187"/>
                  </a:lnTo>
                  <a:lnTo>
                    <a:pt x="688" y="202"/>
                  </a:lnTo>
                  <a:lnTo>
                    <a:pt x="695" y="218"/>
                  </a:lnTo>
                  <a:lnTo>
                    <a:pt x="702" y="234"/>
                  </a:lnTo>
                  <a:lnTo>
                    <a:pt x="707" y="251"/>
                  </a:lnTo>
                  <a:lnTo>
                    <a:pt x="712" y="267"/>
                  </a:lnTo>
                  <a:lnTo>
                    <a:pt x="715" y="284"/>
                  </a:lnTo>
                  <a:lnTo>
                    <a:pt x="718" y="301"/>
                  </a:lnTo>
                  <a:lnTo>
                    <a:pt x="720" y="317"/>
                  </a:lnTo>
                  <a:lnTo>
                    <a:pt x="722" y="335"/>
                  </a:lnTo>
                  <a:lnTo>
                    <a:pt x="722" y="352"/>
                  </a:lnTo>
                  <a:lnTo>
                    <a:pt x="722" y="370"/>
                  </a:lnTo>
                  <a:lnTo>
                    <a:pt x="720" y="387"/>
                  </a:lnTo>
                  <a:lnTo>
                    <a:pt x="718" y="405"/>
                  </a:lnTo>
                  <a:lnTo>
                    <a:pt x="715" y="422"/>
                  </a:lnTo>
                  <a:lnTo>
                    <a:pt x="712" y="439"/>
                  </a:lnTo>
                  <a:lnTo>
                    <a:pt x="707" y="456"/>
                  </a:lnTo>
                  <a:lnTo>
                    <a:pt x="702" y="472"/>
                  </a:lnTo>
                  <a:lnTo>
                    <a:pt x="695" y="488"/>
                  </a:lnTo>
                  <a:lnTo>
                    <a:pt x="688" y="504"/>
                  </a:lnTo>
                  <a:lnTo>
                    <a:pt x="681" y="519"/>
                  </a:lnTo>
                  <a:lnTo>
                    <a:pt x="672" y="534"/>
                  </a:lnTo>
                  <a:lnTo>
                    <a:pt x="663" y="548"/>
                  </a:lnTo>
                  <a:lnTo>
                    <a:pt x="652" y="562"/>
                  </a:lnTo>
                  <a:lnTo>
                    <a:pt x="641" y="575"/>
                  </a:lnTo>
                  <a:lnTo>
                    <a:pt x="629" y="588"/>
                  </a:lnTo>
                  <a:lnTo>
                    <a:pt x="617" y="601"/>
                  </a:lnTo>
                  <a:lnTo>
                    <a:pt x="603" y="613"/>
                  </a:lnTo>
                  <a:lnTo>
                    <a:pt x="589" y="625"/>
                  </a:lnTo>
                  <a:lnTo>
                    <a:pt x="575" y="636"/>
                  </a:lnTo>
                  <a:lnTo>
                    <a:pt x="560" y="646"/>
                  </a:lnTo>
                  <a:lnTo>
                    <a:pt x="545" y="655"/>
                  </a:lnTo>
                  <a:lnTo>
                    <a:pt x="530" y="664"/>
                  </a:lnTo>
                  <a:lnTo>
                    <a:pt x="514" y="673"/>
                  </a:lnTo>
                  <a:lnTo>
                    <a:pt x="498" y="680"/>
                  </a:lnTo>
                  <a:lnTo>
                    <a:pt x="481" y="686"/>
                  </a:lnTo>
                  <a:lnTo>
                    <a:pt x="465" y="691"/>
                  </a:lnTo>
                  <a:lnTo>
                    <a:pt x="448" y="696"/>
                  </a:lnTo>
                  <a:lnTo>
                    <a:pt x="431" y="700"/>
                  </a:lnTo>
                  <a:lnTo>
                    <a:pt x="413" y="703"/>
                  </a:lnTo>
                  <a:lnTo>
                    <a:pt x="395" y="705"/>
                  </a:lnTo>
                  <a:lnTo>
                    <a:pt x="377" y="706"/>
                  </a:lnTo>
                  <a:lnTo>
                    <a:pt x="359" y="706"/>
                  </a:lnTo>
                  <a:lnTo>
                    <a:pt x="341" y="706"/>
                  </a:lnTo>
                  <a:lnTo>
                    <a:pt x="324" y="705"/>
                  </a:lnTo>
                  <a:lnTo>
                    <a:pt x="307" y="703"/>
                  </a:lnTo>
                  <a:lnTo>
                    <a:pt x="289" y="700"/>
                  </a:lnTo>
                  <a:lnTo>
                    <a:pt x="272" y="696"/>
                  </a:lnTo>
                  <a:lnTo>
                    <a:pt x="256" y="691"/>
                  </a:lnTo>
                  <a:lnTo>
                    <a:pt x="239" y="686"/>
                  </a:lnTo>
                  <a:lnTo>
                    <a:pt x="223" y="680"/>
                  </a:lnTo>
                  <a:lnTo>
                    <a:pt x="207" y="673"/>
                  </a:lnTo>
                  <a:lnTo>
                    <a:pt x="191" y="664"/>
                  </a:lnTo>
                  <a:lnTo>
                    <a:pt x="176" y="656"/>
                  </a:lnTo>
                  <a:lnTo>
                    <a:pt x="160" y="646"/>
                  </a:lnTo>
                  <a:lnTo>
                    <a:pt x="145" y="636"/>
                  </a:lnTo>
                  <a:lnTo>
                    <a:pt x="132" y="626"/>
                  </a:lnTo>
                  <a:lnTo>
                    <a:pt x="118" y="614"/>
                  </a:lnTo>
                  <a:lnTo>
                    <a:pt x="105" y="602"/>
                  </a:lnTo>
                  <a:lnTo>
                    <a:pt x="93" y="589"/>
                  </a:lnTo>
                  <a:lnTo>
                    <a:pt x="81" y="576"/>
                  </a:lnTo>
                  <a:lnTo>
                    <a:pt x="70" y="562"/>
                  </a:lnTo>
                  <a:lnTo>
                    <a:pt x="60" y="548"/>
                  </a:lnTo>
                  <a:lnTo>
                    <a:pt x="50" y="534"/>
                  </a:lnTo>
                  <a:lnTo>
                    <a:pt x="42" y="519"/>
                  </a:lnTo>
                  <a:lnTo>
                    <a:pt x="34" y="503"/>
                  </a:lnTo>
                  <a:lnTo>
                    <a:pt x="27" y="488"/>
                  </a:lnTo>
                  <a:lnTo>
                    <a:pt x="20" y="472"/>
                  </a:lnTo>
                  <a:lnTo>
                    <a:pt x="15" y="456"/>
                  </a:lnTo>
                  <a:lnTo>
                    <a:pt x="10" y="438"/>
                  </a:lnTo>
                  <a:lnTo>
                    <a:pt x="7" y="421"/>
                  </a:lnTo>
                  <a:lnTo>
                    <a:pt x="4" y="404"/>
                  </a:lnTo>
                  <a:lnTo>
                    <a:pt x="1" y="387"/>
                  </a:lnTo>
                  <a:lnTo>
                    <a:pt x="0" y="37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 userDrawn="1"/>
          </p:nvSpPr>
          <p:spPr bwMode="auto">
            <a:xfrm>
              <a:off x="5238" y="3007"/>
              <a:ext cx="61" cy="40"/>
            </a:xfrm>
            <a:custGeom>
              <a:avLst/>
              <a:gdLst>
                <a:gd name="T0" fmla="*/ 0 w 1038"/>
                <a:gd name="T1" fmla="*/ 25 h 681"/>
                <a:gd name="T2" fmla="*/ 152 w 1038"/>
                <a:gd name="T3" fmla="*/ 115 h 681"/>
                <a:gd name="T4" fmla="*/ 189 w 1038"/>
                <a:gd name="T5" fmla="*/ 73 h 681"/>
                <a:gd name="T6" fmla="*/ 229 w 1038"/>
                <a:gd name="T7" fmla="*/ 40 h 681"/>
                <a:gd name="T8" fmla="*/ 273 w 1038"/>
                <a:gd name="T9" fmla="*/ 17 h 681"/>
                <a:gd name="T10" fmla="*/ 322 w 1038"/>
                <a:gd name="T11" fmla="*/ 4 h 681"/>
                <a:gd name="T12" fmla="*/ 377 w 1038"/>
                <a:gd name="T13" fmla="*/ 0 h 681"/>
                <a:gd name="T14" fmla="*/ 432 w 1038"/>
                <a:gd name="T15" fmla="*/ 4 h 681"/>
                <a:gd name="T16" fmla="*/ 478 w 1038"/>
                <a:gd name="T17" fmla="*/ 18 h 681"/>
                <a:gd name="T18" fmla="*/ 517 w 1038"/>
                <a:gd name="T19" fmla="*/ 41 h 681"/>
                <a:gd name="T20" fmla="*/ 549 w 1038"/>
                <a:gd name="T21" fmla="*/ 73 h 681"/>
                <a:gd name="T22" fmla="*/ 574 w 1038"/>
                <a:gd name="T23" fmla="*/ 115 h 681"/>
                <a:gd name="T24" fmla="*/ 608 w 1038"/>
                <a:gd name="T25" fmla="*/ 99 h 681"/>
                <a:gd name="T26" fmla="*/ 649 w 1038"/>
                <a:gd name="T27" fmla="*/ 60 h 681"/>
                <a:gd name="T28" fmla="*/ 692 w 1038"/>
                <a:gd name="T29" fmla="*/ 32 h 681"/>
                <a:gd name="T30" fmla="*/ 738 w 1038"/>
                <a:gd name="T31" fmla="*/ 12 h 681"/>
                <a:gd name="T32" fmla="*/ 789 w 1038"/>
                <a:gd name="T33" fmla="*/ 2 h 681"/>
                <a:gd name="T34" fmla="*/ 841 w 1038"/>
                <a:gd name="T35" fmla="*/ 0 h 681"/>
                <a:gd name="T36" fmla="*/ 885 w 1038"/>
                <a:gd name="T37" fmla="*/ 6 h 681"/>
                <a:gd name="T38" fmla="*/ 926 w 1038"/>
                <a:gd name="T39" fmla="*/ 18 h 681"/>
                <a:gd name="T40" fmla="*/ 961 w 1038"/>
                <a:gd name="T41" fmla="*/ 38 h 681"/>
                <a:gd name="T42" fmla="*/ 991 w 1038"/>
                <a:gd name="T43" fmla="*/ 63 h 681"/>
                <a:gd name="T44" fmla="*/ 1014 w 1038"/>
                <a:gd name="T45" fmla="*/ 94 h 681"/>
                <a:gd name="T46" fmla="*/ 1029 w 1038"/>
                <a:gd name="T47" fmla="*/ 130 h 681"/>
                <a:gd name="T48" fmla="*/ 1036 w 1038"/>
                <a:gd name="T49" fmla="*/ 181 h 681"/>
                <a:gd name="T50" fmla="*/ 1038 w 1038"/>
                <a:gd name="T51" fmla="*/ 283 h 681"/>
                <a:gd name="T52" fmla="*/ 887 w 1038"/>
                <a:gd name="T53" fmla="*/ 343 h 681"/>
                <a:gd name="T54" fmla="*/ 883 w 1038"/>
                <a:gd name="T55" fmla="*/ 257 h 681"/>
                <a:gd name="T56" fmla="*/ 872 w 1038"/>
                <a:gd name="T57" fmla="*/ 196 h 681"/>
                <a:gd name="T58" fmla="*/ 852 w 1038"/>
                <a:gd name="T59" fmla="*/ 159 h 681"/>
                <a:gd name="T60" fmla="*/ 821 w 1038"/>
                <a:gd name="T61" fmla="*/ 138 h 681"/>
                <a:gd name="T62" fmla="*/ 777 w 1038"/>
                <a:gd name="T63" fmla="*/ 128 h 681"/>
                <a:gd name="T64" fmla="*/ 719 w 1038"/>
                <a:gd name="T65" fmla="*/ 131 h 681"/>
                <a:gd name="T66" fmla="*/ 693 w 1038"/>
                <a:gd name="T67" fmla="*/ 138 h 681"/>
                <a:gd name="T68" fmla="*/ 670 w 1038"/>
                <a:gd name="T69" fmla="*/ 150 h 681"/>
                <a:gd name="T70" fmla="*/ 649 w 1038"/>
                <a:gd name="T71" fmla="*/ 165 h 681"/>
                <a:gd name="T72" fmla="*/ 633 w 1038"/>
                <a:gd name="T73" fmla="*/ 184 h 681"/>
                <a:gd name="T74" fmla="*/ 621 w 1038"/>
                <a:gd name="T75" fmla="*/ 208 h 681"/>
                <a:gd name="T76" fmla="*/ 605 w 1038"/>
                <a:gd name="T77" fmla="*/ 262 h 681"/>
                <a:gd name="T78" fmla="*/ 596 w 1038"/>
                <a:gd name="T79" fmla="*/ 347 h 681"/>
                <a:gd name="T80" fmla="*/ 445 w 1038"/>
                <a:gd name="T81" fmla="*/ 681 h 681"/>
                <a:gd name="T82" fmla="*/ 443 w 1038"/>
                <a:gd name="T83" fmla="*/ 287 h 681"/>
                <a:gd name="T84" fmla="*/ 434 w 1038"/>
                <a:gd name="T85" fmla="*/ 220 h 681"/>
                <a:gd name="T86" fmla="*/ 416 w 1038"/>
                <a:gd name="T87" fmla="*/ 174 h 681"/>
                <a:gd name="T88" fmla="*/ 387 w 1038"/>
                <a:gd name="T89" fmla="*/ 146 h 681"/>
                <a:gd name="T90" fmla="*/ 347 w 1038"/>
                <a:gd name="T91" fmla="*/ 131 h 681"/>
                <a:gd name="T92" fmla="*/ 303 w 1038"/>
                <a:gd name="T93" fmla="*/ 128 h 681"/>
                <a:gd name="T94" fmla="*/ 272 w 1038"/>
                <a:gd name="T95" fmla="*/ 133 h 681"/>
                <a:gd name="T96" fmla="*/ 243 w 1038"/>
                <a:gd name="T97" fmla="*/ 143 h 681"/>
                <a:gd name="T98" fmla="*/ 216 w 1038"/>
                <a:gd name="T99" fmla="*/ 159 h 681"/>
                <a:gd name="T100" fmla="*/ 194 w 1038"/>
                <a:gd name="T101" fmla="*/ 178 h 681"/>
                <a:gd name="T102" fmla="*/ 175 w 1038"/>
                <a:gd name="T103" fmla="*/ 203 h 681"/>
                <a:gd name="T104" fmla="*/ 158 w 1038"/>
                <a:gd name="T105" fmla="*/ 243 h 681"/>
                <a:gd name="T106" fmla="*/ 151 w 1038"/>
                <a:gd name="T107" fmla="*/ 306 h 681"/>
                <a:gd name="T108" fmla="*/ 150 w 1038"/>
                <a:gd name="T10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681">
                  <a:moveTo>
                    <a:pt x="150" y="681"/>
                  </a:moveTo>
                  <a:lnTo>
                    <a:pt x="0" y="681"/>
                  </a:lnTo>
                  <a:lnTo>
                    <a:pt x="0" y="25"/>
                  </a:lnTo>
                  <a:lnTo>
                    <a:pt x="141" y="25"/>
                  </a:lnTo>
                  <a:lnTo>
                    <a:pt x="141" y="132"/>
                  </a:lnTo>
                  <a:lnTo>
                    <a:pt x="152" y="115"/>
                  </a:lnTo>
                  <a:lnTo>
                    <a:pt x="165" y="100"/>
                  </a:lnTo>
                  <a:lnTo>
                    <a:pt x="177" y="86"/>
                  </a:lnTo>
                  <a:lnTo>
                    <a:pt x="189" y="73"/>
                  </a:lnTo>
                  <a:lnTo>
                    <a:pt x="202" y="61"/>
                  </a:lnTo>
                  <a:lnTo>
                    <a:pt x="216" y="50"/>
                  </a:lnTo>
                  <a:lnTo>
                    <a:pt x="229" y="40"/>
                  </a:lnTo>
                  <a:lnTo>
                    <a:pt x="243" y="32"/>
                  </a:lnTo>
                  <a:lnTo>
                    <a:pt x="258" y="25"/>
                  </a:lnTo>
                  <a:lnTo>
                    <a:pt x="273" y="17"/>
                  </a:lnTo>
                  <a:lnTo>
                    <a:pt x="289" y="12"/>
                  </a:lnTo>
                  <a:lnTo>
                    <a:pt x="305" y="7"/>
                  </a:lnTo>
                  <a:lnTo>
                    <a:pt x="322" y="4"/>
                  </a:lnTo>
                  <a:lnTo>
                    <a:pt x="340" y="2"/>
                  </a:lnTo>
                  <a:lnTo>
                    <a:pt x="358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5" y="2"/>
                  </a:lnTo>
                  <a:lnTo>
                    <a:pt x="432" y="4"/>
                  </a:lnTo>
                  <a:lnTo>
                    <a:pt x="448" y="8"/>
                  </a:lnTo>
                  <a:lnTo>
                    <a:pt x="464" y="12"/>
                  </a:lnTo>
                  <a:lnTo>
                    <a:pt x="478" y="18"/>
                  </a:lnTo>
                  <a:lnTo>
                    <a:pt x="492" y="25"/>
                  </a:lnTo>
                  <a:lnTo>
                    <a:pt x="505" y="33"/>
                  </a:lnTo>
                  <a:lnTo>
                    <a:pt x="517" y="41"/>
                  </a:lnTo>
                  <a:lnTo>
                    <a:pt x="529" y="51"/>
                  </a:lnTo>
                  <a:lnTo>
                    <a:pt x="539" y="61"/>
                  </a:lnTo>
                  <a:lnTo>
                    <a:pt x="549" y="73"/>
                  </a:lnTo>
                  <a:lnTo>
                    <a:pt x="558" y="86"/>
                  </a:lnTo>
                  <a:lnTo>
                    <a:pt x="567" y="100"/>
                  </a:lnTo>
                  <a:lnTo>
                    <a:pt x="574" y="115"/>
                  </a:lnTo>
                  <a:lnTo>
                    <a:pt x="581" y="130"/>
                  </a:lnTo>
                  <a:lnTo>
                    <a:pt x="594" y="114"/>
                  </a:lnTo>
                  <a:lnTo>
                    <a:pt x="608" y="99"/>
                  </a:lnTo>
                  <a:lnTo>
                    <a:pt x="621" y="85"/>
                  </a:lnTo>
                  <a:lnTo>
                    <a:pt x="635" y="72"/>
                  </a:lnTo>
                  <a:lnTo>
                    <a:pt x="649" y="60"/>
                  </a:lnTo>
                  <a:lnTo>
                    <a:pt x="664" y="50"/>
                  </a:lnTo>
                  <a:lnTo>
                    <a:pt x="678" y="40"/>
                  </a:lnTo>
                  <a:lnTo>
                    <a:pt x="692" y="32"/>
                  </a:lnTo>
                  <a:lnTo>
                    <a:pt x="707" y="24"/>
                  </a:lnTo>
                  <a:lnTo>
                    <a:pt x="722" y="17"/>
                  </a:lnTo>
                  <a:lnTo>
                    <a:pt x="738" y="12"/>
                  </a:lnTo>
                  <a:lnTo>
                    <a:pt x="755" y="7"/>
                  </a:lnTo>
                  <a:lnTo>
                    <a:pt x="771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5" y="0"/>
                  </a:lnTo>
                  <a:lnTo>
                    <a:pt x="841" y="0"/>
                  </a:lnTo>
                  <a:lnTo>
                    <a:pt x="856" y="1"/>
                  </a:lnTo>
                  <a:lnTo>
                    <a:pt x="871" y="3"/>
                  </a:lnTo>
                  <a:lnTo>
                    <a:pt x="885" y="6"/>
                  </a:lnTo>
                  <a:lnTo>
                    <a:pt x="899" y="9"/>
                  </a:lnTo>
                  <a:lnTo>
                    <a:pt x="913" y="13"/>
                  </a:lnTo>
                  <a:lnTo>
                    <a:pt x="926" y="18"/>
                  </a:lnTo>
                  <a:lnTo>
                    <a:pt x="939" y="24"/>
                  </a:lnTo>
                  <a:lnTo>
                    <a:pt x="950" y="31"/>
                  </a:lnTo>
                  <a:lnTo>
                    <a:pt x="961" y="38"/>
                  </a:lnTo>
                  <a:lnTo>
                    <a:pt x="972" y="45"/>
                  </a:lnTo>
                  <a:lnTo>
                    <a:pt x="982" y="54"/>
                  </a:lnTo>
                  <a:lnTo>
                    <a:pt x="991" y="63"/>
                  </a:lnTo>
                  <a:lnTo>
                    <a:pt x="999" y="72"/>
                  </a:lnTo>
                  <a:lnTo>
                    <a:pt x="1007" y="83"/>
                  </a:lnTo>
                  <a:lnTo>
                    <a:pt x="1014" y="94"/>
                  </a:lnTo>
                  <a:lnTo>
                    <a:pt x="1020" y="105"/>
                  </a:lnTo>
                  <a:lnTo>
                    <a:pt x="1025" y="117"/>
                  </a:lnTo>
                  <a:lnTo>
                    <a:pt x="1029" y="130"/>
                  </a:lnTo>
                  <a:lnTo>
                    <a:pt x="1032" y="145"/>
                  </a:lnTo>
                  <a:lnTo>
                    <a:pt x="1035" y="161"/>
                  </a:lnTo>
                  <a:lnTo>
                    <a:pt x="1036" y="181"/>
                  </a:lnTo>
                  <a:lnTo>
                    <a:pt x="1037" y="203"/>
                  </a:lnTo>
                  <a:lnTo>
                    <a:pt x="1038" y="229"/>
                  </a:lnTo>
                  <a:lnTo>
                    <a:pt x="1038" y="283"/>
                  </a:lnTo>
                  <a:lnTo>
                    <a:pt x="1038" y="681"/>
                  </a:lnTo>
                  <a:lnTo>
                    <a:pt x="887" y="681"/>
                  </a:lnTo>
                  <a:lnTo>
                    <a:pt x="887" y="343"/>
                  </a:lnTo>
                  <a:lnTo>
                    <a:pt x="887" y="312"/>
                  </a:lnTo>
                  <a:lnTo>
                    <a:pt x="886" y="283"/>
                  </a:lnTo>
                  <a:lnTo>
                    <a:pt x="883" y="257"/>
                  </a:lnTo>
                  <a:lnTo>
                    <a:pt x="880" y="233"/>
                  </a:lnTo>
                  <a:lnTo>
                    <a:pt x="876" y="213"/>
                  </a:lnTo>
                  <a:lnTo>
                    <a:pt x="872" y="196"/>
                  </a:lnTo>
                  <a:lnTo>
                    <a:pt x="866" y="181"/>
                  </a:lnTo>
                  <a:lnTo>
                    <a:pt x="859" y="169"/>
                  </a:lnTo>
                  <a:lnTo>
                    <a:pt x="852" y="159"/>
                  </a:lnTo>
                  <a:lnTo>
                    <a:pt x="843" y="151"/>
                  </a:lnTo>
                  <a:lnTo>
                    <a:pt x="832" y="144"/>
                  </a:lnTo>
                  <a:lnTo>
                    <a:pt x="821" y="138"/>
                  </a:lnTo>
                  <a:lnTo>
                    <a:pt x="808" y="133"/>
                  </a:lnTo>
                  <a:lnTo>
                    <a:pt x="793" y="130"/>
                  </a:lnTo>
                  <a:lnTo>
                    <a:pt x="777" y="128"/>
                  </a:lnTo>
                  <a:lnTo>
                    <a:pt x="760" y="128"/>
                  </a:lnTo>
                  <a:lnTo>
                    <a:pt x="739" y="128"/>
                  </a:lnTo>
                  <a:lnTo>
                    <a:pt x="719" y="131"/>
                  </a:lnTo>
                  <a:lnTo>
                    <a:pt x="710" y="133"/>
                  </a:lnTo>
                  <a:lnTo>
                    <a:pt x="701" y="136"/>
                  </a:lnTo>
                  <a:lnTo>
                    <a:pt x="693" y="138"/>
                  </a:lnTo>
                  <a:lnTo>
                    <a:pt x="685" y="142"/>
                  </a:lnTo>
                  <a:lnTo>
                    <a:pt x="677" y="145"/>
                  </a:lnTo>
                  <a:lnTo>
                    <a:pt x="670" y="150"/>
                  </a:lnTo>
                  <a:lnTo>
                    <a:pt x="663" y="154"/>
                  </a:lnTo>
                  <a:lnTo>
                    <a:pt x="655" y="159"/>
                  </a:lnTo>
                  <a:lnTo>
                    <a:pt x="649" y="165"/>
                  </a:lnTo>
                  <a:lnTo>
                    <a:pt x="644" y="171"/>
                  </a:lnTo>
                  <a:lnTo>
                    <a:pt x="638" y="177"/>
                  </a:lnTo>
                  <a:lnTo>
                    <a:pt x="633" y="184"/>
                  </a:lnTo>
                  <a:lnTo>
                    <a:pt x="629" y="191"/>
                  </a:lnTo>
                  <a:lnTo>
                    <a:pt x="625" y="199"/>
                  </a:lnTo>
                  <a:lnTo>
                    <a:pt x="621" y="208"/>
                  </a:lnTo>
                  <a:lnTo>
                    <a:pt x="617" y="217"/>
                  </a:lnTo>
                  <a:lnTo>
                    <a:pt x="611" y="239"/>
                  </a:lnTo>
                  <a:lnTo>
                    <a:pt x="605" y="262"/>
                  </a:lnTo>
                  <a:lnTo>
                    <a:pt x="601" y="288"/>
                  </a:lnTo>
                  <a:lnTo>
                    <a:pt x="598" y="316"/>
                  </a:lnTo>
                  <a:lnTo>
                    <a:pt x="596" y="347"/>
                  </a:lnTo>
                  <a:lnTo>
                    <a:pt x="596" y="381"/>
                  </a:lnTo>
                  <a:lnTo>
                    <a:pt x="596" y="681"/>
                  </a:lnTo>
                  <a:lnTo>
                    <a:pt x="445" y="681"/>
                  </a:lnTo>
                  <a:lnTo>
                    <a:pt x="445" y="343"/>
                  </a:lnTo>
                  <a:lnTo>
                    <a:pt x="445" y="314"/>
                  </a:lnTo>
                  <a:lnTo>
                    <a:pt x="443" y="287"/>
                  </a:lnTo>
                  <a:lnTo>
                    <a:pt x="441" y="263"/>
                  </a:lnTo>
                  <a:lnTo>
                    <a:pt x="438" y="241"/>
                  </a:lnTo>
                  <a:lnTo>
                    <a:pt x="434" y="220"/>
                  </a:lnTo>
                  <a:lnTo>
                    <a:pt x="429" y="202"/>
                  </a:lnTo>
                  <a:lnTo>
                    <a:pt x="423" y="187"/>
                  </a:lnTo>
                  <a:lnTo>
                    <a:pt x="416" y="174"/>
                  </a:lnTo>
                  <a:lnTo>
                    <a:pt x="407" y="163"/>
                  </a:lnTo>
                  <a:lnTo>
                    <a:pt x="397" y="154"/>
                  </a:lnTo>
                  <a:lnTo>
                    <a:pt x="387" y="146"/>
                  </a:lnTo>
                  <a:lnTo>
                    <a:pt x="375" y="139"/>
                  </a:lnTo>
                  <a:lnTo>
                    <a:pt x="362" y="134"/>
                  </a:lnTo>
                  <a:lnTo>
                    <a:pt x="347" y="131"/>
                  </a:lnTo>
                  <a:lnTo>
                    <a:pt x="331" y="128"/>
                  </a:lnTo>
                  <a:lnTo>
                    <a:pt x="314" y="128"/>
                  </a:lnTo>
                  <a:lnTo>
                    <a:pt x="303" y="128"/>
                  </a:lnTo>
                  <a:lnTo>
                    <a:pt x="292" y="129"/>
                  </a:lnTo>
                  <a:lnTo>
                    <a:pt x="282" y="130"/>
                  </a:lnTo>
                  <a:lnTo>
                    <a:pt x="272" y="133"/>
                  </a:lnTo>
                  <a:lnTo>
                    <a:pt x="262" y="135"/>
                  </a:lnTo>
                  <a:lnTo>
                    <a:pt x="252" y="139"/>
                  </a:lnTo>
                  <a:lnTo>
                    <a:pt x="243" y="143"/>
                  </a:lnTo>
                  <a:lnTo>
                    <a:pt x="233" y="148"/>
                  </a:lnTo>
                  <a:lnTo>
                    <a:pt x="224" y="153"/>
                  </a:lnTo>
                  <a:lnTo>
                    <a:pt x="216" y="159"/>
                  </a:lnTo>
                  <a:lnTo>
                    <a:pt x="208" y="165"/>
                  </a:lnTo>
                  <a:lnTo>
                    <a:pt x="201" y="171"/>
                  </a:lnTo>
                  <a:lnTo>
                    <a:pt x="194" y="178"/>
                  </a:lnTo>
                  <a:lnTo>
                    <a:pt x="187" y="186"/>
                  </a:lnTo>
                  <a:lnTo>
                    <a:pt x="181" y="194"/>
                  </a:lnTo>
                  <a:lnTo>
                    <a:pt x="175" y="203"/>
                  </a:lnTo>
                  <a:lnTo>
                    <a:pt x="169" y="215"/>
                  </a:lnTo>
                  <a:lnTo>
                    <a:pt x="164" y="228"/>
                  </a:lnTo>
                  <a:lnTo>
                    <a:pt x="158" y="243"/>
                  </a:lnTo>
                  <a:lnTo>
                    <a:pt x="155" y="259"/>
                  </a:lnTo>
                  <a:lnTo>
                    <a:pt x="153" y="279"/>
                  </a:lnTo>
                  <a:lnTo>
                    <a:pt x="151" y="306"/>
                  </a:lnTo>
                  <a:lnTo>
                    <a:pt x="150" y="340"/>
                  </a:lnTo>
                  <a:lnTo>
                    <a:pt x="150" y="381"/>
                  </a:lnTo>
                  <a:lnTo>
                    <a:pt x="150" y="6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 noEditPoints="1"/>
            </p:cNvSpPr>
            <p:nvPr userDrawn="1"/>
          </p:nvSpPr>
          <p:spPr bwMode="auto">
            <a:xfrm>
              <a:off x="5317" y="3007"/>
              <a:ext cx="39" cy="58"/>
            </a:xfrm>
            <a:custGeom>
              <a:avLst/>
              <a:gdLst>
                <a:gd name="T0" fmla="*/ 152 w 665"/>
                <a:gd name="T1" fmla="*/ 419 h 988"/>
                <a:gd name="T2" fmla="*/ 179 w 665"/>
                <a:gd name="T3" fmla="*/ 488 h 988"/>
                <a:gd name="T4" fmla="*/ 202 w 665"/>
                <a:gd name="T5" fmla="*/ 520 h 988"/>
                <a:gd name="T6" fmla="*/ 231 w 665"/>
                <a:gd name="T7" fmla="*/ 544 h 988"/>
                <a:gd name="T8" fmla="*/ 263 w 665"/>
                <a:gd name="T9" fmla="*/ 561 h 988"/>
                <a:gd name="T10" fmla="*/ 310 w 665"/>
                <a:gd name="T11" fmla="*/ 572 h 988"/>
                <a:gd name="T12" fmla="*/ 379 w 665"/>
                <a:gd name="T13" fmla="*/ 567 h 988"/>
                <a:gd name="T14" fmla="*/ 413 w 665"/>
                <a:gd name="T15" fmla="*/ 555 h 988"/>
                <a:gd name="T16" fmla="*/ 442 w 665"/>
                <a:gd name="T17" fmla="*/ 535 h 988"/>
                <a:gd name="T18" fmla="*/ 467 w 665"/>
                <a:gd name="T19" fmla="*/ 509 h 988"/>
                <a:gd name="T20" fmla="*/ 490 w 665"/>
                <a:gd name="T21" fmla="*/ 467 h 988"/>
                <a:gd name="T22" fmla="*/ 507 w 665"/>
                <a:gd name="T23" fmla="*/ 380 h 988"/>
                <a:gd name="T24" fmla="*/ 501 w 665"/>
                <a:gd name="T25" fmla="*/ 283 h 988"/>
                <a:gd name="T26" fmla="*/ 476 w 665"/>
                <a:gd name="T27" fmla="*/ 215 h 988"/>
                <a:gd name="T28" fmla="*/ 453 w 665"/>
                <a:gd name="T29" fmla="*/ 185 h 988"/>
                <a:gd name="T30" fmla="*/ 425 w 665"/>
                <a:gd name="T31" fmla="*/ 161 h 988"/>
                <a:gd name="T32" fmla="*/ 393 w 665"/>
                <a:gd name="T33" fmla="*/ 145 h 988"/>
                <a:gd name="T34" fmla="*/ 347 w 665"/>
                <a:gd name="T35" fmla="*/ 135 h 988"/>
                <a:gd name="T36" fmla="*/ 276 w 665"/>
                <a:gd name="T37" fmla="*/ 139 h 988"/>
                <a:gd name="T38" fmla="*/ 241 w 665"/>
                <a:gd name="T39" fmla="*/ 152 h 988"/>
                <a:gd name="T40" fmla="*/ 212 w 665"/>
                <a:gd name="T41" fmla="*/ 171 h 988"/>
                <a:gd name="T42" fmla="*/ 187 w 665"/>
                <a:gd name="T43" fmla="*/ 198 h 988"/>
                <a:gd name="T44" fmla="*/ 164 w 665"/>
                <a:gd name="T45" fmla="*/ 240 h 988"/>
                <a:gd name="T46" fmla="*/ 146 w 665"/>
                <a:gd name="T47" fmla="*/ 324 h 988"/>
                <a:gd name="T48" fmla="*/ 150 w 665"/>
                <a:gd name="T49" fmla="*/ 24 h 988"/>
                <a:gd name="T50" fmla="*/ 174 w 665"/>
                <a:gd name="T51" fmla="*/ 88 h 988"/>
                <a:gd name="T52" fmla="*/ 220 w 665"/>
                <a:gd name="T53" fmla="*/ 44 h 988"/>
                <a:gd name="T54" fmla="*/ 280 w 665"/>
                <a:gd name="T55" fmla="*/ 13 h 988"/>
                <a:gd name="T56" fmla="*/ 353 w 665"/>
                <a:gd name="T57" fmla="*/ 1 h 988"/>
                <a:gd name="T58" fmla="*/ 419 w 665"/>
                <a:gd name="T59" fmla="*/ 3 h 988"/>
                <a:gd name="T60" fmla="*/ 477 w 665"/>
                <a:gd name="T61" fmla="*/ 18 h 988"/>
                <a:gd name="T62" fmla="*/ 528 w 665"/>
                <a:gd name="T63" fmla="*/ 46 h 988"/>
                <a:gd name="T64" fmla="*/ 574 w 665"/>
                <a:gd name="T65" fmla="*/ 86 h 988"/>
                <a:gd name="T66" fmla="*/ 612 w 665"/>
                <a:gd name="T67" fmla="*/ 135 h 988"/>
                <a:gd name="T68" fmla="*/ 640 w 665"/>
                <a:gd name="T69" fmla="*/ 193 h 988"/>
                <a:gd name="T70" fmla="*/ 657 w 665"/>
                <a:gd name="T71" fmla="*/ 259 h 988"/>
                <a:gd name="T72" fmla="*/ 665 w 665"/>
                <a:gd name="T73" fmla="*/ 331 h 988"/>
                <a:gd name="T74" fmla="*/ 663 w 665"/>
                <a:gd name="T75" fmla="*/ 410 h 988"/>
                <a:gd name="T76" fmla="*/ 650 w 665"/>
                <a:gd name="T77" fmla="*/ 482 h 988"/>
                <a:gd name="T78" fmla="*/ 628 w 665"/>
                <a:gd name="T79" fmla="*/ 545 h 988"/>
                <a:gd name="T80" fmla="*/ 595 w 665"/>
                <a:gd name="T81" fmla="*/ 599 h 988"/>
                <a:gd name="T82" fmla="*/ 554 w 665"/>
                <a:gd name="T83" fmla="*/ 643 h 988"/>
                <a:gd name="T84" fmla="*/ 504 w 665"/>
                <a:gd name="T85" fmla="*/ 676 h 988"/>
                <a:gd name="T86" fmla="*/ 447 w 665"/>
                <a:gd name="T87" fmla="*/ 697 h 988"/>
                <a:gd name="T88" fmla="*/ 384 w 665"/>
                <a:gd name="T89" fmla="*/ 706 h 988"/>
                <a:gd name="T90" fmla="*/ 317 w 665"/>
                <a:gd name="T91" fmla="*/ 703 h 988"/>
                <a:gd name="T92" fmla="*/ 257 w 665"/>
                <a:gd name="T93" fmla="*/ 685 h 988"/>
                <a:gd name="T94" fmla="*/ 205 w 665"/>
                <a:gd name="T95" fmla="*/ 653 h 988"/>
                <a:gd name="T96" fmla="*/ 160 w 665"/>
                <a:gd name="T97" fmla="*/ 60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988">
                  <a:moveTo>
                    <a:pt x="145" y="349"/>
                  </a:moveTo>
                  <a:lnTo>
                    <a:pt x="146" y="374"/>
                  </a:lnTo>
                  <a:lnTo>
                    <a:pt x="148" y="397"/>
                  </a:lnTo>
                  <a:lnTo>
                    <a:pt x="152" y="419"/>
                  </a:lnTo>
                  <a:lnTo>
                    <a:pt x="158" y="440"/>
                  </a:lnTo>
                  <a:lnTo>
                    <a:pt x="165" y="461"/>
                  </a:lnTo>
                  <a:lnTo>
                    <a:pt x="174" y="479"/>
                  </a:lnTo>
                  <a:lnTo>
                    <a:pt x="179" y="488"/>
                  </a:lnTo>
                  <a:lnTo>
                    <a:pt x="184" y="496"/>
                  </a:lnTo>
                  <a:lnTo>
                    <a:pt x="190" y="504"/>
                  </a:lnTo>
                  <a:lnTo>
                    <a:pt x="196" y="512"/>
                  </a:lnTo>
                  <a:lnTo>
                    <a:pt x="202" y="520"/>
                  </a:lnTo>
                  <a:lnTo>
                    <a:pt x="209" y="526"/>
                  </a:lnTo>
                  <a:lnTo>
                    <a:pt x="216" y="533"/>
                  </a:lnTo>
                  <a:lnTo>
                    <a:pt x="223" y="539"/>
                  </a:lnTo>
                  <a:lnTo>
                    <a:pt x="231" y="544"/>
                  </a:lnTo>
                  <a:lnTo>
                    <a:pt x="238" y="549"/>
                  </a:lnTo>
                  <a:lnTo>
                    <a:pt x="246" y="554"/>
                  </a:lnTo>
                  <a:lnTo>
                    <a:pt x="254" y="558"/>
                  </a:lnTo>
                  <a:lnTo>
                    <a:pt x="263" y="561"/>
                  </a:lnTo>
                  <a:lnTo>
                    <a:pt x="272" y="564"/>
                  </a:lnTo>
                  <a:lnTo>
                    <a:pt x="280" y="567"/>
                  </a:lnTo>
                  <a:lnTo>
                    <a:pt x="290" y="569"/>
                  </a:lnTo>
                  <a:lnTo>
                    <a:pt x="310" y="572"/>
                  </a:lnTo>
                  <a:lnTo>
                    <a:pt x="330" y="573"/>
                  </a:lnTo>
                  <a:lnTo>
                    <a:pt x="351" y="572"/>
                  </a:lnTo>
                  <a:lnTo>
                    <a:pt x="370" y="569"/>
                  </a:lnTo>
                  <a:lnTo>
                    <a:pt x="379" y="567"/>
                  </a:lnTo>
                  <a:lnTo>
                    <a:pt x="388" y="565"/>
                  </a:lnTo>
                  <a:lnTo>
                    <a:pt x="397" y="562"/>
                  </a:lnTo>
                  <a:lnTo>
                    <a:pt x="405" y="559"/>
                  </a:lnTo>
                  <a:lnTo>
                    <a:pt x="413" y="555"/>
                  </a:lnTo>
                  <a:lnTo>
                    <a:pt x="421" y="551"/>
                  </a:lnTo>
                  <a:lnTo>
                    <a:pt x="428" y="546"/>
                  </a:lnTo>
                  <a:lnTo>
                    <a:pt x="436" y="541"/>
                  </a:lnTo>
                  <a:lnTo>
                    <a:pt x="442" y="535"/>
                  </a:lnTo>
                  <a:lnTo>
                    <a:pt x="449" y="529"/>
                  </a:lnTo>
                  <a:lnTo>
                    <a:pt x="455" y="523"/>
                  </a:lnTo>
                  <a:lnTo>
                    <a:pt x="461" y="516"/>
                  </a:lnTo>
                  <a:lnTo>
                    <a:pt x="467" y="509"/>
                  </a:lnTo>
                  <a:lnTo>
                    <a:pt x="472" y="501"/>
                  </a:lnTo>
                  <a:lnTo>
                    <a:pt x="477" y="493"/>
                  </a:lnTo>
                  <a:lnTo>
                    <a:pt x="482" y="485"/>
                  </a:lnTo>
                  <a:lnTo>
                    <a:pt x="490" y="467"/>
                  </a:lnTo>
                  <a:lnTo>
                    <a:pt x="496" y="447"/>
                  </a:lnTo>
                  <a:lnTo>
                    <a:pt x="501" y="426"/>
                  </a:lnTo>
                  <a:lnTo>
                    <a:pt x="505" y="404"/>
                  </a:lnTo>
                  <a:lnTo>
                    <a:pt x="507" y="380"/>
                  </a:lnTo>
                  <a:lnTo>
                    <a:pt x="508" y="355"/>
                  </a:lnTo>
                  <a:lnTo>
                    <a:pt x="507" y="330"/>
                  </a:lnTo>
                  <a:lnTo>
                    <a:pt x="505" y="306"/>
                  </a:lnTo>
                  <a:lnTo>
                    <a:pt x="501" y="283"/>
                  </a:lnTo>
                  <a:lnTo>
                    <a:pt x="496" y="263"/>
                  </a:lnTo>
                  <a:lnTo>
                    <a:pt x="489" y="243"/>
                  </a:lnTo>
                  <a:lnTo>
                    <a:pt x="480" y="224"/>
                  </a:lnTo>
                  <a:lnTo>
                    <a:pt x="476" y="215"/>
                  </a:lnTo>
                  <a:lnTo>
                    <a:pt x="471" y="207"/>
                  </a:lnTo>
                  <a:lnTo>
                    <a:pt x="465" y="199"/>
                  </a:lnTo>
                  <a:lnTo>
                    <a:pt x="459" y="192"/>
                  </a:lnTo>
                  <a:lnTo>
                    <a:pt x="453" y="185"/>
                  </a:lnTo>
                  <a:lnTo>
                    <a:pt x="446" y="178"/>
                  </a:lnTo>
                  <a:lnTo>
                    <a:pt x="440" y="172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18" y="156"/>
                  </a:lnTo>
                  <a:lnTo>
                    <a:pt x="410" y="152"/>
                  </a:lnTo>
                  <a:lnTo>
                    <a:pt x="402" y="148"/>
                  </a:lnTo>
                  <a:lnTo>
                    <a:pt x="393" y="145"/>
                  </a:lnTo>
                  <a:lnTo>
                    <a:pt x="384" y="142"/>
                  </a:lnTo>
                  <a:lnTo>
                    <a:pt x="375" y="139"/>
                  </a:lnTo>
                  <a:lnTo>
                    <a:pt x="366" y="137"/>
                  </a:lnTo>
                  <a:lnTo>
                    <a:pt x="347" y="135"/>
                  </a:lnTo>
                  <a:lnTo>
                    <a:pt x="326" y="134"/>
                  </a:lnTo>
                  <a:lnTo>
                    <a:pt x="305" y="135"/>
                  </a:lnTo>
                  <a:lnTo>
                    <a:pt x="285" y="137"/>
                  </a:lnTo>
                  <a:lnTo>
                    <a:pt x="276" y="139"/>
                  </a:lnTo>
                  <a:lnTo>
                    <a:pt x="267" y="142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41" y="152"/>
                  </a:lnTo>
                  <a:lnTo>
                    <a:pt x="234" y="156"/>
                  </a:lnTo>
                  <a:lnTo>
                    <a:pt x="226" y="160"/>
                  </a:lnTo>
                  <a:lnTo>
                    <a:pt x="219" y="165"/>
                  </a:lnTo>
                  <a:lnTo>
                    <a:pt x="212" y="171"/>
                  </a:lnTo>
                  <a:lnTo>
                    <a:pt x="205" y="177"/>
                  </a:lnTo>
                  <a:lnTo>
                    <a:pt x="199" y="183"/>
                  </a:lnTo>
                  <a:lnTo>
                    <a:pt x="193" y="190"/>
                  </a:lnTo>
                  <a:lnTo>
                    <a:pt x="187" y="198"/>
                  </a:lnTo>
                  <a:lnTo>
                    <a:pt x="182" y="205"/>
                  </a:lnTo>
                  <a:lnTo>
                    <a:pt x="177" y="213"/>
                  </a:lnTo>
                  <a:lnTo>
                    <a:pt x="172" y="221"/>
                  </a:lnTo>
                  <a:lnTo>
                    <a:pt x="164" y="240"/>
                  </a:lnTo>
                  <a:lnTo>
                    <a:pt x="157" y="259"/>
                  </a:lnTo>
                  <a:lnTo>
                    <a:pt x="152" y="279"/>
                  </a:lnTo>
                  <a:lnTo>
                    <a:pt x="148" y="301"/>
                  </a:lnTo>
                  <a:lnTo>
                    <a:pt x="146" y="324"/>
                  </a:lnTo>
                  <a:lnTo>
                    <a:pt x="145" y="349"/>
                  </a:lnTo>
                  <a:close/>
                  <a:moveTo>
                    <a:pt x="0" y="988"/>
                  </a:moveTo>
                  <a:lnTo>
                    <a:pt x="0" y="24"/>
                  </a:lnTo>
                  <a:lnTo>
                    <a:pt x="150" y="24"/>
                  </a:lnTo>
                  <a:lnTo>
                    <a:pt x="150" y="130"/>
                  </a:lnTo>
                  <a:lnTo>
                    <a:pt x="157" y="115"/>
                  </a:lnTo>
                  <a:lnTo>
                    <a:pt x="165" y="101"/>
                  </a:lnTo>
                  <a:lnTo>
                    <a:pt x="174" y="88"/>
                  </a:lnTo>
                  <a:lnTo>
                    <a:pt x="184" y="75"/>
                  </a:lnTo>
                  <a:lnTo>
                    <a:pt x="195" y="64"/>
                  </a:lnTo>
                  <a:lnTo>
                    <a:pt x="207" y="53"/>
                  </a:lnTo>
                  <a:lnTo>
                    <a:pt x="220" y="44"/>
                  </a:lnTo>
                  <a:lnTo>
                    <a:pt x="234" y="35"/>
                  </a:lnTo>
                  <a:lnTo>
                    <a:pt x="248" y="27"/>
                  </a:lnTo>
                  <a:lnTo>
                    <a:pt x="264" y="19"/>
                  </a:lnTo>
                  <a:lnTo>
                    <a:pt x="280" y="13"/>
                  </a:lnTo>
                  <a:lnTo>
                    <a:pt x="297" y="9"/>
                  </a:lnTo>
                  <a:lnTo>
                    <a:pt x="315" y="5"/>
                  </a:lnTo>
                  <a:lnTo>
                    <a:pt x="334" y="2"/>
                  </a:lnTo>
                  <a:lnTo>
                    <a:pt x="353" y="1"/>
                  </a:lnTo>
                  <a:lnTo>
                    <a:pt x="372" y="0"/>
                  </a:lnTo>
                  <a:lnTo>
                    <a:pt x="388" y="0"/>
                  </a:lnTo>
                  <a:lnTo>
                    <a:pt x="404" y="2"/>
                  </a:lnTo>
                  <a:lnTo>
                    <a:pt x="419" y="3"/>
                  </a:lnTo>
                  <a:lnTo>
                    <a:pt x="434" y="6"/>
                  </a:lnTo>
                  <a:lnTo>
                    <a:pt x="449" y="9"/>
                  </a:lnTo>
                  <a:lnTo>
                    <a:pt x="463" y="14"/>
                  </a:lnTo>
                  <a:lnTo>
                    <a:pt x="477" y="18"/>
                  </a:lnTo>
                  <a:lnTo>
                    <a:pt x="490" y="25"/>
                  </a:lnTo>
                  <a:lnTo>
                    <a:pt x="503" y="31"/>
                  </a:lnTo>
                  <a:lnTo>
                    <a:pt x="516" y="39"/>
                  </a:lnTo>
                  <a:lnTo>
                    <a:pt x="528" y="46"/>
                  </a:lnTo>
                  <a:lnTo>
                    <a:pt x="540" y="55"/>
                  </a:lnTo>
                  <a:lnTo>
                    <a:pt x="552" y="65"/>
                  </a:lnTo>
                  <a:lnTo>
                    <a:pt x="563" y="75"/>
                  </a:lnTo>
                  <a:lnTo>
                    <a:pt x="574" y="86"/>
                  </a:lnTo>
                  <a:lnTo>
                    <a:pt x="584" y="97"/>
                  </a:lnTo>
                  <a:lnTo>
                    <a:pt x="594" y="109"/>
                  </a:lnTo>
                  <a:lnTo>
                    <a:pt x="603" y="122"/>
                  </a:lnTo>
                  <a:lnTo>
                    <a:pt x="612" y="135"/>
                  </a:lnTo>
                  <a:lnTo>
                    <a:pt x="620" y="149"/>
                  </a:lnTo>
                  <a:lnTo>
                    <a:pt x="627" y="163"/>
                  </a:lnTo>
                  <a:lnTo>
                    <a:pt x="634" y="178"/>
                  </a:lnTo>
                  <a:lnTo>
                    <a:pt x="640" y="193"/>
                  </a:lnTo>
                  <a:lnTo>
                    <a:pt x="645" y="208"/>
                  </a:lnTo>
                  <a:lnTo>
                    <a:pt x="650" y="224"/>
                  </a:lnTo>
                  <a:lnTo>
                    <a:pt x="654" y="242"/>
                  </a:lnTo>
                  <a:lnTo>
                    <a:pt x="657" y="259"/>
                  </a:lnTo>
                  <a:lnTo>
                    <a:pt x="660" y="276"/>
                  </a:lnTo>
                  <a:lnTo>
                    <a:pt x="662" y="294"/>
                  </a:lnTo>
                  <a:lnTo>
                    <a:pt x="664" y="312"/>
                  </a:lnTo>
                  <a:lnTo>
                    <a:pt x="665" y="331"/>
                  </a:lnTo>
                  <a:lnTo>
                    <a:pt x="665" y="350"/>
                  </a:lnTo>
                  <a:lnTo>
                    <a:pt x="665" y="371"/>
                  </a:lnTo>
                  <a:lnTo>
                    <a:pt x="664" y="390"/>
                  </a:lnTo>
                  <a:lnTo>
                    <a:pt x="663" y="410"/>
                  </a:lnTo>
                  <a:lnTo>
                    <a:pt x="660" y="428"/>
                  </a:lnTo>
                  <a:lnTo>
                    <a:pt x="658" y="446"/>
                  </a:lnTo>
                  <a:lnTo>
                    <a:pt x="654" y="465"/>
                  </a:lnTo>
                  <a:lnTo>
                    <a:pt x="650" y="482"/>
                  </a:lnTo>
                  <a:lnTo>
                    <a:pt x="645" y="499"/>
                  </a:lnTo>
                  <a:lnTo>
                    <a:pt x="640" y="514"/>
                  </a:lnTo>
                  <a:lnTo>
                    <a:pt x="634" y="530"/>
                  </a:lnTo>
                  <a:lnTo>
                    <a:pt x="628" y="545"/>
                  </a:lnTo>
                  <a:lnTo>
                    <a:pt x="621" y="559"/>
                  </a:lnTo>
                  <a:lnTo>
                    <a:pt x="613" y="573"/>
                  </a:lnTo>
                  <a:lnTo>
                    <a:pt x="604" y="586"/>
                  </a:lnTo>
                  <a:lnTo>
                    <a:pt x="595" y="599"/>
                  </a:lnTo>
                  <a:lnTo>
                    <a:pt x="586" y="611"/>
                  </a:lnTo>
                  <a:lnTo>
                    <a:pt x="575" y="622"/>
                  </a:lnTo>
                  <a:lnTo>
                    <a:pt x="565" y="633"/>
                  </a:lnTo>
                  <a:lnTo>
                    <a:pt x="554" y="643"/>
                  </a:lnTo>
                  <a:lnTo>
                    <a:pt x="541" y="652"/>
                  </a:lnTo>
                  <a:lnTo>
                    <a:pt x="529" y="661"/>
                  </a:lnTo>
                  <a:lnTo>
                    <a:pt x="517" y="669"/>
                  </a:lnTo>
                  <a:lnTo>
                    <a:pt x="504" y="676"/>
                  </a:lnTo>
                  <a:lnTo>
                    <a:pt x="490" y="683"/>
                  </a:lnTo>
                  <a:lnTo>
                    <a:pt x="477" y="688"/>
                  </a:lnTo>
                  <a:lnTo>
                    <a:pt x="462" y="693"/>
                  </a:lnTo>
                  <a:lnTo>
                    <a:pt x="447" y="697"/>
                  </a:lnTo>
                  <a:lnTo>
                    <a:pt x="432" y="700"/>
                  </a:lnTo>
                  <a:lnTo>
                    <a:pt x="417" y="703"/>
                  </a:lnTo>
                  <a:lnTo>
                    <a:pt x="400" y="705"/>
                  </a:lnTo>
                  <a:lnTo>
                    <a:pt x="384" y="706"/>
                  </a:lnTo>
                  <a:lnTo>
                    <a:pt x="367" y="706"/>
                  </a:lnTo>
                  <a:lnTo>
                    <a:pt x="350" y="706"/>
                  </a:lnTo>
                  <a:lnTo>
                    <a:pt x="333" y="705"/>
                  </a:lnTo>
                  <a:lnTo>
                    <a:pt x="317" y="703"/>
                  </a:lnTo>
                  <a:lnTo>
                    <a:pt x="302" y="699"/>
                  </a:lnTo>
                  <a:lnTo>
                    <a:pt x="286" y="696"/>
                  </a:lnTo>
                  <a:lnTo>
                    <a:pt x="271" y="691"/>
                  </a:lnTo>
                  <a:lnTo>
                    <a:pt x="257" y="685"/>
                  </a:lnTo>
                  <a:lnTo>
                    <a:pt x="243" y="679"/>
                  </a:lnTo>
                  <a:lnTo>
                    <a:pt x="230" y="672"/>
                  </a:lnTo>
                  <a:lnTo>
                    <a:pt x="217" y="662"/>
                  </a:lnTo>
                  <a:lnTo>
                    <a:pt x="205" y="653"/>
                  </a:lnTo>
                  <a:lnTo>
                    <a:pt x="193" y="643"/>
                  </a:lnTo>
                  <a:lnTo>
                    <a:pt x="182" y="632"/>
                  </a:lnTo>
                  <a:lnTo>
                    <a:pt x="171" y="620"/>
                  </a:lnTo>
                  <a:lnTo>
                    <a:pt x="160" y="608"/>
                  </a:lnTo>
                  <a:lnTo>
                    <a:pt x="150" y="594"/>
                  </a:lnTo>
                  <a:lnTo>
                    <a:pt x="150" y="988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 noEditPoints="1"/>
            </p:cNvSpPr>
            <p:nvPr userDrawn="1"/>
          </p:nvSpPr>
          <p:spPr bwMode="auto">
            <a:xfrm>
              <a:off x="5369" y="3007"/>
              <a:ext cx="39" cy="41"/>
            </a:xfrm>
            <a:custGeom>
              <a:avLst/>
              <a:gdLst>
                <a:gd name="T0" fmla="*/ 505 w 666"/>
                <a:gd name="T1" fmla="*/ 608 h 706"/>
                <a:gd name="T2" fmla="*/ 460 w 666"/>
                <a:gd name="T3" fmla="*/ 653 h 706"/>
                <a:gd name="T4" fmla="*/ 408 w 666"/>
                <a:gd name="T5" fmla="*/ 685 h 706"/>
                <a:gd name="T6" fmla="*/ 348 w 666"/>
                <a:gd name="T7" fmla="*/ 703 h 706"/>
                <a:gd name="T8" fmla="*/ 281 w 666"/>
                <a:gd name="T9" fmla="*/ 706 h 706"/>
                <a:gd name="T10" fmla="*/ 218 w 666"/>
                <a:gd name="T11" fmla="*/ 697 h 706"/>
                <a:gd name="T12" fmla="*/ 161 w 666"/>
                <a:gd name="T13" fmla="*/ 676 h 706"/>
                <a:gd name="T14" fmla="*/ 111 w 666"/>
                <a:gd name="T15" fmla="*/ 643 h 706"/>
                <a:gd name="T16" fmla="*/ 70 w 666"/>
                <a:gd name="T17" fmla="*/ 599 h 706"/>
                <a:gd name="T18" fmla="*/ 37 w 666"/>
                <a:gd name="T19" fmla="*/ 545 h 706"/>
                <a:gd name="T20" fmla="*/ 15 w 666"/>
                <a:gd name="T21" fmla="*/ 482 h 706"/>
                <a:gd name="T22" fmla="*/ 3 w 666"/>
                <a:gd name="T23" fmla="*/ 410 h 706"/>
                <a:gd name="T24" fmla="*/ 0 w 666"/>
                <a:gd name="T25" fmla="*/ 331 h 706"/>
                <a:gd name="T26" fmla="*/ 8 w 666"/>
                <a:gd name="T27" fmla="*/ 259 h 706"/>
                <a:gd name="T28" fmla="*/ 25 w 666"/>
                <a:gd name="T29" fmla="*/ 193 h 706"/>
                <a:gd name="T30" fmla="*/ 53 w 666"/>
                <a:gd name="T31" fmla="*/ 135 h 706"/>
                <a:gd name="T32" fmla="*/ 91 w 666"/>
                <a:gd name="T33" fmla="*/ 86 h 706"/>
                <a:gd name="T34" fmla="*/ 137 w 666"/>
                <a:gd name="T35" fmla="*/ 46 h 706"/>
                <a:gd name="T36" fmla="*/ 189 w 666"/>
                <a:gd name="T37" fmla="*/ 18 h 706"/>
                <a:gd name="T38" fmla="*/ 247 w 666"/>
                <a:gd name="T39" fmla="*/ 3 h 706"/>
                <a:gd name="T40" fmla="*/ 314 w 666"/>
                <a:gd name="T41" fmla="*/ 1 h 706"/>
                <a:gd name="T42" fmla="*/ 385 w 666"/>
                <a:gd name="T43" fmla="*/ 13 h 706"/>
                <a:gd name="T44" fmla="*/ 446 w 666"/>
                <a:gd name="T45" fmla="*/ 43 h 706"/>
                <a:gd name="T46" fmla="*/ 491 w 666"/>
                <a:gd name="T47" fmla="*/ 87 h 706"/>
                <a:gd name="T48" fmla="*/ 515 w 666"/>
                <a:gd name="T49" fmla="*/ 24 h 706"/>
                <a:gd name="T50" fmla="*/ 519 w 666"/>
                <a:gd name="T51" fmla="*/ 324 h 706"/>
                <a:gd name="T52" fmla="*/ 501 w 666"/>
                <a:gd name="T53" fmla="*/ 240 h 706"/>
                <a:gd name="T54" fmla="*/ 478 w 666"/>
                <a:gd name="T55" fmla="*/ 198 h 706"/>
                <a:gd name="T56" fmla="*/ 453 w 666"/>
                <a:gd name="T57" fmla="*/ 171 h 706"/>
                <a:gd name="T58" fmla="*/ 424 w 666"/>
                <a:gd name="T59" fmla="*/ 152 h 706"/>
                <a:gd name="T60" fmla="*/ 388 w 666"/>
                <a:gd name="T61" fmla="*/ 139 h 706"/>
                <a:gd name="T62" fmla="*/ 319 w 666"/>
                <a:gd name="T63" fmla="*/ 135 h 706"/>
                <a:gd name="T64" fmla="*/ 272 w 666"/>
                <a:gd name="T65" fmla="*/ 145 h 706"/>
                <a:gd name="T66" fmla="*/ 240 w 666"/>
                <a:gd name="T67" fmla="*/ 161 h 706"/>
                <a:gd name="T68" fmla="*/ 212 w 666"/>
                <a:gd name="T69" fmla="*/ 185 h 706"/>
                <a:gd name="T70" fmla="*/ 189 w 666"/>
                <a:gd name="T71" fmla="*/ 215 h 706"/>
                <a:gd name="T72" fmla="*/ 164 w 666"/>
                <a:gd name="T73" fmla="*/ 283 h 706"/>
                <a:gd name="T74" fmla="*/ 157 w 666"/>
                <a:gd name="T75" fmla="*/ 380 h 706"/>
                <a:gd name="T76" fmla="*/ 176 w 666"/>
                <a:gd name="T77" fmla="*/ 467 h 706"/>
                <a:gd name="T78" fmla="*/ 198 w 666"/>
                <a:gd name="T79" fmla="*/ 509 h 706"/>
                <a:gd name="T80" fmla="*/ 223 w 666"/>
                <a:gd name="T81" fmla="*/ 535 h 706"/>
                <a:gd name="T82" fmla="*/ 252 w 666"/>
                <a:gd name="T83" fmla="*/ 555 h 706"/>
                <a:gd name="T84" fmla="*/ 287 w 666"/>
                <a:gd name="T85" fmla="*/ 567 h 706"/>
                <a:gd name="T86" fmla="*/ 346 w 666"/>
                <a:gd name="T87" fmla="*/ 573 h 706"/>
                <a:gd name="T88" fmla="*/ 384 w 666"/>
                <a:gd name="T89" fmla="*/ 567 h 706"/>
                <a:gd name="T90" fmla="*/ 419 w 666"/>
                <a:gd name="T91" fmla="*/ 553 h 706"/>
                <a:gd name="T92" fmla="*/ 449 w 666"/>
                <a:gd name="T93" fmla="*/ 532 h 706"/>
                <a:gd name="T94" fmla="*/ 480 w 666"/>
                <a:gd name="T95" fmla="*/ 496 h 706"/>
                <a:gd name="T96" fmla="*/ 512 w 666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6" h="706">
                  <a:moveTo>
                    <a:pt x="666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8" y="662"/>
                  </a:lnTo>
                  <a:lnTo>
                    <a:pt x="435" y="672"/>
                  </a:lnTo>
                  <a:lnTo>
                    <a:pt x="422" y="679"/>
                  </a:lnTo>
                  <a:lnTo>
                    <a:pt x="408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9" y="703"/>
                  </a:lnTo>
                  <a:lnTo>
                    <a:pt x="233" y="700"/>
                  </a:lnTo>
                  <a:lnTo>
                    <a:pt x="218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5" y="683"/>
                  </a:lnTo>
                  <a:lnTo>
                    <a:pt x="161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90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5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8" y="446"/>
                  </a:lnTo>
                  <a:lnTo>
                    <a:pt x="5" y="428"/>
                  </a:lnTo>
                  <a:lnTo>
                    <a:pt x="3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3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3" y="31"/>
                  </a:lnTo>
                  <a:lnTo>
                    <a:pt x="176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9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8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9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6" y="24"/>
                  </a:lnTo>
                  <a:lnTo>
                    <a:pt x="666" y="680"/>
                  </a:lnTo>
                  <a:close/>
                  <a:moveTo>
                    <a:pt x="519" y="349"/>
                  </a:moveTo>
                  <a:lnTo>
                    <a:pt x="519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4" y="152"/>
                  </a:lnTo>
                  <a:lnTo>
                    <a:pt x="415" y="148"/>
                  </a:lnTo>
                  <a:lnTo>
                    <a:pt x="407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9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9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5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6" y="243"/>
                  </a:lnTo>
                  <a:lnTo>
                    <a:pt x="169" y="263"/>
                  </a:lnTo>
                  <a:lnTo>
                    <a:pt x="164" y="283"/>
                  </a:lnTo>
                  <a:lnTo>
                    <a:pt x="160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60" y="404"/>
                  </a:lnTo>
                  <a:lnTo>
                    <a:pt x="164" y="426"/>
                  </a:lnTo>
                  <a:lnTo>
                    <a:pt x="169" y="447"/>
                  </a:lnTo>
                  <a:lnTo>
                    <a:pt x="176" y="467"/>
                  </a:lnTo>
                  <a:lnTo>
                    <a:pt x="184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6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11" y="557"/>
                  </a:lnTo>
                  <a:lnTo>
                    <a:pt x="419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9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9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7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9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 userDrawn="1"/>
          </p:nvSpPr>
          <p:spPr bwMode="auto">
            <a:xfrm>
              <a:off x="5426" y="3007"/>
              <a:ext cx="38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30 w 632"/>
                <a:gd name="T21" fmla="*/ 2 h 680"/>
                <a:gd name="T22" fmla="*/ 463 w 632"/>
                <a:gd name="T23" fmla="*/ 6 h 680"/>
                <a:gd name="T24" fmla="*/ 493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7 w 632"/>
                <a:gd name="T59" fmla="*/ 156 h 680"/>
                <a:gd name="T60" fmla="*/ 420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6 w 632"/>
                <a:gd name="T81" fmla="*/ 193 h 680"/>
                <a:gd name="T82" fmla="*/ 172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7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30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7" y="156"/>
                  </a:lnTo>
                  <a:lnTo>
                    <a:pt x="431" y="152"/>
                  </a:lnTo>
                  <a:lnTo>
                    <a:pt x="420" y="145"/>
                  </a:lnTo>
                  <a:lnTo>
                    <a:pt x="406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2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 noEditPoints="1"/>
            </p:cNvSpPr>
            <p:nvPr userDrawn="1"/>
          </p:nvSpPr>
          <p:spPr bwMode="auto">
            <a:xfrm>
              <a:off x="5481" y="2986"/>
              <a:ext cx="11" cy="61"/>
            </a:xfrm>
            <a:custGeom>
              <a:avLst/>
              <a:gdLst>
                <a:gd name="T0" fmla="*/ 0 w 187"/>
                <a:gd name="T1" fmla="*/ 83 h 1033"/>
                <a:gd name="T2" fmla="*/ 4 w 187"/>
                <a:gd name="T3" fmla="*/ 66 h 1033"/>
                <a:gd name="T4" fmla="*/ 11 w 187"/>
                <a:gd name="T5" fmla="*/ 49 h 1033"/>
                <a:gd name="T6" fmla="*/ 21 w 187"/>
                <a:gd name="T7" fmla="*/ 34 h 1033"/>
                <a:gd name="T8" fmla="*/ 35 w 187"/>
                <a:gd name="T9" fmla="*/ 21 h 1033"/>
                <a:gd name="T10" fmla="*/ 50 w 187"/>
                <a:gd name="T11" fmla="*/ 10 h 1033"/>
                <a:gd name="T12" fmla="*/ 67 w 187"/>
                <a:gd name="T13" fmla="*/ 3 h 1033"/>
                <a:gd name="T14" fmla="*/ 85 w 187"/>
                <a:gd name="T15" fmla="*/ 0 h 1033"/>
                <a:gd name="T16" fmla="*/ 104 w 187"/>
                <a:gd name="T17" fmla="*/ 0 h 1033"/>
                <a:gd name="T18" fmla="*/ 122 w 187"/>
                <a:gd name="T19" fmla="*/ 3 h 1033"/>
                <a:gd name="T20" fmla="*/ 139 w 187"/>
                <a:gd name="T21" fmla="*/ 10 h 1033"/>
                <a:gd name="T22" fmla="*/ 154 w 187"/>
                <a:gd name="T23" fmla="*/ 20 h 1033"/>
                <a:gd name="T24" fmla="*/ 167 w 187"/>
                <a:gd name="T25" fmla="*/ 33 h 1033"/>
                <a:gd name="T26" fmla="*/ 177 w 187"/>
                <a:gd name="T27" fmla="*/ 48 h 1033"/>
                <a:gd name="T28" fmla="*/ 183 w 187"/>
                <a:gd name="T29" fmla="*/ 65 h 1033"/>
                <a:gd name="T30" fmla="*/ 187 w 187"/>
                <a:gd name="T31" fmla="*/ 83 h 1033"/>
                <a:gd name="T32" fmla="*/ 187 w 187"/>
                <a:gd name="T33" fmla="*/ 102 h 1033"/>
                <a:gd name="T34" fmla="*/ 183 w 187"/>
                <a:gd name="T35" fmla="*/ 121 h 1033"/>
                <a:gd name="T36" fmla="*/ 177 w 187"/>
                <a:gd name="T37" fmla="*/ 138 h 1033"/>
                <a:gd name="T38" fmla="*/ 167 w 187"/>
                <a:gd name="T39" fmla="*/ 153 h 1033"/>
                <a:gd name="T40" fmla="*/ 153 w 187"/>
                <a:gd name="T41" fmla="*/ 167 h 1033"/>
                <a:gd name="T42" fmla="*/ 138 w 187"/>
                <a:gd name="T43" fmla="*/ 177 h 1033"/>
                <a:gd name="T44" fmla="*/ 122 w 187"/>
                <a:gd name="T45" fmla="*/ 184 h 1033"/>
                <a:gd name="T46" fmla="*/ 104 w 187"/>
                <a:gd name="T47" fmla="*/ 188 h 1033"/>
                <a:gd name="T48" fmla="*/ 85 w 187"/>
                <a:gd name="T49" fmla="*/ 188 h 1033"/>
                <a:gd name="T50" fmla="*/ 67 w 187"/>
                <a:gd name="T51" fmla="*/ 184 h 1033"/>
                <a:gd name="T52" fmla="*/ 50 w 187"/>
                <a:gd name="T53" fmla="*/ 177 h 1033"/>
                <a:gd name="T54" fmla="*/ 35 w 187"/>
                <a:gd name="T55" fmla="*/ 167 h 1033"/>
                <a:gd name="T56" fmla="*/ 21 w 187"/>
                <a:gd name="T57" fmla="*/ 152 h 1033"/>
                <a:gd name="T58" fmla="*/ 11 w 187"/>
                <a:gd name="T59" fmla="*/ 137 h 1033"/>
                <a:gd name="T60" fmla="*/ 4 w 187"/>
                <a:gd name="T61" fmla="*/ 120 h 1033"/>
                <a:gd name="T62" fmla="*/ 0 w 187"/>
                <a:gd name="T63" fmla="*/ 102 h 1033"/>
                <a:gd name="T64" fmla="*/ 19 w 187"/>
                <a:gd name="T65" fmla="*/ 1033 h 1033"/>
                <a:gd name="T66" fmla="*/ 169 w 187"/>
                <a:gd name="T67" fmla="*/ 377 h 1033"/>
                <a:gd name="T68" fmla="*/ 19 w 187"/>
                <a:gd name="T6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" h="1033">
                  <a:moveTo>
                    <a:pt x="0" y="93"/>
                  </a:moveTo>
                  <a:lnTo>
                    <a:pt x="0" y="83"/>
                  </a:lnTo>
                  <a:lnTo>
                    <a:pt x="1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1" y="34"/>
                  </a:lnTo>
                  <a:lnTo>
                    <a:pt x="28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3" y="1"/>
                  </a:lnTo>
                  <a:lnTo>
                    <a:pt x="122" y="3"/>
                  </a:lnTo>
                  <a:lnTo>
                    <a:pt x="131" y="6"/>
                  </a:lnTo>
                  <a:lnTo>
                    <a:pt x="139" y="10"/>
                  </a:lnTo>
                  <a:lnTo>
                    <a:pt x="146" y="15"/>
                  </a:lnTo>
                  <a:lnTo>
                    <a:pt x="154" y="20"/>
                  </a:lnTo>
                  <a:lnTo>
                    <a:pt x="161" y="26"/>
                  </a:lnTo>
                  <a:lnTo>
                    <a:pt x="167" y="33"/>
                  </a:lnTo>
                  <a:lnTo>
                    <a:pt x="172" y="40"/>
                  </a:lnTo>
                  <a:lnTo>
                    <a:pt x="177" y="48"/>
                  </a:lnTo>
                  <a:lnTo>
                    <a:pt x="180" y="56"/>
                  </a:lnTo>
                  <a:lnTo>
                    <a:pt x="183" y="65"/>
                  </a:lnTo>
                  <a:lnTo>
                    <a:pt x="185" y="73"/>
                  </a:lnTo>
                  <a:lnTo>
                    <a:pt x="187" y="83"/>
                  </a:lnTo>
                  <a:lnTo>
                    <a:pt x="187" y="93"/>
                  </a:lnTo>
                  <a:lnTo>
                    <a:pt x="187" y="102"/>
                  </a:lnTo>
                  <a:lnTo>
                    <a:pt x="185" y="112"/>
                  </a:lnTo>
                  <a:lnTo>
                    <a:pt x="183" y="121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2" y="145"/>
                  </a:lnTo>
                  <a:lnTo>
                    <a:pt x="167" y="153"/>
                  </a:lnTo>
                  <a:lnTo>
                    <a:pt x="160" y="161"/>
                  </a:lnTo>
                  <a:lnTo>
                    <a:pt x="153" y="167"/>
                  </a:lnTo>
                  <a:lnTo>
                    <a:pt x="146" y="173"/>
                  </a:lnTo>
                  <a:lnTo>
                    <a:pt x="138" y="177"/>
                  </a:lnTo>
                  <a:lnTo>
                    <a:pt x="130" y="181"/>
                  </a:lnTo>
                  <a:lnTo>
                    <a:pt x="122" y="184"/>
                  </a:lnTo>
                  <a:lnTo>
                    <a:pt x="113" y="186"/>
                  </a:lnTo>
                  <a:lnTo>
                    <a:pt x="104" y="188"/>
                  </a:lnTo>
                  <a:lnTo>
                    <a:pt x="94" y="188"/>
                  </a:lnTo>
                  <a:lnTo>
                    <a:pt x="85" y="188"/>
                  </a:lnTo>
                  <a:lnTo>
                    <a:pt x="75" y="186"/>
                  </a:lnTo>
                  <a:lnTo>
                    <a:pt x="67" y="184"/>
                  </a:lnTo>
                  <a:lnTo>
                    <a:pt x="58" y="181"/>
                  </a:lnTo>
                  <a:lnTo>
                    <a:pt x="50" y="177"/>
                  </a:lnTo>
                  <a:lnTo>
                    <a:pt x="42" y="172"/>
                  </a:lnTo>
                  <a:lnTo>
                    <a:pt x="35" y="167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1" y="137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1" y="111"/>
                  </a:lnTo>
                  <a:lnTo>
                    <a:pt x="0" y="102"/>
                  </a:lnTo>
                  <a:lnTo>
                    <a:pt x="0" y="93"/>
                  </a:lnTo>
                  <a:close/>
                  <a:moveTo>
                    <a:pt x="19" y="1033"/>
                  </a:moveTo>
                  <a:lnTo>
                    <a:pt x="19" y="377"/>
                  </a:lnTo>
                  <a:lnTo>
                    <a:pt x="169" y="377"/>
                  </a:lnTo>
                  <a:lnTo>
                    <a:pt x="169" y="1033"/>
                  </a:lnTo>
                  <a:lnTo>
                    <a:pt x="19" y="103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/>
            <p:cNvSpPr>
              <a:spLocks noEditPoints="1"/>
            </p:cNvSpPr>
            <p:nvPr userDrawn="1"/>
          </p:nvSpPr>
          <p:spPr bwMode="auto">
            <a:xfrm>
              <a:off x="5507" y="3007"/>
              <a:ext cx="40" cy="41"/>
            </a:xfrm>
            <a:custGeom>
              <a:avLst/>
              <a:gdLst>
                <a:gd name="T0" fmla="*/ 159 w 680"/>
                <a:gd name="T1" fmla="*/ 395 h 706"/>
                <a:gd name="T2" fmla="*/ 173 w 680"/>
                <a:gd name="T3" fmla="*/ 456 h 706"/>
                <a:gd name="T4" fmla="*/ 200 w 680"/>
                <a:gd name="T5" fmla="*/ 504 h 706"/>
                <a:gd name="T6" fmla="*/ 237 w 680"/>
                <a:gd name="T7" fmla="*/ 540 h 706"/>
                <a:gd name="T8" fmla="*/ 286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5 w 680"/>
                <a:gd name="T17" fmla="*/ 530 h 706"/>
                <a:gd name="T18" fmla="*/ 508 w 680"/>
                <a:gd name="T19" fmla="*/ 499 h 706"/>
                <a:gd name="T20" fmla="*/ 539 w 680"/>
                <a:gd name="T21" fmla="*/ 457 h 706"/>
                <a:gd name="T22" fmla="*/ 659 w 680"/>
                <a:gd name="T23" fmla="*/ 534 h 706"/>
                <a:gd name="T24" fmla="*/ 612 w 680"/>
                <a:gd name="T25" fmla="*/ 596 h 706"/>
                <a:gd name="T26" fmla="*/ 557 w 680"/>
                <a:gd name="T27" fmla="*/ 644 h 706"/>
                <a:gd name="T28" fmla="*/ 494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9 w 680"/>
                <a:gd name="T35" fmla="*/ 703 h 706"/>
                <a:gd name="T36" fmla="*/ 236 w 680"/>
                <a:gd name="T37" fmla="*/ 693 h 706"/>
                <a:gd name="T38" fmla="*/ 188 w 680"/>
                <a:gd name="T39" fmla="*/ 676 h 706"/>
                <a:gd name="T40" fmla="*/ 145 w 680"/>
                <a:gd name="T41" fmla="*/ 652 h 706"/>
                <a:gd name="T42" fmla="*/ 106 w 680"/>
                <a:gd name="T43" fmla="*/ 621 h 706"/>
                <a:gd name="T44" fmla="*/ 73 w 680"/>
                <a:gd name="T45" fmla="*/ 585 h 706"/>
                <a:gd name="T46" fmla="*/ 45 w 680"/>
                <a:gd name="T47" fmla="*/ 544 h 706"/>
                <a:gd name="T48" fmla="*/ 24 w 680"/>
                <a:gd name="T49" fmla="*/ 498 h 706"/>
                <a:gd name="T50" fmla="*/ 10 w 680"/>
                <a:gd name="T51" fmla="*/ 447 h 706"/>
                <a:gd name="T52" fmla="*/ 2 w 680"/>
                <a:gd name="T53" fmla="*/ 392 h 706"/>
                <a:gd name="T54" fmla="*/ 1 w 680"/>
                <a:gd name="T55" fmla="*/ 334 h 706"/>
                <a:gd name="T56" fmla="*/ 6 w 680"/>
                <a:gd name="T57" fmla="*/ 280 h 706"/>
                <a:gd name="T58" fmla="*/ 19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8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7 w 680"/>
                <a:gd name="T75" fmla="*/ 0 h 706"/>
                <a:gd name="T76" fmla="*/ 384 w 680"/>
                <a:gd name="T77" fmla="*/ 1 h 706"/>
                <a:gd name="T78" fmla="*/ 437 w 680"/>
                <a:gd name="T79" fmla="*/ 9 h 706"/>
                <a:gd name="T80" fmla="*/ 486 w 680"/>
                <a:gd name="T81" fmla="*/ 24 h 706"/>
                <a:gd name="T82" fmla="*/ 529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1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2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7" y="373"/>
                  </a:lnTo>
                  <a:lnTo>
                    <a:pt x="159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200" y="504"/>
                  </a:lnTo>
                  <a:lnTo>
                    <a:pt x="211" y="517"/>
                  </a:lnTo>
                  <a:lnTo>
                    <a:pt x="224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6" y="561"/>
                  </a:lnTo>
                  <a:lnTo>
                    <a:pt x="304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9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3" y="538"/>
                  </a:lnTo>
                  <a:lnTo>
                    <a:pt x="475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8" y="499"/>
                  </a:lnTo>
                  <a:lnTo>
                    <a:pt x="518" y="486"/>
                  </a:lnTo>
                  <a:lnTo>
                    <a:pt x="528" y="472"/>
                  </a:lnTo>
                  <a:lnTo>
                    <a:pt x="539" y="457"/>
                  </a:lnTo>
                  <a:lnTo>
                    <a:pt x="548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2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4" y="679"/>
                  </a:lnTo>
                  <a:lnTo>
                    <a:pt x="471" y="688"/>
                  </a:lnTo>
                  <a:lnTo>
                    <a:pt x="448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9" y="703"/>
                  </a:lnTo>
                  <a:lnTo>
                    <a:pt x="270" y="700"/>
                  </a:lnTo>
                  <a:lnTo>
                    <a:pt x="252" y="697"/>
                  </a:lnTo>
                  <a:lnTo>
                    <a:pt x="236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9" y="660"/>
                  </a:lnTo>
                  <a:lnTo>
                    <a:pt x="145" y="652"/>
                  </a:lnTo>
                  <a:lnTo>
                    <a:pt x="131" y="642"/>
                  </a:lnTo>
                  <a:lnTo>
                    <a:pt x="119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3" y="585"/>
                  </a:lnTo>
                  <a:lnTo>
                    <a:pt x="63" y="572"/>
                  </a:lnTo>
                  <a:lnTo>
                    <a:pt x="54" y="558"/>
                  </a:lnTo>
                  <a:lnTo>
                    <a:pt x="45" y="544"/>
                  </a:lnTo>
                  <a:lnTo>
                    <a:pt x="38" y="529"/>
                  </a:lnTo>
                  <a:lnTo>
                    <a:pt x="30" y="514"/>
                  </a:lnTo>
                  <a:lnTo>
                    <a:pt x="24" y="498"/>
                  </a:lnTo>
                  <a:lnTo>
                    <a:pt x="18" y="482"/>
                  </a:lnTo>
                  <a:lnTo>
                    <a:pt x="14" y="465"/>
                  </a:lnTo>
                  <a:lnTo>
                    <a:pt x="10" y="447"/>
                  </a:lnTo>
                  <a:lnTo>
                    <a:pt x="6" y="429"/>
                  </a:lnTo>
                  <a:lnTo>
                    <a:pt x="4" y="411"/>
                  </a:lnTo>
                  <a:lnTo>
                    <a:pt x="2" y="392"/>
                  </a:lnTo>
                  <a:lnTo>
                    <a:pt x="1" y="373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6"/>
                  </a:lnTo>
                  <a:lnTo>
                    <a:pt x="4" y="298"/>
                  </a:lnTo>
                  <a:lnTo>
                    <a:pt x="6" y="280"/>
                  </a:lnTo>
                  <a:lnTo>
                    <a:pt x="10" y="263"/>
                  </a:lnTo>
                  <a:lnTo>
                    <a:pt x="14" y="246"/>
                  </a:lnTo>
                  <a:lnTo>
                    <a:pt x="19" y="228"/>
                  </a:lnTo>
                  <a:lnTo>
                    <a:pt x="24" y="212"/>
                  </a:lnTo>
                  <a:lnTo>
                    <a:pt x="31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8" y="100"/>
                  </a:lnTo>
                  <a:lnTo>
                    <a:pt x="110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1" y="4"/>
                  </a:lnTo>
                  <a:lnTo>
                    <a:pt x="308" y="2"/>
                  </a:lnTo>
                  <a:lnTo>
                    <a:pt x="327" y="0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84" y="1"/>
                  </a:lnTo>
                  <a:lnTo>
                    <a:pt x="402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4" y="13"/>
                  </a:lnTo>
                  <a:lnTo>
                    <a:pt x="470" y="17"/>
                  </a:lnTo>
                  <a:lnTo>
                    <a:pt x="486" y="24"/>
                  </a:lnTo>
                  <a:lnTo>
                    <a:pt x="501" y="30"/>
                  </a:lnTo>
                  <a:lnTo>
                    <a:pt x="515" y="36"/>
                  </a:lnTo>
                  <a:lnTo>
                    <a:pt x="529" y="44"/>
                  </a:lnTo>
                  <a:lnTo>
                    <a:pt x="544" y="52"/>
                  </a:lnTo>
                  <a:lnTo>
                    <a:pt x="557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1" y="141"/>
                  </a:lnTo>
                  <a:lnTo>
                    <a:pt x="639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2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4" y="273"/>
                  </a:moveTo>
                  <a:lnTo>
                    <a:pt x="521" y="256"/>
                  </a:lnTo>
                  <a:lnTo>
                    <a:pt x="518" y="240"/>
                  </a:lnTo>
                  <a:lnTo>
                    <a:pt x="513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1" y="185"/>
                  </a:lnTo>
                  <a:lnTo>
                    <a:pt x="481" y="175"/>
                  </a:lnTo>
                  <a:lnTo>
                    <a:pt x="471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8" y="137"/>
                  </a:lnTo>
                  <a:lnTo>
                    <a:pt x="402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9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4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/>
            </p:cNvSpPr>
            <p:nvPr userDrawn="1"/>
          </p:nvSpPr>
          <p:spPr bwMode="auto">
            <a:xfrm>
              <a:off x="5558" y="3007"/>
              <a:ext cx="31" cy="41"/>
            </a:xfrm>
            <a:custGeom>
              <a:avLst/>
              <a:gdLst>
                <a:gd name="T0" fmla="*/ 133 w 527"/>
                <a:gd name="T1" fmla="*/ 516 h 707"/>
                <a:gd name="T2" fmla="*/ 159 w 527"/>
                <a:gd name="T3" fmla="*/ 554 h 707"/>
                <a:gd name="T4" fmla="*/ 196 w 527"/>
                <a:gd name="T5" fmla="*/ 579 h 707"/>
                <a:gd name="T6" fmla="*/ 244 w 527"/>
                <a:gd name="T7" fmla="*/ 592 h 707"/>
                <a:gd name="T8" fmla="*/ 296 w 527"/>
                <a:gd name="T9" fmla="*/ 592 h 707"/>
                <a:gd name="T10" fmla="*/ 335 w 527"/>
                <a:gd name="T11" fmla="*/ 581 h 707"/>
                <a:gd name="T12" fmla="*/ 363 w 527"/>
                <a:gd name="T13" fmla="*/ 558 h 707"/>
                <a:gd name="T14" fmla="*/ 378 w 527"/>
                <a:gd name="T15" fmla="*/ 526 h 707"/>
                <a:gd name="T16" fmla="*/ 378 w 527"/>
                <a:gd name="T17" fmla="*/ 494 h 707"/>
                <a:gd name="T18" fmla="*/ 365 w 527"/>
                <a:gd name="T19" fmla="*/ 470 h 707"/>
                <a:gd name="T20" fmla="*/ 340 w 527"/>
                <a:gd name="T21" fmla="*/ 446 h 707"/>
                <a:gd name="T22" fmla="*/ 278 w 527"/>
                <a:gd name="T23" fmla="*/ 415 h 707"/>
                <a:gd name="T24" fmla="*/ 225 w 527"/>
                <a:gd name="T25" fmla="*/ 395 h 707"/>
                <a:gd name="T26" fmla="*/ 135 w 527"/>
                <a:gd name="T27" fmla="*/ 351 h 707"/>
                <a:gd name="T28" fmla="*/ 77 w 527"/>
                <a:gd name="T29" fmla="*/ 307 h 707"/>
                <a:gd name="T30" fmla="*/ 46 w 527"/>
                <a:gd name="T31" fmla="*/ 257 h 707"/>
                <a:gd name="T32" fmla="*/ 36 w 527"/>
                <a:gd name="T33" fmla="*/ 197 h 707"/>
                <a:gd name="T34" fmla="*/ 40 w 527"/>
                <a:gd name="T35" fmla="*/ 155 h 707"/>
                <a:gd name="T36" fmla="*/ 53 w 527"/>
                <a:gd name="T37" fmla="*/ 118 h 707"/>
                <a:gd name="T38" fmla="*/ 74 w 527"/>
                <a:gd name="T39" fmla="*/ 84 h 707"/>
                <a:gd name="T40" fmla="*/ 104 w 527"/>
                <a:gd name="T41" fmla="*/ 55 h 707"/>
                <a:gd name="T42" fmla="*/ 141 w 527"/>
                <a:gd name="T43" fmla="*/ 31 h 707"/>
                <a:gd name="T44" fmla="*/ 185 w 527"/>
                <a:gd name="T45" fmla="*/ 13 h 707"/>
                <a:gd name="T46" fmla="*/ 286 w 527"/>
                <a:gd name="T47" fmla="*/ 0 h 707"/>
                <a:gd name="T48" fmla="*/ 357 w 527"/>
                <a:gd name="T49" fmla="*/ 7 h 707"/>
                <a:gd name="T50" fmla="*/ 417 w 527"/>
                <a:gd name="T51" fmla="*/ 29 h 707"/>
                <a:gd name="T52" fmla="*/ 464 w 527"/>
                <a:gd name="T53" fmla="*/ 62 h 707"/>
                <a:gd name="T54" fmla="*/ 496 w 527"/>
                <a:gd name="T55" fmla="*/ 108 h 707"/>
                <a:gd name="T56" fmla="*/ 378 w 527"/>
                <a:gd name="T57" fmla="*/ 160 h 707"/>
                <a:gd name="T58" fmla="*/ 355 w 527"/>
                <a:gd name="T59" fmla="*/ 137 h 707"/>
                <a:gd name="T60" fmla="*/ 325 w 527"/>
                <a:gd name="T61" fmla="*/ 121 h 707"/>
                <a:gd name="T62" fmla="*/ 290 w 527"/>
                <a:gd name="T63" fmla="*/ 114 h 707"/>
                <a:gd name="T64" fmla="*/ 251 w 527"/>
                <a:gd name="T65" fmla="*/ 116 h 707"/>
                <a:gd name="T66" fmla="*/ 219 w 527"/>
                <a:gd name="T67" fmla="*/ 129 h 707"/>
                <a:gd name="T68" fmla="*/ 196 w 527"/>
                <a:gd name="T69" fmla="*/ 151 h 707"/>
                <a:gd name="T70" fmla="*/ 187 w 527"/>
                <a:gd name="T71" fmla="*/ 180 h 707"/>
                <a:gd name="T72" fmla="*/ 190 w 527"/>
                <a:gd name="T73" fmla="*/ 207 h 707"/>
                <a:gd name="T74" fmla="*/ 208 w 527"/>
                <a:gd name="T75" fmla="*/ 231 h 707"/>
                <a:gd name="T76" fmla="*/ 241 w 527"/>
                <a:gd name="T77" fmla="*/ 255 h 707"/>
                <a:gd name="T78" fmla="*/ 319 w 527"/>
                <a:gd name="T79" fmla="*/ 288 h 707"/>
                <a:gd name="T80" fmla="*/ 380 w 527"/>
                <a:gd name="T81" fmla="*/ 312 h 707"/>
                <a:gd name="T82" fmla="*/ 452 w 527"/>
                <a:gd name="T83" fmla="*/ 352 h 707"/>
                <a:gd name="T84" fmla="*/ 497 w 527"/>
                <a:gd name="T85" fmla="*/ 396 h 707"/>
                <a:gd name="T86" fmla="*/ 522 w 527"/>
                <a:gd name="T87" fmla="*/ 449 h 707"/>
                <a:gd name="T88" fmla="*/ 527 w 527"/>
                <a:gd name="T89" fmla="*/ 510 h 707"/>
                <a:gd name="T90" fmla="*/ 520 w 527"/>
                <a:gd name="T91" fmla="*/ 555 h 707"/>
                <a:gd name="T92" fmla="*/ 505 w 527"/>
                <a:gd name="T93" fmla="*/ 594 h 707"/>
                <a:gd name="T94" fmla="*/ 480 w 527"/>
                <a:gd name="T95" fmla="*/ 629 h 707"/>
                <a:gd name="T96" fmla="*/ 447 w 527"/>
                <a:gd name="T97" fmla="*/ 658 h 707"/>
                <a:gd name="T98" fmla="*/ 406 w 527"/>
                <a:gd name="T99" fmla="*/ 681 h 707"/>
                <a:gd name="T100" fmla="*/ 358 w 527"/>
                <a:gd name="T101" fmla="*/ 697 h 707"/>
                <a:gd name="T102" fmla="*/ 290 w 527"/>
                <a:gd name="T103" fmla="*/ 706 h 707"/>
                <a:gd name="T104" fmla="*/ 192 w 527"/>
                <a:gd name="T105" fmla="*/ 702 h 707"/>
                <a:gd name="T106" fmla="*/ 116 w 527"/>
                <a:gd name="T107" fmla="*/ 680 h 707"/>
                <a:gd name="T108" fmla="*/ 56 w 527"/>
                <a:gd name="T109" fmla="*/ 638 h 707"/>
                <a:gd name="T110" fmla="*/ 10 w 527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7" h="707">
                  <a:moveTo>
                    <a:pt x="0" y="561"/>
                  </a:moveTo>
                  <a:lnTo>
                    <a:pt x="124" y="493"/>
                  </a:lnTo>
                  <a:lnTo>
                    <a:pt x="128" y="505"/>
                  </a:lnTo>
                  <a:lnTo>
                    <a:pt x="133" y="516"/>
                  </a:lnTo>
                  <a:lnTo>
                    <a:pt x="138" y="527"/>
                  </a:lnTo>
                  <a:lnTo>
                    <a:pt x="144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8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9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4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6" y="585"/>
                  </a:lnTo>
                  <a:lnTo>
                    <a:pt x="335" y="581"/>
                  </a:lnTo>
                  <a:lnTo>
                    <a:pt x="343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3" y="558"/>
                  </a:lnTo>
                  <a:lnTo>
                    <a:pt x="368" y="551"/>
                  </a:lnTo>
                  <a:lnTo>
                    <a:pt x="372" y="543"/>
                  </a:lnTo>
                  <a:lnTo>
                    <a:pt x="375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79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69" y="476"/>
                  </a:lnTo>
                  <a:lnTo>
                    <a:pt x="365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7" y="451"/>
                  </a:lnTo>
                  <a:lnTo>
                    <a:pt x="340" y="446"/>
                  </a:lnTo>
                  <a:lnTo>
                    <a:pt x="331" y="441"/>
                  </a:lnTo>
                  <a:lnTo>
                    <a:pt x="322" y="435"/>
                  </a:lnTo>
                  <a:lnTo>
                    <a:pt x="301" y="425"/>
                  </a:lnTo>
                  <a:lnTo>
                    <a:pt x="278" y="415"/>
                  </a:lnTo>
                  <a:lnTo>
                    <a:pt x="261" y="409"/>
                  </a:lnTo>
                  <a:lnTo>
                    <a:pt x="247" y="404"/>
                  </a:lnTo>
                  <a:lnTo>
                    <a:pt x="235" y="399"/>
                  </a:lnTo>
                  <a:lnTo>
                    <a:pt x="225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7" y="340"/>
                  </a:lnTo>
                  <a:lnTo>
                    <a:pt x="102" y="329"/>
                  </a:lnTo>
                  <a:lnTo>
                    <a:pt x="89" y="318"/>
                  </a:lnTo>
                  <a:lnTo>
                    <a:pt x="77" y="307"/>
                  </a:lnTo>
                  <a:lnTo>
                    <a:pt x="67" y="295"/>
                  </a:lnTo>
                  <a:lnTo>
                    <a:pt x="59" y="283"/>
                  </a:lnTo>
                  <a:lnTo>
                    <a:pt x="52" y="270"/>
                  </a:lnTo>
                  <a:lnTo>
                    <a:pt x="46" y="257"/>
                  </a:lnTo>
                  <a:lnTo>
                    <a:pt x="41" y="243"/>
                  </a:lnTo>
                  <a:lnTo>
                    <a:pt x="38" y="228"/>
                  </a:lnTo>
                  <a:lnTo>
                    <a:pt x="36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8" y="165"/>
                  </a:lnTo>
                  <a:lnTo>
                    <a:pt x="40" y="155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7" y="109"/>
                  </a:lnTo>
                  <a:lnTo>
                    <a:pt x="62" y="101"/>
                  </a:lnTo>
                  <a:lnTo>
                    <a:pt x="68" y="92"/>
                  </a:lnTo>
                  <a:lnTo>
                    <a:pt x="74" y="84"/>
                  </a:lnTo>
                  <a:lnTo>
                    <a:pt x="81" y="77"/>
                  </a:lnTo>
                  <a:lnTo>
                    <a:pt x="88" y="69"/>
                  </a:lnTo>
                  <a:lnTo>
                    <a:pt x="96" y="62"/>
                  </a:lnTo>
                  <a:lnTo>
                    <a:pt x="104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1" y="37"/>
                  </a:lnTo>
                  <a:lnTo>
                    <a:pt x="141" y="31"/>
                  </a:lnTo>
                  <a:lnTo>
                    <a:pt x="151" y="26"/>
                  </a:lnTo>
                  <a:lnTo>
                    <a:pt x="163" y="21"/>
                  </a:lnTo>
                  <a:lnTo>
                    <a:pt x="174" y="17"/>
                  </a:lnTo>
                  <a:lnTo>
                    <a:pt x="185" y="13"/>
                  </a:lnTo>
                  <a:lnTo>
                    <a:pt x="208" y="7"/>
                  </a:lnTo>
                  <a:lnTo>
                    <a:pt x="233" y="3"/>
                  </a:lnTo>
                  <a:lnTo>
                    <a:pt x="259" y="1"/>
                  </a:lnTo>
                  <a:lnTo>
                    <a:pt x="286" y="0"/>
                  </a:lnTo>
                  <a:lnTo>
                    <a:pt x="305" y="0"/>
                  </a:lnTo>
                  <a:lnTo>
                    <a:pt x="323" y="1"/>
                  </a:lnTo>
                  <a:lnTo>
                    <a:pt x="340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2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4" y="53"/>
                  </a:lnTo>
                  <a:lnTo>
                    <a:pt x="464" y="62"/>
                  </a:lnTo>
                  <a:lnTo>
                    <a:pt x="473" y="73"/>
                  </a:lnTo>
                  <a:lnTo>
                    <a:pt x="482" y="84"/>
                  </a:lnTo>
                  <a:lnTo>
                    <a:pt x="489" y="96"/>
                  </a:lnTo>
                  <a:lnTo>
                    <a:pt x="496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2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5" y="137"/>
                  </a:lnTo>
                  <a:lnTo>
                    <a:pt x="348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299" y="115"/>
                  </a:lnTo>
                  <a:lnTo>
                    <a:pt x="290" y="114"/>
                  </a:lnTo>
                  <a:lnTo>
                    <a:pt x="280" y="113"/>
                  </a:lnTo>
                  <a:lnTo>
                    <a:pt x="270" y="114"/>
                  </a:lnTo>
                  <a:lnTo>
                    <a:pt x="260" y="115"/>
                  </a:lnTo>
                  <a:lnTo>
                    <a:pt x="251" y="116"/>
                  </a:lnTo>
                  <a:lnTo>
                    <a:pt x="242" y="119"/>
                  </a:lnTo>
                  <a:lnTo>
                    <a:pt x="234" y="121"/>
                  </a:lnTo>
                  <a:lnTo>
                    <a:pt x="226" y="125"/>
                  </a:lnTo>
                  <a:lnTo>
                    <a:pt x="219" y="129"/>
                  </a:lnTo>
                  <a:lnTo>
                    <a:pt x="212" y="134"/>
                  </a:lnTo>
                  <a:lnTo>
                    <a:pt x="206" y="139"/>
                  </a:lnTo>
                  <a:lnTo>
                    <a:pt x="201" y="145"/>
                  </a:lnTo>
                  <a:lnTo>
                    <a:pt x="196" y="151"/>
                  </a:lnTo>
                  <a:lnTo>
                    <a:pt x="193" y="158"/>
                  </a:lnTo>
                  <a:lnTo>
                    <a:pt x="190" y="164"/>
                  </a:lnTo>
                  <a:lnTo>
                    <a:pt x="188" y="172"/>
                  </a:lnTo>
                  <a:lnTo>
                    <a:pt x="187" y="180"/>
                  </a:lnTo>
                  <a:lnTo>
                    <a:pt x="186" y="188"/>
                  </a:lnTo>
                  <a:lnTo>
                    <a:pt x="187" y="194"/>
                  </a:lnTo>
                  <a:lnTo>
                    <a:pt x="188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3" y="243"/>
                  </a:lnTo>
                  <a:lnTo>
                    <a:pt x="231" y="249"/>
                  </a:lnTo>
                  <a:lnTo>
                    <a:pt x="241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7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2" y="352"/>
                  </a:lnTo>
                  <a:lnTo>
                    <a:pt x="465" y="362"/>
                  </a:lnTo>
                  <a:lnTo>
                    <a:pt x="478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5" y="408"/>
                  </a:lnTo>
                  <a:lnTo>
                    <a:pt x="512" y="421"/>
                  </a:lnTo>
                  <a:lnTo>
                    <a:pt x="517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6" y="481"/>
                  </a:lnTo>
                  <a:lnTo>
                    <a:pt x="527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4" y="533"/>
                  </a:lnTo>
                  <a:lnTo>
                    <a:pt x="523" y="544"/>
                  </a:lnTo>
                  <a:lnTo>
                    <a:pt x="520" y="555"/>
                  </a:lnTo>
                  <a:lnTo>
                    <a:pt x="517" y="565"/>
                  </a:lnTo>
                  <a:lnTo>
                    <a:pt x="513" y="575"/>
                  </a:lnTo>
                  <a:lnTo>
                    <a:pt x="509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3" y="636"/>
                  </a:lnTo>
                  <a:lnTo>
                    <a:pt x="465" y="644"/>
                  </a:lnTo>
                  <a:lnTo>
                    <a:pt x="456" y="651"/>
                  </a:lnTo>
                  <a:lnTo>
                    <a:pt x="447" y="658"/>
                  </a:lnTo>
                  <a:lnTo>
                    <a:pt x="437" y="664"/>
                  </a:lnTo>
                  <a:lnTo>
                    <a:pt x="428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4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8" y="697"/>
                  </a:lnTo>
                  <a:lnTo>
                    <a:pt x="345" y="700"/>
                  </a:lnTo>
                  <a:lnTo>
                    <a:pt x="332" y="702"/>
                  </a:lnTo>
                  <a:lnTo>
                    <a:pt x="318" y="704"/>
                  </a:lnTo>
                  <a:lnTo>
                    <a:pt x="290" y="706"/>
                  </a:lnTo>
                  <a:lnTo>
                    <a:pt x="259" y="707"/>
                  </a:lnTo>
                  <a:lnTo>
                    <a:pt x="236" y="707"/>
                  </a:lnTo>
                  <a:lnTo>
                    <a:pt x="214" y="705"/>
                  </a:lnTo>
                  <a:lnTo>
                    <a:pt x="192" y="702"/>
                  </a:lnTo>
                  <a:lnTo>
                    <a:pt x="172" y="698"/>
                  </a:lnTo>
                  <a:lnTo>
                    <a:pt x="152" y="693"/>
                  </a:lnTo>
                  <a:lnTo>
                    <a:pt x="133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4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3" y="625"/>
                  </a:lnTo>
                  <a:lnTo>
                    <a:pt x="31" y="611"/>
                  </a:lnTo>
                  <a:lnTo>
                    <a:pt x="20" y="596"/>
                  </a:lnTo>
                  <a:lnTo>
                    <a:pt x="1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0916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gray">
          <a:xfrm>
            <a:off x="3" y="0"/>
            <a:ext cx="6095997" cy="5156975"/>
          </a:xfrm>
          <a:custGeom>
            <a:avLst/>
            <a:gdLst>
              <a:gd name="T0" fmla="*/ 6428 w 6428"/>
              <a:gd name="T1" fmla="*/ 5177 h 5177"/>
              <a:gd name="T2" fmla="*/ 0 w 6428"/>
              <a:gd name="T3" fmla="*/ 5177 h 5177"/>
              <a:gd name="T4" fmla="*/ 0 w 6428"/>
              <a:gd name="T5" fmla="*/ 0 h 5177"/>
              <a:gd name="T6" fmla="*/ 3494 w 6428"/>
              <a:gd name="T7" fmla="*/ 0 h 5177"/>
              <a:gd name="T8" fmla="*/ 6428 w 6428"/>
              <a:gd name="T9" fmla="*/ 5177 h 5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8" h="5177">
                <a:moveTo>
                  <a:pt x="6428" y="5177"/>
                </a:moveTo>
                <a:lnTo>
                  <a:pt x="0" y="5177"/>
                </a:lnTo>
                <a:lnTo>
                  <a:pt x="0" y="0"/>
                </a:lnTo>
                <a:lnTo>
                  <a:pt x="3494" y="0"/>
                </a:lnTo>
                <a:lnTo>
                  <a:pt x="6428" y="5177"/>
                </a:lnTo>
                <a:close/>
              </a:path>
            </a:pathLst>
          </a:custGeom>
          <a:solidFill>
            <a:srgbClr val="0098DB">
              <a:alpha val="63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096D8247-5556-2231-CDF2-23A7E978D5A8}"/>
              </a:ext>
            </a:extLst>
          </p:cNvPr>
          <p:cNvSpPr>
            <a:spLocks/>
          </p:cNvSpPr>
          <p:nvPr userDrawn="1"/>
        </p:nvSpPr>
        <p:spPr bwMode="gray">
          <a:xfrm>
            <a:off x="-17459" y="0"/>
            <a:ext cx="4091780" cy="5156975"/>
          </a:xfrm>
          <a:custGeom>
            <a:avLst/>
            <a:gdLst>
              <a:gd name="connsiteX0" fmla="*/ 0 w 4091780"/>
              <a:gd name="connsiteY0" fmla="*/ 0 h 5156975"/>
              <a:gd name="connsiteX1" fmla="*/ 1309320 w 4091780"/>
              <a:gd name="connsiteY1" fmla="*/ 0 h 5156975"/>
              <a:gd name="connsiteX2" fmla="*/ 4091780 w 4091780"/>
              <a:gd name="connsiteY2" fmla="*/ 5156975 h 5156975"/>
              <a:gd name="connsiteX3" fmla="*/ 0 w 4091780"/>
              <a:gd name="connsiteY3" fmla="*/ 5156975 h 5156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1780" h="5156975">
                <a:moveTo>
                  <a:pt x="0" y="0"/>
                </a:moveTo>
                <a:lnTo>
                  <a:pt x="1309320" y="0"/>
                </a:lnTo>
                <a:lnTo>
                  <a:pt x="4091780" y="5156975"/>
                </a:lnTo>
                <a:lnTo>
                  <a:pt x="0" y="5156975"/>
                </a:lnTo>
                <a:close/>
              </a:path>
            </a:pathLst>
          </a:custGeom>
          <a:solidFill>
            <a:srgbClr val="0098DB">
              <a:alpha val="27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endParaRPr lang="en-US" sz="2400" dirty="0">
              <a:latin typeface="+mj-lt"/>
            </a:endParaRPr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ECD8B62-AFD9-7BC8-B984-BA3B244054C2}"/>
              </a:ext>
            </a:extLst>
          </p:cNvPr>
          <p:cNvSpPr/>
          <p:nvPr userDrawn="1"/>
        </p:nvSpPr>
        <p:spPr>
          <a:xfrm>
            <a:off x="3" y="-1000"/>
            <a:ext cx="6093388" cy="5144500"/>
          </a:xfrm>
          <a:custGeom>
            <a:avLst/>
            <a:gdLst>
              <a:gd name="connsiteX0" fmla="*/ 0 w 6093388"/>
              <a:gd name="connsiteY0" fmla="*/ 0 h 5144500"/>
              <a:gd name="connsiteX1" fmla="*/ 4400746 w 6093388"/>
              <a:gd name="connsiteY1" fmla="*/ 2007380 h 5144500"/>
              <a:gd name="connsiteX2" fmla="*/ 6093388 w 6093388"/>
              <a:gd name="connsiteY2" fmla="*/ 5144500 h 5144500"/>
              <a:gd name="connsiteX3" fmla="*/ 0 w 6093388"/>
              <a:gd name="connsiteY3" fmla="*/ 5144500 h 514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3388" h="5144500">
                <a:moveTo>
                  <a:pt x="0" y="0"/>
                </a:moveTo>
                <a:lnTo>
                  <a:pt x="4400746" y="2007380"/>
                </a:lnTo>
                <a:lnTo>
                  <a:pt x="6093388" y="5144500"/>
                </a:lnTo>
                <a:lnTo>
                  <a:pt x="0" y="5144500"/>
                </a:lnTo>
                <a:close/>
              </a:path>
            </a:pathLst>
          </a:custGeom>
          <a:solidFill>
            <a:srgbClr val="0098DB">
              <a:alpha val="55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80000"/>
              </a:lnSpc>
            </a:pPr>
            <a:endParaRPr lang="en-US" sz="2400">
              <a:latin typeface="+mj-lt"/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312738" y="3319780"/>
            <a:ext cx="5938837" cy="1590040"/>
          </a:xfrm>
          <a:prstGeom prst="rect">
            <a:avLst/>
          </a:prstGeom>
        </p:spPr>
        <p:txBody>
          <a:bodyPr/>
          <a:lstStyle>
            <a:lvl1pPr marL="0" indent="0" algn="l" defTabSz="685526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750"/>
              </a:spcAft>
              <a:buFont typeface="Wingdings" panose="05000000000000000000" pitchFamily="2" charset="2"/>
              <a:buNone/>
              <a:defRPr lang="en-US" sz="3200" b="0" kern="1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buNone/>
              <a:defRPr lang="en-US" sz="2400" b="0" i="1" kern="1200" dirty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2pPr>
            <a:lvl3pPr>
              <a:defRPr b="0">
                <a:latin typeface="+mn-lt"/>
                <a:ea typeface="Roboto Condensed" panose="02000000000000000000" pitchFamily="2" charset="0"/>
              </a:defRPr>
            </a:lvl3pPr>
            <a:lvl4pPr>
              <a:defRPr b="0">
                <a:latin typeface="+mn-lt"/>
                <a:ea typeface="Roboto Condensed" panose="02000000000000000000" pitchFamily="2" charset="0"/>
              </a:defRPr>
            </a:lvl4pPr>
            <a:lvl5pPr>
              <a:defRPr b="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12737" y="985229"/>
            <a:ext cx="3821113" cy="2477208"/>
          </a:xfrm>
          <a:prstGeom prst="rect">
            <a:avLst/>
          </a:prstGeom>
        </p:spPr>
        <p:txBody>
          <a:bodyPr anchor="b" anchorCtr="0"/>
          <a:lstStyle>
            <a:lvl1pPr marL="0" indent="0">
              <a:buNone/>
              <a:defRPr lang="en-US" sz="3200" b="1" kern="1200" cap="all" baseline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0" indent="0">
              <a:buNone/>
              <a:defRPr sz="3200" b="1" i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Roboto Condensed" panose="02000000000000000000" pitchFamily="2" charset="0"/>
              </a:defRPr>
            </a:lvl2pPr>
            <a:lvl3pPr>
              <a:defRPr sz="1100">
                <a:latin typeface="+mn-lt"/>
                <a:ea typeface="Roboto Condensed" panose="02000000000000000000" pitchFamily="2" charset="0"/>
              </a:defRPr>
            </a:lvl3pPr>
            <a:lvl4pPr>
              <a:defRPr sz="1050">
                <a:latin typeface="+mn-lt"/>
                <a:ea typeface="Roboto Condensed" panose="02000000000000000000" pitchFamily="2" charset="0"/>
              </a:defRPr>
            </a:lvl4pPr>
            <a:lvl5pPr>
              <a:defRPr sz="105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7372350" y="4243388"/>
            <a:ext cx="1500188" cy="622300"/>
            <a:chOff x="4644" y="2673"/>
            <a:chExt cx="945" cy="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4935" y="2673"/>
              <a:ext cx="115" cy="115"/>
            </a:xfrm>
            <a:custGeom>
              <a:avLst/>
              <a:gdLst>
                <a:gd name="T0" fmla="*/ 1948 w 1953"/>
                <a:gd name="T1" fmla="*/ 1077 h 1955"/>
                <a:gd name="T2" fmla="*/ 1923 w 1953"/>
                <a:gd name="T3" fmla="*/ 1222 h 1955"/>
                <a:gd name="T4" fmla="*/ 1877 w 1953"/>
                <a:gd name="T5" fmla="*/ 1357 h 1955"/>
                <a:gd name="T6" fmla="*/ 1811 w 1953"/>
                <a:gd name="T7" fmla="*/ 1484 h 1955"/>
                <a:gd name="T8" fmla="*/ 1730 w 1953"/>
                <a:gd name="T9" fmla="*/ 1598 h 1955"/>
                <a:gd name="T10" fmla="*/ 1634 w 1953"/>
                <a:gd name="T11" fmla="*/ 1701 h 1955"/>
                <a:gd name="T12" fmla="*/ 1522 w 1953"/>
                <a:gd name="T13" fmla="*/ 1787 h 1955"/>
                <a:gd name="T14" fmla="*/ 1400 w 1953"/>
                <a:gd name="T15" fmla="*/ 1859 h 1955"/>
                <a:gd name="T16" fmla="*/ 1267 w 1953"/>
                <a:gd name="T17" fmla="*/ 1911 h 1955"/>
                <a:gd name="T18" fmla="*/ 1126 w 1953"/>
                <a:gd name="T19" fmla="*/ 1943 h 1955"/>
                <a:gd name="T20" fmla="*/ 977 w 1953"/>
                <a:gd name="T21" fmla="*/ 1955 h 1955"/>
                <a:gd name="T22" fmla="*/ 827 w 1953"/>
                <a:gd name="T23" fmla="*/ 1943 h 1955"/>
                <a:gd name="T24" fmla="*/ 686 w 1953"/>
                <a:gd name="T25" fmla="*/ 1911 h 1955"/>
                <a:gd name="T26" fmla="*/ 553 w 1953"/>
                <a:gd name="T27" fmla="*/ 1859 h 1955"/>
                <a:gd name="T28" fmla="*/ 431 w 1953"/>
                <a:gd name="T29" fmla="*/ 1787 h 1955"/>
                <a:gd name="T30" fmla="*/ 320 w 1953"/>
                <a:gd name="T31" fmla="*/ 1701 h 1955"/>
                <a:gd name="T32" fmla="*/ 223 w 1953"/>
                <a:gd name="T33" fmla="*/ 1598 h 1955"/>
                <a:gd name="T34" fmla="*/ 142 w 1953"/>
                <a:gd name="T35" fmla="*/ 1484 h 1955"/>
                <a:gd name="T36" fmla="*/ 76 w 1953"/>
                <a:gd name="T37" fmla="*/ 1357 h 1955"/>
                <a:gd name="T38" fmla="*/ 31 w 1953"/>
                <a:gd name="T39" fmla="*/ 1222 h 1955"/>
                <a:gd name="T40" fmla="*/ 5 w 1953"/>
                <a:gd name="T41" fmla="*/ 1077 h 1955"/>
                <a:gd name="T42" fmla="*/ 1 w 1953"/>
                <a:gd name="T43" fmla="*/ 926 h 1955"/>
                <a:gd name="T44" fmla="*/ 20 w 1953"/>
                <a:gd name="T45" fmla="*/ 780 h 1955"/>
                <a:gd name="T46" fmla="*/ 59 w 1953"/>
                <a:gd name="T47" fmla="*/ 641 h 1955"/>
                <a:gd name="T48" fmla="*/ 117 w 1953"/>
                <a:gd name="T49" fmla="*/ 511 h 1955"/>
                <a:gd name="T50" fmla="*/ 194 w 1953"/>
                <a:gd name="T51" fmla="*/ 393 h 1955"/>
                <a:gd name="T52" fmla="*/ 286 w 1953"/>
                <a:gd name="T53" fmla="*/ 286 h 1955"/>
                <a:gd name="T54" fmla="*/ 393 w 1953"/>
                <a:gd name="T55" fmla="*/ 194 h 1955"/>
                <a:gd name="T56" fmla="*/ 511 w 1953"/>
                <a:gd name="T57" fmla="*/ 118 h 1955"/>
                <a:gd name="T58" fmla="*/ 641 w 1953"/>
                <a:gd name="T59" fmla="*/ 59 h 1955"/>
                <a:gd name="T60" fmla="*/ 780 w 1953"/>
                <a:gd name="T61" fmla="*/ 20 h 1955"/>
                <a:gd name="T62" fmla="*/ 927 w 1953"/>
                <a:gd name="T63" fmla="*/ 1 h 1955"/>
                <a:gd name="T64" fmla="*/ 1076 w 1953"/>
                <a:gd name="T65" fmla="*/ 5 h 1955"/>
                <a:gd name="T66" fmla="*/ 1221 w 1953"/>
                <a:gd name="T67" fmla="*/ 31 h 1955"/>
                <a:gd name="T68" fmla="*/ 1356 w 1953"/>
                <a:gd name="T69" fmla="*/ 76 h 1955"/>
                <a:gd name="T70" fmla="*/ 1483 w 1953"/>
                <a:gd name="T71" fmla="*/ 142 h 1955"/>
                <a:gd name="T72" fmla="*/ 1597 w 1953"/>
                <a:gd name="T73" fmla="*/ 223 h 1955"/>
                <a:gd name="T74" fmla="*/ 1700 w 1953"/>
                <a:gd name="T75" fmla="*/ 320 h 1955"/>
                <a:gd name="T76" fmla="*/ 1786 w 1953"/>
                <a:gd name="T77" fmla="*/ 431 h 1955"/>
                <a:gd name="T78" fmla="*/ 1857 w 1953"/>
                <a:gd name="T79" fmla="*/ 554 h 1955"/>
                <a:gd name="T80" fmla="*/ 1910 w 1953"/>
                <a:gd name="T81" fmla="*/ 686 h 1955"/>
                <a:gd name="T82" fmla="*/ 1942 w 1953"/>
                <a:gd name="T83" fmla="*/ 828 h 1955"/>
                <a:gd name="T84" fmla="*/ 1953 w 1953"/>
                <a:gd name="T85" fmla="*/ 978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5">
                  <a:moveTo>
                    <a:pt x="1953" y="978"/>
                  </a:moveTo>
                  <a:lnTo>
                    <a:pt x="1952" y="1028"/>
                  </a:lnTo>
                  <a:lnTo>
                    <a:pt x="1948" y="1077"/>
                  </a:lnTo>
                  <a:lnTo>
                    <a:pt x="1942" y="1126"/>
                  </a:lnTo>
                  <a:lnTo>
                    <a:pt x="1933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1" y="1484"/>
                  </a:lnTo>
                  <a:lnTo>
                    <a:pt x="1786" y="1524"/>
                  </a:lnTo>
                  <a:lnTo>
                    <a:pt x="1759" y="1562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7" y="1669"/>
                  </a:lnTo>
                  <a:lnTo>
                    <a:pt x="1634" y="1701"/>
                  </a:lnTo>
                  <a:lnTo>
                    <a:pt x="1597" y="1731"/>
                  </a:lnTo>
                  <a:lnTo>
                    <a:pt x="1561" y="1760"/>
                  </a:lnTo>
                  <a:lnTo>
                    <a:pt x="1522" y="1787"/>
                  </a:lnTo>
                  <a:lnTo>
                    <a:pt x="1483" y="1813"/>
                  </a:lnTo>
                  <a:lnTo>
                    <a:pt x="1442" y="1837"/>
                  </a:lnTo>
                  <a:lnTo>
                    <a:pt x="1400" y="1859"/>
                  </a:lnTo>
                  <a:lnTo>
                    <a:pt x="1356" y="1878"/>
                  </a:lnTo>
                  <a:lnTo>
                    <a:pt x="1312" y="1896"/>
                  </a:lnTo>
                  <a:lnTo>
                    <a:pt x="1267" y="1911"/>
                  </a:lnTo>
                  <a:lnTo>
                    <a:pt x="1221" y="1924"/>
                  </a:lnTo>
                  <a:lnTo>
                    <a:pt x="1174" y="1935"/>
                  </a:lnTo>
                  <a:lnTo>
                    <a:pt x="1126" y="1943"/>
                  </a:lnTo>
                  <a:lnTo>
                    <a:pt x="1076" y="1950"/>
                  </a:lnTo>
                  <a:lnTo>
                    <a:pt x="1027" y="1953"/>
                  </a:lnTo>
                  <a:lnTo>
                    <a:pt x="977" y="1955"/>
                  </a:lnTo>
                  <a:lnTo>
                    <a:pt x="927" y="1953"/>
                  </a:lnTo>
                  <a:lnTo>
                    <a:pt x="877" y="1950"/>
                  </a:lnTo>
                  <a:lnTo>
                    <a:pt x="827" y="1943"/>
                  </a:lnTo>
                  <a:lnTo>
                    <a:pt x="780" y="1935"/>
                  </a:lnTo>
                  <a:lnTo>
                    <a:pt x="733" y="1924"/>
                  </a:lnTo>
                  <a:lnTo>
                    <a:pt x="686" y="1911"/>
                  </a:lnTo>
                  <a:lnTo>
                    <a:pt x="641" y="1896"/>
                  </a:lnTo>
                  <a:lnTo>
                    <a:pt x="596" y="1878"/>
                  </a:lnTo>
                  <a:lnTo>
                    <a:pt x="553" y="1859"/>
                  </a:lnTo>
                  <a:lnTo>
                    <a:pt x="511" y="1837"/>
                  </a:lnTo>
                  <a:lnTo>
                    <a:pt x="470" y="1813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9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4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1" y="1028"/>
                  </a:lnTo>
                  <a:lnTo>
                    <a:pt x="0" y="978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6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7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2" y="59"/>
                  </a:lnTo>
                  <a:lnTo>
                    <a:pt x="1356" y="76"/>
                  </a:lnTo>
                  <a:lnTo>
                    <a:pt x="1400" y="96"/>
                  </a:lnTo>
                  <a:lnTo>
                    <a:pt x="1442" y="118"/>
                  </a:lnTo>
                  <a:lnTo>
                    <a:pt x="1483" y="142"/>
                  </a:lnTo>
                  <a:lnTo>
                    <a:pt x="1522" y="167"/>
                  </a:lnTo>
                  <a:lnTo>
                    <a:pt x="1561" y="194"/>
                  </a:lnTo>
                  <a:lnTo>
                    <a:pt x="1597" y="223"/>
                  </a:lnTo>
                  <a:lnTo>
                    <a:pt x="1634" y="254"/>
                  </a:lnTo>
                  <a:lnTo>
                    <a:pt x="1667" y="286"/>
                  </a:lnTo>
                  <a:lnTo>
                    <a:pt x="1700" y="320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1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6"/>
            <p:cNvSpPr>
              <a:spLocks/>
            </p:cNvSpPr>
            <p:nvPr userDrawn="1"/>
          </p:nvSpPr>
          <p:spPr bwMode="auto">
            <a:xfrm>
              <a:off x="4789" y="2673"/>
              <a:ext cx="115" cy="115"/>
            </a:xfrm>
            <a:custGeom>
              <a:avLst/>
              <a:gdLst>
                <a:gd name="T0" fmla="*/ 1949 w 1954"/>
                <a:gd name="T1" fmla="*/ 1077 h 1954"/>
                <a:gd name="T2" fmla="*/ 1923 w 1954"/>
                <a:gd name="T3" fmla="*/ 1222 h 1954"/>
                <a:gd name="T4" fmla="*/ 1877 w 1954"/>
                <a:gd name="T5" fmla="*/ 1357 h 1954"/>
                <a:gd name="T6" fmla="*/ 1812 w 1954"/>
                <a:gd name="T7" fmla="*/ 1484 h 1954"/>
                <a:gd name="T8" fmla="*/ 1731 w 1954"/>
                <a:gd name="T9" fmla="*/ 1598 h 1954"/>
                <a:gd name="T10" fmla="*/ 1634 w 1954"/>
                <a:gd name="T11" fmla="*/ 1700 h 1954"/>
                <a:gd name="T12" fmla="*/ 1523 w 1954"/>
                <a:gd name="T13" fmla="*/ 1787 h 1954"/>
                <a:gd name="T14" fmla="*/ 1401 w 1954"/>
                <a:gd name="T15" fmla="*/ 1858 h 1954"/>
                <a:gd name="T16" fmla="*/ 1267 w 1954"/>
                <a:gd name="T17" fmla="*/ 1910 h 1954"/>
                <a:gd name="T18" fmla="*/ 1126 w 1954"/>
                <a:gd name="T19" fmla="*/ 1943 h 1954"/>
                <a:gd name="T20" fmla="*/ 977 w 1954"/>
                <a:gd name="T21" fmla="*/ 1954 h 1954"/>
                <a:gd name="T22" fmla="*/ 828 w 1954"/>
                <a:gd name="T23" fmla="*/ 1943 h 1954"/>
                <a:gd name="T24" fmla="*/ 687 w 1954"/>
                <a:gd name="T25" fmla="*/ 1910 h 1954"/>
                <a:gd name="T26" fmla="*/ 553 w 1954"/>
                <a:gd name="T27" fmla="*/ 1858 h 1954"/>
                <a:gd name="T28" fmla="*/ 431 w 1954"/>
                <a:gd name="T29" fmla="*/ 1787 h 1954"/>
                <a:gd name="T30" fmla="*/ 320 w 1954"/>
                <a:gd name="T31" fmla="*/ 1700 h 1954"/>
                <a:gd name="T32" fmla="*/ 223 w 1954"/>
                <a:gd name="T33" fmla="*/ 1598 h 1954"/>
                <a:gd name="T34" fmla="*/ 142 w 1954"/>
                <a:gd name="T35" fmla="*/ 1484 h 1954"/>
                <a:gd name="T36" fmla="*/ 77 w 1954"/>
                <a:gd name="T37" fmla="*/ 1357 h 1954"/>
                <a:gd name="T38" fmla="*/ 31 w 1954"/>
                <a:gd name="T39" fmla="*/ 1222 h 1954"/>
                <a:gd name="T40" fmla="*/ 5 w 1954"/>
                <a:gd name="T41" fmla="*/ 1077 h 1954"/>
                <a:gd name="T42" fmla="*/ 2 w 1954"/>
                <a:gd name="T43" fmla="*/ 927 h 1954"/>
                <a:gd name="T44" fmla="*/ 20 w 1954"/>
                <a:gd name="T45" fmla="*/ 781 h 1954"/>
                <a:gd name="T46" fmla="*/ 59 w 1954"/>
                <a:gd name="T47" fmla="*/ 641 h 1954"/>
                <a:gd name="T48" fmla="*/ 118 w 1954"/>
                <a:gd name="T49" fmla="*/ 511 h 1954"/>
                <a:gd name="T50" fmla="*/ 194 w 1954"/>
                <a:gd name="T51" fmla="*/ 393 h 1954"/>
                <a:gd name="T52" fmla="*/ 286 w 1954"/>
                <a:gd name="T53" fmla="*/ 286 h 1954"/>
                <a:gd name="T54" fmla="*/ 393 w 1954"/>
                <a:gd name="T55" fmla="*/ 194 h 1954"/>
                <a:gd name="T56" fmla="*/ 511 w 1954"/>
                <a:gd name="T57" fmla="*/ 118 h 1954"/>
                <a:gd name="T58" fmla="*/ 641 w 1954"/>
                <a:gd name="T59" fmla="*/ 59 h 1954"/>
                <a:gd name="T60" fmla="*/ 780 w 1954"/>
                <a:gd name="T61" fmla="*/ 20 h 1954"/>
                <a:gd name="T62" fmla="*/ 927 w 1954"/>
                <a:gd name="T63" fmla="*/ 1 h 1954"/>
                <a:gd name="T64" fmla="*/ 1076 w 1954"/>
                <a:gd name="T65" fmla="*/ 5 h 1954"/>
                <a:gd name="T66" fmla="*/ 1221 w 1954"/>
                <a:gd name="T67" fmla="*/ 31 h 1954"/>
                <a:gd name="T68" fmla="*/ 1357 w 1954"/>
                <a:gd name="T69" fmla="*/ 77 h 1954"/>
                <a:gd name="T70" fmla="*/ 1483 w 1954"/>
                <a:gd name="T71" fmla="*/ 142 h 1954"/>
                <a:gd name="T72" fmla="*/ 1598 w 1954"/>
                <a:gd name="T73" fmla="*/ 223 h 1954"/>
                <a:gd name="T74" fmla="*/ 1700 w 1954"/>
                <a:gd name="T75" fmla="*/ 320 h 1954"/>
                <a:gd name="T76" fmla="*/ 1787 w 1954"/>
                <a:gd name="T77" fmla="*/ 431 h 1954"/>
                <a:gd name="T78" fmla="*/ 1858 w 1954"/>
                <a:gd name="T79" fmla="*/ 554 h 1954"/>
                <a:gd name="T80" fmla="*/ 1910 w 1954"/>
                <a:gd name="T81" fmla="*/ 686 h 1954"/>
                <a:gd name="T82" fmla="*/ 1943 w 1954"/>
                <a:gd name="T83" fmla="*/ 828 h 1954"/>
                <a:gd name="T84" fmla="*/ 1954 w 1954"/>
                <a:gd name="T85" fmla="*/ 97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4" h="1954">
                  <a:moveTo>
                    <a:pt x="1954" y="978"/>
                  </a:moveTo>
                  <a:lnTo>
                    <a:pt x="1953" y="1028"/>
                  </a:lnTo>
                  <a:lnTo>
                    <a:pt x="1949" y="1077"/>
                  </a:lnTo>
                  <a:lnTo>
                    <a:pt x="1943" y="1126"/>
                  </a:lnTo>
                  <a:lnTo>
                    <a:pt x="1934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5" y="1313"/>
                  </a:lnTo>
                  <a:lnTo>
                    <a:pt x="1877" y="1357"/>
                  </a:lnTo>
                  <a:lnTo>
                    <a:pt x="1858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7" y="1523"/>
                  </a:lnTo>
                  <a:lnTo>
                    <a:pt x="1760" y="1562"/>
                  </a:lnTo>
                  <a:lnTo>
                    <a:pt x="1731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0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3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6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7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3"/>
                  </a:lnTo>
                  <a:lnTo>
                    <a:pt x="687" y="1910"/>
                  </a:lnTo>
                  <a:lnTo>
                    <a:pt x="641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0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0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8" y="1443"/>
                  </a:lnTo>
                  <a:lnTo>
                    <a:pt x="96" y="1401"/>
                  </a:lnTo>
                  <a:lnTo>
                    <a:pt x="77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2" y="1028"/>
                  </a:lnTo>
                  <a:lnTo>
                    <a:pt x="0" y="978"/>
                  </a:lnTo>
                  <a:lnTo>
                    <a:pt x="2" y="927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1"/>
                  </a:lnTo>
                  <a:lnTo>
                    <a:pt x="31" y="733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7" y="597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7"/>
                  </a:lnTo>
                  <a:lnTo>
                    <a:pt x="641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7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0"/>
                  </a:lnTo>
                  <a:lnTo>
                    <a:pt x="1731" y="356"/>
                  </a:lnTo>
                  <a:lnTo>
                    <a:pt x="1760" y="393"/>
                  </a:lnTo>
                  <a:lnTo>
                    <a:pt x="1787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8" y="554"/>
                  </a:lnTo>
                  <a:lnTo>
                    <a:pt x="1877" y="597"/>
                  </a:lnTo>
                  <a:lnTo>
                    <a:pt x="1895" y="641"/>
                  </a:lnTo>
                  <a:lnTo>
                    <a:pt x="1910" y="686"/>
                  </a:lnTo>
                  <a:lnTo>
                    <a:pt x="1923" y="733"/>
                  </a:lnTo>
                  <a:lnTo>
                    <a:pt x="1934" y="781"/>
                  </a:lnTo>
                  <a:lnTo>
                    <a:pt x="1943" y="828"/>
                  </a:lnTo>
                  <a:lnTo>
                    <a:pt x="1949" y="877"/>
                  </a:lnTo>
                  <a:lnTo>
                    <a:pt x="1953" y="927"/>
                  </a:lnTo>
                  <a:lnTo>
                    <a:pt x="1954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7"/>
            <p:cNvSpPr>
              <a:spLocks/>
            </p:cNvSpPr>
            <p:nvPr userDrawn="1"/>
          </p:nvSpPr>
          <p:spPr bwMode="auto">
            <a:xfrm>
              <a:off x="4644" y="2674"/>
              <a:ext cx="115" cy="114"/>
            </a:xfrm>
            <a:custGeom>
              <a:avLst/>
              <a:gdLst>
                <a:gd name="T0" fmla="*/ 1948 w 1953"/>
                <a:gd name="T1" fmla="*/ 1077 h 1954"/>
                <a:gd name="T2" fmla="*/ 1923 w 1953"/>
                <a:gd name="T3" fmla="*/ 1221 h 1954"/>
                <a:gd name="T4" fmla="*/ 1877 w 1953"/>
                <a:gd name="T5" fmla="*/ 1357 h 1954"/>
                <a:gd name="T6" fmla="*/ 1812 w 1953"/>
                <a:gd name="T7" fmla="*/ 1484 h 1954"/>
                <a:gd name="T8" fmla="*/ 1730 w 1953"/>
                <a:gd name="T9" fmla="*/ 1598 h 1954"/>
                <a:gd name="T10" fmla="*/ 1634 w 1953"/>
                <a:gd name="T11" fmla="*/ 1701 h 1954"/>
                <a:gd name="T12" fmla="*/ 1523 w 1953"/>
                <a:gd name="T13" fmla="*/ 1787 h 1954"/>
                <a:gd name="T14" fmla="*/ 1401 w 1953"/>
                <a:gd name="T15" fmla="*/ 1858 h 1954"/>
                <a:gd name="T16" fmla="*/ 1267 w 1953"/>
                <a:gd name="T17" fmla="*/ 1910 h 1954"/>
                <a:gd name="T18" fmla="*/ 1126 w 1953"/>
                <a:gd name="T19" fmla="*/ 1943 h 1954"/>
                <a:gd name="T20" fmla="*/ 977 w 1953"/>
                <a:gd name="T21" fmla="*/ 1954 h 1954"/>
                <a:gd name="T22" fmla="*/ 828 w 1953"/>
                <a:gd name="T23" fmla="*/ 1943 h 1954"/>
                <a:gd name="T24" fmla="*/ 687 w 1953"/>
                <a:gd name="T25" fmla="*/ 1910 h 1954"/>
                <a:gd name="T26" fmla="*/ 553 w 1953"/>
                <a:gd name="T27" fmla="*/ 1858 h 1954"/>
                <a:gd name="T28" fmla="*/ 431 w 1953"/>
                <a:gd name="T29" fmla="*/ 1787 h 1954"/>
                <a:gd name="T30" fmla="*/ 320 w 1953"/>
                <a:gd name="T31" fmla="*/ 1701 h 1954"/>
                <a:gd name="T32" fmla="*/ 223 w 1953"/>
                <a:gd name="T33" fmla="*/ 1598 h 1954"/>
                <a:gd name="T34" fmla="*/ 142 w 1953"/>
                <a:gd name="T35" fmla="*/ 1484 h 1954"/>
                <a:gd name="T36" fmla="*/ 76 w 1953"/>
                <a:gd name="T37" fmla="*/ 1357 h 1954"/>
                <a:gd name="T38" fmla="*/ 31 w 1953"/>
                <a:gd name="T39" fmla="*/ 1221 h 1954"/>
                <a:gd name="T40" fmla="*/ 5 w 1953"/>
                <a:gd name="T41" fmla="*/ 1077 h 1954"/>
                <a:gd name="T42" fmla="*/ 1 w 1953"/>
                <a:gd name="T43" fmla="*/ 926 h 1954"/>
                <a:gd name="T44" fmla="*/ 20 w 1953"/>
                <a:gd name="T45" fmla="*/ 780 h 1954"/>
                <a:gd name="T46" fmla="*/ 59 w 1953"/>
                <a:gd name="T47" fmla="*/ 641 h 1954"/>
                <a:gd name="T48" fmla="*/ 117 w 1953"/>
                <a:gd name="T49" fmla="*/ 511 h 1954"/>
                <a:gd name="T50" fmla="*/ 194 w 1953"/>
                <a:gd name="T51" fmla="*/ 393 h 1954"/>
                <a:gd name="T52" fmla="*/ 286 w 1953"/>
                <a:gd name="T53" fmla="*/ 286 h 1954"/>
                <a:gd name="T54" fmla="*/ 393 w 1953"/>
                <a:gd name="T55" fmla="*/ 194 h 1954"/>
                <a:gd name="T56" fmla="*/ 511 w 1953"/>
                <a:gd name="T57" fmla="*/ 118 h 1954"/>
                <a:gd name="T58" fmla="*/ 642 w 1953"/>
                <a:gd name="T59" fmla="*/ 59 h 1954"/>
                <a:gd name="T60" fmla="*/ 780 w 1953"/>
                <a:gd name="T61" fmla="*/ 20 h 1954"/>
                <a:gd name="T62" fmla="*/ 927 w 1953"/>
                <a:gd name="T63" fmla="*/ 1 h 1954"/>
                <a:gd name="T64" fmla="*/ 1077 w 1953"/>
                <a:gd name="T65" fmla="*/ 5 h 1954"/>
                <a:gd name="T66" fmla="*/ 1221 w 1953"/>
                <a:gd name="T67" fmla="*/ 31 h 1954"/>
                <a:gd name="T68" fmla="*/ 1357 w 1953"/>
                <a:gd name="T69" fmla="*/ 76 h 1954"/>
                <a:gd name="T70" fmla="*/ 1483 w 1953"/>
                <a:gd name="T71" fmla="*/ 142 h 1954"/>
                <a:gd name="T72" fmla="*/ 1598 w 1953"/>
                <a:gd name="T73" fmla="*/ 223 h 1954"/>
                <a:gd name="T74" fmla="*/ 1700 w 1953"/>
                <a:gd name="T75" fmla="*/ 321 h 1954"/>
                <a:gd name="T76" fmla="*/ 1786 w 1953"/>
                <a:gd name="T77" fmla="*/ 431 h 1954"/>
                <a:gd name="T78" fmla="*/ 1857 w 1953"/>
                <a:gd name="T79" fmla="*/ 554 h 1954"/>
                <a:gd name="T80" fmla="*/ 1910 w 1953"/>
                <a:gd name="T81" fmla="*/ 686 h 1954"/>
                <a:gd name="T82" fmla="*/ 1942 w 1953"/>
                <a:gd name="T83" fmla="*/ 828 h 1954"/>
                <a:gd name="T84" fmla="*/ 1953 w 1953"/>
                <a:gd name="T85" fmla="*/ 977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4">
                  <a:moveTo>
                    <a:pt x="1953" y="977"/>
                  </a:moveTo>
                  <a:lnTo>
                    <a:pt x="1952" y="1027"/>
                  </a:lnTo>
                  <a:lnTo>
                    <a:pt x="1948" y="1077"/>
                  </a:lnTo>
                  <a:lnTo>
                    <a:pt x="1942" y="1125"/>
                  </a:lnTo>
                  <a:lnTo>
                    <a:pt x="1933" y="1174"/>
                  </a:lnTo>
                  <a:lnTo>
                    <a:pt x="1923" y="1221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6" y="1523"/>
                  </a:lnTo>
                  <a:lnTo>
                    <a:pt x="1759" y="1561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1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4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7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8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4"/>
                  </a:lnTo>
                  <a:lnTo>
                    <a:pt x="687" y="1910"/>
                  </a:lnTo>
                  <a:lnTo>
                    <a:pt x="642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1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1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1"/>
                  </a:lnTo>
                  <a:lnTo>
                    <a:pt x="20" y="1174"/>
                  </a:lnTo>
                  <a:lnTo>
                    <a:pt x="11" y="1125"/>
                  </a:lnTo>
                  <a:lnTo>
                    <a:pt x="5" y="1077"/>
                  </a:lnTo>
                  <a:lnTo>
                    <a:pt x="1" y="1027"/>
                  </a:lnTo>
                  <a:lnTo>
                    <a:pt x="0" y="977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1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1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8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7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6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1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4673" y="2819"/>
              <a:ext cx="49" cy="13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9"/>
            <p:cNvSpPr>
              <a:spLocks/>
            </p:cNvSpPr>
            <p:nvPr userDrawn="1"/>
          </p:nvSpPr>
          <p:spPr bwMode="auto">
            <a:xfrm>
              <a:off x="4826" y="2819"/>
              <a:ext cx="204" cy="136"/>
            </a:xfrm>
            <a:custGeom>
              <a:avLst/>
              <a:gdLst>
                <a:gd name="T0" fmla="*/ 624 w 3471"/>
                <a:gd name="T1" fmla="*/ 2313 h 2313"/>
                <a:gd name="T2" fmla="*/ 0 w 3471"/>
                <a:gd name="T3" fmla="*/ 2 h 2313"/>
                <a:gd name="T4" fmla="*/ 809 w 3471"/>
                <a:gd name="T5" fmla="*/ 2 h 2313"/>
                <a:gd name="T6" fmla="*/ 1089 w 3471"/>
                <a:gd name="T7" fmla="*/ 1645 h 2313"/>
                <a:gd name="T8" fmla="*/ 1417 w 3471"/>
                <a:gd name="T9" fmla="*/ 2 h 2313"/>
                <a:gd name="T10" fmla="*/ 2105 w 3471"/>
                <a:gd name="T11" fmla="*/ 2 h 2313"/>
                <a:gd name="T12" fmla="*/ 2413 w 3471"/>
                <a:gd name="T13" fmla="*/ 1672 h 2313"/>
                <a:gd name="T14" fmla="*/ 2690 w 3471"/>
                <a:gd name="T15" fmla="*/ 0 h 2313"/>
                <a:gd name="T16" fmla="*/ 3471 w 3471"/>
                <a:gd name="T17" fmla="*/ 0 h 2313"/>
                <a:gd name="T18" fmla="*/ 2860 w 3471"/>
                <a:gd name="T19" fmla="*/ 2313 h 2313"/>
                <a:gd name="T20" fmla="*/ 2041 w 3471"/>
                <a:gd name="T21" fmla="*/ 2313 h 2313"/>
                <a:gd name="T22" fmla="*/ 1748 w 3471"/>
                <a:gd name="T23" fmla="*/ 928 h 2313"/>
                <a:gd name="T24" fmla="*/ 1460 w 3471"/>
                <a:gd name="T25" fmla="*/ 2313 h 2313"/>
                <a:gd name="T26" fmla="*/ 624 w 3471"/>
                <a:gd name="T27" fmla="*/ 2313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1" h="2313">
                  <a:moveTo>
                    <a:pt x="624" y="2313"/>
                  </a:moveTo>
                  <a:lnTo>
                    <a:pt x="0" y="2"/>
                  </a:lnTo>
                  <a:lnTo>
                    <a:pt x="809" y="2"/>
                  </a:lnTo>
                  <a:lnTo>
                    <a:pt x="1089" y="1645"/>
                  </a:lnTo>
                  <a:lnTo>
                    <a:pt x="1417" y="2"/>
                  </a:lnTo>
                  <a:lnTo>
                    <a:pt x="2105" y="2"/>
                  </a:lnTo>
                  <a:lnTo>
                    <a:pt x="2413" y="1672"/>
                  </a:lnTo>
                  <a:lnTo>
                    <a:pt x="2690" y="0"/>
                  </a:lnTo>
                  <a:lnTo>
                    <a:pt x="3471" y="0"/>
                  </a:lnTo>
                  <a:lnTo>
                    <a:pt x="2860" y="2313"/>
                  </a:lnTo>
                  <a:lnTo>
                    <a:pt x="2041" y="2313"/>
                  </a:lnTo>
                  <a:lnTo>
                    <a:pt x="1748" y="928"/>
                  </a:lnTo>
                  <a:lnTo>
                    <a:pt x="1460" y="2313"/>
                  </a:lnTo>
                  <a:lnTo>
                    <a:pt x="624" y="23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0"/>
            <p:cNvSpPr>
              <a:spLocks noEditPoints="1"/>
            </p:cNvSpPr>
            <p:nvPr userDrawn="1"/>
          </p:nvSpPr>
          <p:spPr bwMode="auto">
            <a:xfrm>
              <a:off x="4732" y="2818"/>
              <a:ext cx="148" cy="141"/>
            </a:xfrm>
            <a:custGeom>
              <a:avLst/>
              <a:gdLst>
                <a:gd name="T0" fmla="*/ 1969 w 2509"/>
                <a:gd name="T1" fmla="*/ 2264 h 2389"/>
                <a:gd name="T2" fmla="*/ 1786 w 2509"/>
                <a:gd name="T3" fmla="*/ 2329 h 2389"/>
                <a:gd name="T4" fmla="*/ 1581 w 2509"/>
                <a:gd name="T5" fmla="*/ 2372 h 2389"/>
                <a:gd name="T6" fmla="*/ 1355 w 2509"/>
                <a:gd name="T7" fmla="*/ 2389 h 2389"/>
                <a:gd name="T8" fmla="*/ 1159 w 2509"/>
                <a:gd name="T9" fmla="*/ 2385 h 2389"/>
                <a:gd name="T10" fmla="*/ 985 w 2509"/>
                <a:gd name="T11" fmla="*/ 2363 h 2389"/>
                <a:gd name="T12" fmla="*/ 823 w 2509"/>
                <a:gd name="T13" fmla="*/ 2328 h 2389"/>
                <a:gd name="T14" fmla="*/ 675 w 2509"/>
                <a:gd name="T15" fmla="*/ 2276 h 2389"/>
                <a:gd name="T16" fmla="*/ 538 w 2509"/>
                <a:gd name="T17" fmla="*/ 2210 h 2389"/>
                <a:gd name="T18" fmla="*/ 416 w 2509"/>
                <a:gd name="T19" fmla="*/ 2127 h 2389"/>
                <a:gd name="T20" fmla="*/ 305 w 2509"/>
                <a:gd name="T21" fmla="*/ 2029 h 2389"/>
                <a:gd name="T22" fmla="*/ 212 w 2509"/>
                <a:gd name="T23" fmla="*/ 1918 h 2389"/>
                <a:gd name="T24" fmla="*/ 135 w 2509"/>
                <a:gd name="T25" fmla="*/ 1797 h 2389"/>
                <a:gd name="T26" fmla="*/ 75 w 2509"/>
                <a:gd name="T27" fmla="*/ 1663 h 2389"/>
                <a:gd name="T28" fmla="*/ 33 w 2509"/>
                <a:gd name="T29" fmla="*/ 1519 h 2389"/>
                <a:gd name="T30" fmla="*/ 8 w 2509"/>
                <a:gd name="T31" fmla="*/ 1362 h 2389"/>
                <a:gd name="T32" fmla="*/ 0 w 2509"/>
                <a:gd name="T33" fmla="*/ 1193 h 2389"/>
                <a:gd name="T34" fmla="*/ 8 w 2509"/>
                <a:gd name="T35" fmla="*/ 1026 h 2389"/>
                <a:gd name="T36" fmla="*/ 33 w 2509"/>
                <a:gd name="T37" fmla="*/ 871 h 2389"/>
                <a:gd name="T38" fmla="*/ 75 w 2509"/>
                <a:gd name="T39" fmla="*/ 726 h 2389"/>
                <a:gd name="T40" fmla="*/ 134 w 2509"/>
                <a:gd name="T41" fmla="*/ 593 h 2389"/>
                <a:gd name="T42" fmla="*/ 210 w 2509"/>
                <a:gd name="T43" fmla="*/ 472 h 2389"/>
                <a:gd name="T44" fmla="*/ 302 w 2509"/>
                <a:gd name="T45" fmla="*/ 360 h 2389"/>
                <a:gd name="T46" fmla="*/ 412 w 2509"/>
                <a:gd name="T47" fmla="*/ 262 h 2389"/>
                <a:gd name="T48" fmla="*/ 533 w 2509"/>
                <a:gd name="T49" fmla="*/ 179 h 2389"/>
                <a:gd name="T50" fmla="*/ 668 w 2509"/>
                <a:gd name="T51" fmla="*/ 112 h 2389"/>
                <a:gd name="T52" fmla="*/ 814 w 2509"/>
                <a:gd name="T53" fmla="*/ 61 h 2389"/>
                <a:gd name="T54" fmla="*/ 973 w 2509"/>
                <a:gd name="T55" fmla="*/ 26 h 2389"/>
                <a:gd name="T56" fmla="*/ 1144 w 2509"/>
                <a:gd name="T57" fmla="*/ 6 h 2389"/>
                <a:gd name="T58" fmla="*/ 1305 w 2509"/>
                <a:gd name="T59" fmla="*/ 0 h 2389"/>
                <a:gd name="T60" fmla="*/ 1497 w 2509"/>
                <a:gd name="T61" fmla="*/ 596 h 2389"/>
                <a:gd name="T62" fmla="*/ 1362 w 2509"/>
                <a:gd name="T63" fmla="*/ 569 h 2389"/>
                <a:gd name="T64" fmla="*/ 1213 w 2509"/>
                <a:gd name="T65" fmla="*/ 572 h 2389"/>
                <a:gd name="T66" fmla="*/ 1089 w 2509"/>
                <a:gd name="T67" fmla="*/ 604 h 2389"/>
                <a:gd name="T68" fmla="*/ 988 w 2509"/>
                <a:gd name="T69" fmla="*/ 668 h 2389"/>
                <a:gd name="T70" fmla="*/ 910 w 2509"/>
                <a:gd name="T71" fmla="*/ 763 h 2389"/>
                <a:gd name="T72" fmla="*/ 857 w 2509"/>
                <a:gd name="T73" fmla="*/ 890 h 2389"/>
                <a:gd name="T74" fmla="*/ 826 w 2509"/>
                <a:gd name="T75" fmla="*/ 1045 h 2389"/>
                <a:gd name="T76" fmla="*/ 819 w 2509"/>
                <a:gd name="T77" fmla="*/ 1231 h 2389"/>
                <a:gd name="T78" fmla="*/ 837 w 2509"/>
                <a:gd name="T79" fmla="*/ 1405 h 2389"/>
                <a:gd name="T80" fmla="*/ 880 w 2509"/>
                <a:gd name="T81" fmla="*/ 1548 h 2389"/>
                <a:gd name="T82" fmla="*/ 945 w 2509"/>
                <a:gd name="T83" fmla="*/ 1662 h 2389"/>
                <a:gd name="T84" fmla="*/ 1037 w 2509"/>
                <a:gd name="T85" fmla="*/ 1745 h 2389"/>
                <a:gd name="T86" fmla="*/ 1152 w 2509"/>
                <a:gd name="T87" fmla="*/ 1798 h 2389"/>
                <a:gd name="T88" fmla="*/ 1290 w 2509"/>
                <a:gd name="T89" fmla="*/ 1820 h 2389"/>
                <a:gd name="T90" fmla="*/ 1410 w 2509"/>
                <a:gd name="T91" fmla="*/ 1814 h 2389"/>
                <a:gd name="T92" fmla="*/ 1508 w 2509"/>
                <a:gd name="T93" fmla="*/ 1790 h 2389"/>
                <a:gd name="T94" fmla="*/ 1592 w 2509"/>
                <a:gd name="T95" fmla="*/ 1746 h 2389"/>
                <a:gd name="T96" fmla="*/ 1659 w 2509"/>
                <a:gd name="T97" fmla="*/ 1684 h 2389"/>
                <a:gd name="T98" fmla="*/ 1707 w 2509"/>
                <a:gd name="T99" fmla="*/ 1608 h 2389"/>
                <a:gd name="T100" fmla="*/ 1739 w 2509"/>
                <a:gd name="T101" fmla="*/ 1517 h 2389"/>
                <a:gd name="T102" fmla="*/ 2258 w 2509"/>
                <a:gd name="T103" fmla="*/ 331 h 2389"/>
                <a:gd name="T104" fmla="*/ 2377 w 2509"/>
                <a:gd name="T105" fmla="*/ 485 h 2389"/>
                <a:gd name="T106" fmla="*/ 2459 w 2509"/>
                <a:gd name="T107" fmla="*/ 665 h 2389"/>
                <a:gd name="T108" fmla="*/ 2504 w 2509"/>
                <a:gd name="T109" fmla="*/ 872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9" h="2389">
                  <a:moveTo>
                    <a:pt x="2469" y="1447"/>
                  </a:moveTo>
                  <a:lnTo>
                    <a:pt x="2477" y="1447"/>
                  </a:lnTo>
                  <a:lnTo>
                    <a:pt x="2473" y="1465"/>
                  </a:lnTo>
                  <a:lnTo>
                    <a:pt x="2469" y="1447"/>
                  </a:lnTo>
                  <a:close/>
                  <a:moveTo>
                    <a:pt x="1969" y="2264"/>
                  </a:moveTo>
                  <a:lnTo>
                    <a:pt x="1934" y="2279"/>
                  </a:lnTo>
                  <a:lnTo>
                    <a:pt x="1899" y="2293"/>
                  </a:lnTo>
                  <a:lnTo>
                    <a:pt x="1862" y="2306"/>
                  </a:lnTo>
                  <a:lnTo>
                    <a:pt x="1824" y="2318"/>
                  </a:lnTo>
                  <a:lnTo>
                    <a:pt x="1786" y="2329"/>
                  </a:lnTo>
                  <a:lnTo>
                    <a:pt x="1747" y="2339"/>
                  </a:lnTo>
                  <a:lnTo>
                    <a:pt x="1707" y="2349"/>
                  </a:lnTo>
                  <a:lnTo>
                    <a:pt x="1666" y="2357"/>
                  </a:lnTo>
                  <a:lnTo>
                    <a:pt x="1624" y="2364"/>
                  </a:lnTo>
                  <a:lnTo>
                    <a:pt x="1581" y="2372"/>
                  </a:lnTo>
                  <a:lnTo>
                    <a:pt x="1537" y="2377"/>
                  </a:lnTo>
                  <a:lnTo>
                    <a:pt x="1493" y="2382"/>
                  </a:lnTo>
                  <a:lnTo>
                    <a:pt x="1448" y="2385"/>
                  </a:lnTo>
                  <a:lnTo>
                    <a:pt x="1402" y="2387"/>
                  </a:lnTo>
                  <a:lnTo>
                    <a:pt x="1355" y="2389"/>
                  </a:lnTo>
                  <a:lnTo>
                    <a:pt x="1306" y="2389"/>
                  </a:lnTo>
                  <a:lnTo>
                    <a:pt x="1269" y="2389"/>
                  </a:lnTo>
                  <a:lnTo>
                    <a:pt x="1232" y="2388"/>
                  </a:lnTo>
                  <a:lnTo>
                    <a:pt x="1195" y="2387"/>
                  </a:lnTo>
                  <a:lnTo>
                    <a:pt x="1159" y="2385"/>
                  </a:lnTo>
                  <a:lnTo>
                    <a:pt x="1124" y="2382"/>
                  </a:lnTo>
                  <a:lnTo>
                    <a:pt x="1087" y="2378"/>
                  </a:lnTo>
                  <a:lnTo>
                    <a:pt x="1053" y="2374"/>
                  </a:lnTo>
                  <a:lnTo>
                    <a:pt x="1019" y="2370"/>
                  </a:lnTo>
                  <a:lnTo>
                    <a:pt x="985" y="2363"/>
                  </a:lnTo>
                  <a:lnTo>
                    <a:pt x="952" y="2357"/>
                  </a:lnTo>
                  <a:lnTo>
                    <a:pt x="919" y="2351"/>
                  </a:lnTo>
                  <a:lnTo>
                    <a:pt x="887" y="2344"/>
                  </a:lnTo>
                  <a:lnTo>
                    <a:pt x="855" y="2336"/>
                  </a:lnTo>
                  <a:lnTo>
                    <a:pt x="823" y="2328"/>
                  </a:lnTo>
                  <a:lnTo>
                    <a:pt x="793" y="2319"/>
                  </a:lnTo>
                  <a:lnTo>
                    <a:pt x="762" y="2309"/>
                  </a:lnTo>
                  <a:lnTo>
                    <a:pt x="733" y="2299"/>
                  </a:lnTo>
                  <a:lnTo>
                    <a:pt x="704" y="2288"/>
                  </a:lnTo>
                  <a:lnTo>
                    <a:pt x="675" y="2276"/>
                  </a:lnTo>
                  <a:lnTo>
                    <a:pt x="647" y="2264"/>
                  </a:lnTo>
                  <a:lnTo>
                    <a:pt x="619" y="2252"/>
                  </a:lnTo>
                  <a:lnTo>
                    <a:pt x="591" y="2238"/>
                  </a:lnTo>
                  <a:lnTo>
                    <a:pt x="565" y="2224"/>
                  </a:lnTo>
                  <a:lnTo>
                    <a:pt x="538" y="2210"/>
                  </a:lnTo>
                  <a:lnTo>
                    <a:pt x="513" y="2195"/>
                  </a:lnTo>
                  <a:lnTo>
                    <a:pt x="488" y="2179"/>
                  </a:lnTo>
                  <a:lnTo>
                    <a:pt x="463" y="2162"/>
                  </a:lnTo>
                  <a:lnTo>
                    <a:pt x="439" y="2144"/>
                  </a:lnTo>
                  <a:lnTo>
                    <a:pt x="416" y="2127"/>
                  </a:lnTo>
                  <a:lnTo>
                    <a:pt x="393" y="2109"/>
                  </a:lnTo>
                  <a:lnTo>
                    <a:pt x="370" y="2090"/>
                  </a:lnTo>
                  <a:lnTo>
                    <a:pt x="347" y="2070"/>
                  </a:lnTo>
                  <a:lnTo>
                    <a:pt x="326" y="2050"/>
                  </a:lnTo>
                  <a:lnTo>
                    <a:pt x="305" y="2029"/>
                  </a:lnTo>
                  <a:lnTo>
                    <a:pt x="285" y="2008"/>
                  </a:lnTo>
                  <a:lnTo>
                    <a:pt x="266" y="1987"/>
                  </a:lnTo>
                  <a:lnTo>
                    <a:pt x="247" y="1965"/>
                  </a:lnTo>
                  <a:lnTo>
                    <a:pt x="229" y="1942"/>
                  </a:lnTo>
                  <a:lnTo>
                    <a:pt x="212" y="1918"/>
                  </a:lnTo>
                  <a:lnTo>
                    <a:pt x="195" y="1895"/>
                  </a:lnTo>
                  <a:lnTo>
                    <a:pt x="179" y="1871"/>
                  </a:lnTo>
                  <a:lnTo>
                    <a:pt x="164" y="1847"/>
                  </a:lnTo>
                  <a:lnTo>
                    <a:pt x="149" y="1822"/>
                  </a:lnTo>
                  <a:lnTo>
                    <a:pt x="135" y="1797"/>
                  </a:lnTo>
                  <a:lnTo>
                    <a:pt x="122" y="1771"/>
                  </a:lnTo>
                  <a:lnTo>
                    <a:pt x="110" y="1745"/>
                  </a:lnTo>
                  <a:lnTo>
                    <a:pt x="97" y="1718"/>
                  </a:lnTo>
                  <a:lnTo>
                    <a:pt x="86" y="1691"/>
                  </a:lnTo>
                  <a:lnTo>
                    <a:pt x="75" y="1663"/>
                  </a:lnTo>
                  <a:lnTo>
                    <a:pt x="66" y="1635"/>
                  </a:lnTo>
                  <a:lnTo>
                    <a:pt x="56" y="1607"/>
                  </a:lnTo>
                  <a:lnTo>
                    <a:pt x="48" y="1578"/>
                  </a:lnTo>
                  <a:lnTo>
                    <a:pt x="40" y="1549"/>
                  </a:lnTo>
                  <a:lnTo>
                    <a:pt x="33" y="1519"/>
                  </a:lnTo>
                  <a:lnTo>
                    <a:pt x="27" y="1488"/>
                  </a:lnTo>
                  <a:lnTo>
                    <a:pt x="21" y="1457"/>
                  </a:lnTo>
                  <a:lnTo>
                    <a:pt x="16" y="1426"/>
                  </a:lnTo>
                  <a:lnTo>
                    <a:pt x="12" y="1394"/>
                  </a:lnTo>
                  <a:lnTo>
                    <a:pt x="8" y="1362"/>
                  </a:lnTo>
                  <a:lnTo>
                    <a:pt x="5" y="1329"/>
                  </a:lnTo>
                  <a:lnTo>
                    <a:pt x="3" y="1296"/>
                  </a:lnTo>
                  <a:lnTo>
                    <a:pt x="1" y="1262"/>
                  </a:lnTo>
                  <a:lnTo>
                    <a:pt x="0" y="1228"/>
                  </a:lnTo>
                  <a:lnTo>
                    <a:pt x="0" y="1193"/>
                  </a:lnTo>
                  <a:lnTo>
                    <a:pt x="0" y="1159"/>
                  </a:lnTo>
                  <a:lnTo>
                    <a:pt x="1" y="1125"/>
                  </a:lnTo>
                  <a:lnTo>
                    <a:pt x="3" y="1092"/>
                  </a:lnTo>
                  <a:lnTo>
                    <a:pt x="5" y="1058"/>
                  </a:lnTo>
                  <a:lnTo>
                    <a:pt x="8" y="1026"/>
                  </a:lnTo>
                  <a:lnTo>
                    <a:pt x="12" y="994"/>
                  </a:lnTo>
                  <a:lnTo>
                    <a:pt x="16" y="962"/>
                  </a:lnTo>
                  <a:lnTo>
                    <a:pt x="21" y="932"/>
                  </a:lnTo>
                  <a:lnTo>
                    <a:pt x="27" y="901"/>
                  </a:lnTo>
                  <a:lnTo>
                    <a:pt x="33" y="871"/>
                  </a:lnTo>
                  <a:lnTo>
                    <a:pt x="40" y="840"/>
                  </a:lnTo>
                  <a:lnTo>
                    <a:pt x="48" y="811"/>
                  </a:lnTo>
                  <a:lnTo>
                    <a:pt x="56" y="782"/>
                  </a:lnTo>
                  <a:lnTo>
                    <a:pt x="65" y="754"/>
                  </a:lnTo>
                  <a:lnTo>
                    <a:pt x="75" y="726"/>
                  </a:lnTo>
                  <a:lnTo>
                    <a:pt x="85" y="699"/>
                  </a:lnTo>
                  <a:lnTo>
                    <a:pt x="96" y="672"/>
                  </a:lnTo>
                  <a:lnTo>
                    <a:pt x="109" y="645"/>
                  </a:lnTo>
                  <a:lnTo>
                    <a:pt x="121" y="619"/>
                  </a:lnTo>
                  <a:lnTo>
                    <a:pt x="134" y="593"/>
                  </a:lnTo>
                  <a:lnTo>
                    <a:pt x="148" y="568"/>
                  </a:lnTo>
                  <a:lnTo>
                    <a:pt x="163" y="543"/>
                  </a:lnTo>
                  <a:lnTo>
                    <a:pt x="178" y="519"/>
                  </a:lnTo>
                  <a:lnTo>
                    <a:pt x="193" y="495"/>
                  </a:lnTo>
                  <a:lnTo>
                    <a:pt x="210" y="472"/>
                  </a:lnTo>
                  <a:lnTo>
                    <a:pt x="227" y="449"/>
                  </a:lnTo>
                  <a:lnTo>
                    <a:pt x="244" y="425"/>
                  </a:lnTo>
                  <a:lnTo>
                    <a:pt x="263" y="403"/>
                  </a:lnTo>
                  <a:lnTo>
                    <a:pt x="282" y="382"/>
                  </a:lnTo>
                  <a:lnTo>
                    <a:pt x="302" y="360"/>
                  </a:lnTo>
                  <a:lnTo>
                    <a:pt x="322" y="340"/>
                  </a:lnTo>
                  <a:lnTo>
                    <a:pt x="343" y="319"/>
                  </a:lnTo>
                  <a:lnTo>
                    <a:pt x="366" y="300"/>
                  </a:lnTo>
                  <a:lnTo>
                    <a:pt x="389" y="281"/>
                  </a:lnTo>
                  <a:lnTo>
                    <a:pt x="412" y="262"/>
                  </a:lnTo>
                  <a:lnTo>
                    <a:pt x="435" y="244"/>
                  </a:lnTo>
                  <a:lnTo>
                    <a:pt x="459" y="227"/>
                  </a:lnTo>
                  <a:lnTo>
                    <a:pt x="483" y="210"/>
                  </a:lnTo>
                  <a:lnTo>
                    <a:pt x="508" y="194"/>
                  </a:lnTo>
                  <a:lnTo>
                    <a:pt x="533" y="179"/>
                  </a:lnTo>
                  <a:lnTo>
                    <a:pt x="559" y="164"/>
                  </a:lnTo>
                  <a:lnTo>
                    <a:pt x="586" y="150"/>
                  </a:lnTo>
                  <a:lnTo>
                    <a:pt x="613" y="137"/>
                  </a:lnTo>
                  <a:lnTo>
                    <a:pt x="641" y="124"/>
                  </a:lnTo>
                  <a:lnTo>
                    <a:pt x="668" y="112"/>
                  </a:lnTo>
                  <a:lnTo>
                    <a:pt x="696" y="101"/>
                  </a:lnTo>
                  <a:lnTo>
                    <a:pt x="725" y="90"/>
                  </a:lnTo>
                  <a:lnTo>
                    <a:pt x="754" y="80"/>
                  </a:lnTo>
                  <a:lnTo>
                    <a:pt x="784" y="70"/>
                  </a:lnTo>
                  <a:lnTo>
                    <a:pt x="814" y="61"/>
                  </a:lnTo>
                  <a:lnTo>
                    <a:pt x="845" y="53"/>
                  </a:lnTo>
                  <a:lnTo>
                    <a:pt x="877" y="45"/>
                  </a:lnTo>
                  <a:lnTo>
                    <a:pt x="908" y="38"/>
                  </a:lnTo>
                  <a:lnTo>
                    <a:pt x="940" y="32"/>
                  </a:lnTo>
                  <a:lnTo>
                    <a:pt x="973" y="26"/>
                  </a:lnTo>
                  <a:lnTo>
                    <a:pt x="1006" y="21"/>
                  </a:lnTo>
                  <a:lnTo>
                    <a:pt x="1039" y="16"/>
                  </a:lnTo>
                  <a:lnTo>
                    <a:pt x="1073" y="12"/>
                  </a:lnTo>
                  <a:lnTo>
                    <a:pt x="1109" y="9"/>
                  </a:lnTo>
                  <a:lnTo>
                    <a:pt x="1144" y="6"/>
                  </a:lnTo>
                  <a:lnTo>
                    <a:pt x="1179" y="3"/>
                  </a:lnTo>
                  <a:lnTo>
                    <a:pt x="1215" y="2"/>
                  </a:lnTo>
                  <a:lnTo>
                    <a:pt x="1251" y="1"/>
                  </a:lnTo>
                  <a:lnTo>
                    <a:pt x="1288" y="0"/>
                  </a:lnTo>
                  <a:lnTo>
                    <a:pt x="1305" y="0"/>
                  </a:lnTo>
                  <a:lnTo>
                    <a:pt x="1322" y="0"/>
                  </a:lnTo>
                  <a:lnTo>
                    <a:pt x="1340" y="0"/>
                  </a:lnTo>
                  <a:lnTo>
                    <a:pt x="1357" y="0"/>
                  </a:lnTo>
                  <a:lnTo>
                    <a:pt x="1521" y="606"/>
                  </a:lnTo>
                  <a:lnTo>
                    <a:pt x="1497" y="596"/>
                  </a:lnTo>
                  <a:lnTo>
                    <a:pt x="1473" y="587"/>
                  </a:lnTo>
                  <a:lnTo>
                    <a:pt x="1447" y="581"/>
                  </a:lnTo>
                  <a:lnTo>
                    <a:pt x="1420" y="575"/>
                  </a:lnTo>
                  <a:lnTo>
                    <a:pt x="1392" y="571"/>
                  </a:lnTo>
                  <a:lnTo>
                    <a:pt x="1362" y="569"/>
                  </a:lnTo>
                  <a:lnTo>
                    <a:pt x="1331" y="567"/>
                  </a:lnTo>
                  <a:lnTo>
                    <a:pt x="1299" y="567"/>
                  </a:lnTo>
                  <a:lnTo>
                    <a:pt x="1270" y="567"/>
                  </a:lnTo>
                  <a:lnTo>
                    <a:pt x="1241" y="569"/>
                  </a:lnTo>
                  <a:lnTo>
                    <a:pt x="1213" y="572"/>
                  </a:lnTo>
                  <a:lnTo>
                    <a:pt x="1187" y="576"/>
                  </a:lnTo>
                  <a:lnTo>
                    <a:pt x="1161" y="581"/>
                  </a:lnTo>
                  <a:lnTo>
                    <a:pt x="1136" y="588"/>
                  </a:lnTo>
                  <a:lnTo>
                    <a:pt x="1112" y="596"/>
                  </a:lnTo>
                  <a:lnTo>
                    <a:pt x="1089" y="604"/>
                  </a:lnTo>
                  <a:lnTo>
                    <a:pt x="1067" y="615"/>
                  </a:lnTo>
                  <a:lnTo>
                    <a:pt x="1046" y="626"/>
                  </a:lnTo>
                  <a:lnTo>
                    <a:pt x="1025" y="639"/>
                  </a:lnTo>
                  <a:lnTo>
                    <a:pt x="1006" y="653"/>
                  </a:lnTo>
                  <a:lnTo>
                    <a:pt x="988" y="668"/>
                  </a:lnTo>
                  <a:lnTo>
                    <a:pt x="970" y="685"/>
                  </a:lnTo>
                  <a:lnTo>
                    <a:pt x="954" y="702"/>
                  </a:lnTo>
                  <a:lnTo>
                    <a:pt x="938" y="721"/>
                  </a:lnTo>
                  <a:lnTo>
                    <a:pt x="924" y="742"/>
                  </a:lnTo>
                  <a:lnTo>
                    <a:pt x="910" y="763"/>
                  </a:lnTo>
                  <a:lnTo>
                    <a:pt x="898" y="786"/>
                  </a:lnTo>
                  <a:lnTo>
                    <a:pt x="886" y="810"/>
                  </a:lnTo>
                  <a:lnTo>
                    <a:pt x="876" y="835"/>
                  </a:lnTo>
                  <a:lnTo>
                    <a:pt x="866" y="861"/>
                  </a:lnTo>
                  <a:lnTo>
                    <a:pt x="857" y="890"/>
                  </a:lnTo>
                  <a:lnTo>
                    <a:pt x="849" y="918"/>
                  </a:lnTo>
                  <a:lnTo>
                    <a:pt x="841" y="948"/>
                  </a:lnTo>
                  <a:lnTo>
                    <a:pt x="835" y="979"/>
                  </a:lnTo>
                  <a:lnTo>
                    <a:pt x="830" y="1011"/>
                  </a:lnTo>
                  <a:lnTo>
                    <a:pt x="826" y="1045"/>
                  </a:lnTo>
                  <a:lnTo>
                    <a:pt x="823" y="1081"/>
                  </a:lnTo>
                  <a:lnTo>
                    <a:pt x="821" y="1117"/>
                  </a:lnTo>
                  <a:lnTo>
                    <a:pt x="819" y="1154"/>
                  </a:lnTo>
                  <a:lnTo>
                    <a:pt x="819" y="1193"/>
                  </a:lnTo>
                  <a:lnTo>
                    <a:pt x="819" y="1231"/>
                  </a:lnTo>
                  <a:lnTo>
                    <a:pt x="821" y="1268"/>
                  </a:lnTo>
                  <a:lnTo>
                    <a:pt x="823" y="1305"/>
                  </a:lnTo>
                  <a:lnTo>
                    <a:pt x="827" y="1339"/>
                  </a:lnTo>
                  <a:lnTo>
                    <a:pt x="831" y="1373"/>
                  </a:lnTo>
                  <a:lnTo>
                    <a:pt x="837" y="1405"/>
                  </a:lnTo>
                  <a:lnTo>
                    <a:pt x="843" y="1436"/>
                  </a:lnTo>
                  <a:lnTo>
                    <a:pt x="852" y="1465"/>
                  </a:lnTo>
                  <a:lnTo>
                    <a:pt x="860" y="1494"/>
                  </a:lnTo>
                  <a:lnTo>
                    <a:pt x="869" y="1522"/>
                  </a:lnTo>
                  <a:lnTo>
                    <a:pt x="880" y="1548"/>
                  </a:lnTo>
                  <a:lnTo>
                    <a:pt x="891" y="1574"/>
                  </a:lnTo>
                  <a:lnTo>
                    <a:pt x="903" y="1597"/>
                  </a:lnTo>
                  <a:lnTo>
                    <a:pt x="916" y="1620"/>
                  </a:lnTo>
                  <a:lnTo>
                    <a:pt x="930" y="1642"/>
                  </a:lnTo>
                  <a:lnTo>
                    <a:pt x="945" y="1662"/>
                  </a:lnTo>
                  <a:lnTo>
                    <a:pt x="962" y="1681"/>
                  </a:lnTo>
                  <a:lnTo>
                    <a:pt x="979" y="1699"/>
                  </a:lnTo>
                  <a:lnTo>
                    <a:pt x="997" y="1715"/>
                  </a:lnTo>
                  <a:lnTo>
                    <a:pt x="1017" y="1731"/>
                  </a:lnTo>
                  <a:lnTo>
                    <a:pt x="1037" y="1745"/>
                  </a:lnTo>
                  <a:lnTo>
                    <a:pt x="1058" y="1758"/>
                  </a:lnTo>
                  <a:lnTo>
                    <a:pt x="1080" y="1770"/>
                  </a:lnTo>
                  <a:lnTo>
                    <a:pt x="1104" y="1780"/>
                  </a:lnTo>
                  <a:lnTo>
                    <a:pt x="1128" y="1790"/>
                  </a:lnTo>
                  <a:lnTo>
                    <a:pt x="1152" y="1798"/>
                  </a:lnTo>
                  <a:lnTo>
                    <a:pt x="1178" y="1805"/>
                  </a:lnTo>
                  <a:lnTo>
                    <a:pt x="1205" y="1810"/>
                  </a:lnTo>
                  <a:lnTo>
                    <a:pt x="1232" y="1814"/>
                  </a:lnTo>
                  <a:lnTo>
                    <a:pt x="1261" y="1818"/>
                  </a:lnTo>
                  <a:lnTo>
                    <a:pt x="1290" y="1820"/>
                  </a:lnTo>
                  <a:lnTo>
                    <a:pt x="1320" y="1820"/>
                  </a:lnTo>
                  <a:lnTo>
                    <a:pt x="1345" y="1820"/>
                  </a:lnTo>
                  <a:lnTo>
                    <a:pt x="1367" y="1819"/>
                  </a:lnTo>
                  <a:lnTo>
                    <a:pt x="1389" y="1817"/>
                  </a:lnTo>
                  <a:lnTo>
                    <a:pt x="1410" y="1814"/>
                  </a:lnTo>
                  <a:lnTo>
                    <a:pt x="1431" y="1811"/>
                  </a:lnTo>
                  <a:lnTo>
                    <a:pt x="1451" y="1807"/>
                  </a:lnTo>
                  <a:lnTo>
                    <a:pt x="1471" y="1802"/>
                  </a:lnTo>
                  <a:lnTo>
                    <a:pt x="1490" y="1796"/>
                  </a:lnTo>
                  <a:lnTo>
                    <a:pt x="1508" y="1790"/>
                  </a:lnTo>
                  <a:lnTo>
                    <a:pt x="1526" y="1783"/>
                  </a:lnTo>
                  <a:lnTo>
                    <a:pt x="1543" y="1775"/>
                  </a:lnTo>
                  <a:lnTo>
                    <a:pt x="1560" y="1766"/>
                  </a:lnTo>
                  <a:lnTo>
                    <a:pt x="1576" y="1757"/>
                  </a:lnTo>
                  <a:lnTo>
                    <a:pt x="1592" y="1746"/>
                  </a:lnTo>
                  <a:lnTo>
                    <a:pt x="1607" y="1735"/>
                  </a:lnTo>
                  <a:lnTo>
                    <a:pt x="1622" y="1723"/>
                  </a:lnTo>
                  <a:lnTo>
                    <a:pt x="1635" y="1710"/>
                  </a:lnTo>
                  <a:lnTo>
                    <a:pt x="1647" y="1697"/>
                  </a:lnTo>
                  <a:lnTo>
                    <a:pt x="1659" y="1684"/>
                  </a:lnTo>
                  <a:lnTo>
                    <a:pt x="1670" y="1670"/>
                  </a:lnTo>
                  <a:lnTo>
                    <a:pt x="1680" y="1655"/>
                  </a:lnTo>
                  <a:lnTo>
                    <a:pt x="1690" y="1640"/>
                  </a:lnTo>
                  <a:lnTo>
                    <a:pt x="1699" y="1624"/>
                  </a:lnTo>
                  <a:lnTo>
                    <a:pt x="1707" y="1608"/>
                  </a:lnTo>
                  <a:lnTo>
                    <a:pt x="1715" y="1591"/>
                  </a:lnTo>
                  <a:lnTo>
                    <a:pt x="1722" y="1573"/>
                  </a:lnTo>
                  <a:lnTo>
                    <a:pt x="1728" y="1555"/>
                  </a:lnTo>
                  <a:lnTo>
                    <a:pt x="1734" y="1536"/>
                  </a:lnTo>
                  <a:lnTo>
                    <a:pt x="1739" y="1517"/>
                  </a:lnTo>
                  <a:lnTo>
                    <a:pt x="1743" y="1496"/>
                  </a:lnTo>
                  <a:lnTo>
                    <a:pt x="1747" y="1476"/>
                  </a:lnTo>
                  <a:lnTo>
                    <a:pt x="1750" y="1454"/>
                  </a:lnTo>
                  <a:lnTo>
                    <a:pt x="1969" y="2264"/>
                  </a:lnTo>
                  <a:close/>
                  <a:moveTo>
                    <a:pt x="2258" y="331"/>
                  </a:moveTo>
                  <a:lnTo>
                    <a:pt x="2285" y="359"/>
                  </a:lnTo>
                  <a:lnTo>
                    <a:pt x="2310" y="389"/>
                  </a:lnTo>
                  <a:lnTo>
                    <a:pt x="2335" y="419"/>
                  </a:lnTo>
                  <a:lnTo>
                    <a:pt x="2357" y="452"/>
                  </a:lnTo>
                  <a:lnTo>
                    <a:pt x="2377" y="485"/>
                  </a:lnTo>
                  <a:lnTo>
                    <a:pt x="2397" y="518"/>
                  </a:lnTo>
                  <a:lnTo>
                    <a:pt x="2414" y="553"/>
                  </a:lnTo>
                  <a:lnTo>
                    <a:pt x="2431" y="589"/>
                  </a:lnTo>
                  <a:lnTo>
                    <a:pt x="2445" y="626"/>
                  </a:lnTo>
                  <a:lnTo>
                    <a:pt x="2459" y="665"/>
                  </a:lnTo>
                  <a:lnTo>
                    <a:pt x="2471" y="704"/>
                  </a:lnTo>
                  <a:lnTo>
                    <a:pt x="2481" y="744"/>
                  </a:lnTo>
                  <a:lnTo>
                    <a:pt x="2490" y="785"/>
                  </a:lnTo>
                  <a:lnTo>
                    <a:pt x="2498" y="828"/>
                  </a:lnTo>
                  <a:lnTo>
                    <a:pt x="2504" y="872"/>
                  </a:lnTo>
                  <a:lnTo>
                    <a:pt x="2509" y="917"/>
                  </a:lnTo>
                  <a:lnTo>
                    <a:pt x="2370" y="917"/>
                  </a:lnTo>
                  <a:lnTo>
                    <a:pt x="2258" y="3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1"/>
            <p:cNvSpPr>
              <a:spLocks/>
            </p:cNvSpPr>
            <p:nvPr userDrawn="1"/>
          </p:nvSpPr>
          <p:spPr bwMode="auto">
            <a:xfrm>
              <a:off x="5027" y="2819"/>
              <a:ext cx="132" cy="139"/>
            </a:xfrm>
            <a:custGeom>
              <a:avLst/>
              <a:gdLst>
                <a:gd name="T0" fmla="*/ 2254 w 2259"/>
                <a:gd name="T1" fmla="*/ 1400 h 2367"/>
                <a:gd name="T2" fmla="*/ 2238 w 2259"/>
                <a:gd name="T3" fmla="*/ 1530 h 2367"/>
                <a:gd name="T4" fmla="*/ 2207 w 2259"/>
                <a:gd name="T5" fmla="*/ 1655 h 2367"/>
                <a:gd name="T6" fmla="*/ 2160 w 2259"/>
                <a:gd name="T7" fmla="*/ 1776 h 2367"/>
                <a:gd name="T8" fmla="*/ 2093 w 2259"/>
                <a:gd name="T9" fmla="*/ 1892 h 2367"/>
                <a:gd name="T10" fmla="*/ 2002 w 2259"/>
                <a:gd name="T11" fmla="*/ 2007 h 2367"/>
                <a:gd name="T12" fmla="*/ 1894 w 2259"/>
                <a:gd name="T13" fmla="*/ 2109 h 2367"/>
                <a:gd name="T14" fmla="*/ 1772 w 2259"/>
                <a:gd name="T15" fmla="*/ 2197 h 2367"/>
                <a:gd name="T16" fmla="*/ 1641 w 2259"/>
                <a:gd name="T17" fmla="*/ 2266 h 2367"/>
                <a:gd name="T18" fmla="*/ 1500 w 2259"/>
                <a:gd name="T19" fmla="*/ 2318 h 2367"/>
                <a:gd name="T20" fmla="*/ 1355 w 2259"/>
                <a:gd name="T21" fmla="*/ 2351 h 2367"/>
                <a:gd name="T22" fmla="*/ 1206 w 2259"/>
                <a:gd name="T23" fmla="*/ 2366 h 2367"/>
                <a:gd name="T24" fmla="*/ 941 w 2259"/>
                <a:gd name="T25" fmla="*/ 2342 h 2367"/>
                <a:gd name="T26" fmla="*/ 670 w 2259"/>
                <a:gd name="T27" fmla="*/ 2249 h 2367"/>
                <a:gd name="T28" fmla="*/ 431 w 2259"/>
                <a:gd name="T29" fmla="*/ 2095 h 2367"/>
                <a:gd name="T30" fmla="*/ 236 w 2259"/>
                <a:gd name="T31" fmla="*/ 1890 h 2367"/>
                <a:gd name="T32" fmla="*/ 94 w 2259"/>
                <a:gd name="T33" fmla="*/ 1644 h 2367"/>
                <a:gd name="T34" fmla="*/ 14 w 2259"/>
                <a:gd name="T35" fmla="*/ 1367 h 2367"/>
                <a:gd name="T36" fmla="*/ 6 w 2259"/>
                <a:gd name="T37" fmla="*/ 1067 h 2367"/>
                <a:gd name="T38" fmla="*/ 73 w 2259"/>
                <a:gd name="T39" fmla="*/ 781 h 2367"/>
                <a:gd name="T40" fmla="*/ 204 w 2259"/>
                <a:gd name="T41" fmla="*/ 525 h 2367"/>
                <a:gd name="T42" fmla="*/ 391 w 2259"/>
                <a:gd name="T43" fmla="*/ 309 h 2367"/>
                <a:gd name="T44" fmla="*/ 624 w 2259"/>
                <a:gd name="T45" fmla="*/ 144 h 2367"/>
                <a:gd name="T46" fmla="*/ 894 w 2259"/>
                <a:gd name="T47" fmla="*/ 38 h 2367"/>
                <a:gd name="T48" fmla="*/ 1192 w 2259"/>
                <a:gd name="T49" fmla="*/ 0 h 2367"/>
                <a:gd name="T50" fmla="*/ 1374 w 2259"/>
                <a:gd name="T51" fmla="*/ 13 h 2367"/>
                <a:gd name="T52" fmla="*/ 1545 w 2259"/>
                <a:gd name="T53" fmla="*/ 51 h 2367"/>
                <a:gd name="T54" fmla="*/ 1704 w 2259"/>
                <a:gd name="T55" fmla="*/ 114 h 2367"/>
                <a:gd name="T56" fmla="*/ 1852 w 2259"/>
                <a:gd name="T57" fmla="*/ 199 h 2367"/>
                <a:gd name="T58" fmla="*/ 1988 w 2259"/>
                <a:gd name="T59" fmla="*/ 308 h 2367"/>
                <a:gd name="T60" fmla="*/ 2113 w 2259"/>
                <a:gd name="T61" fmla="*/ 437 h 2367"/>
                <a:gd name="T62" fmla="*/ 1937 w 2259"/>
                <a:gd name="T63" fmla="*/ 618 h 2367"/>
                <a:gd name="T64" fmla="*/ 1839 w 2259"/>
                <a:gd name="T65" fmla="*/ 507 h 2367"/>
                <a:gd name="T66" fmla="*/ 1730 w 2259"/>
                <a:gd name="T67" fmla="*/ 412 h 2367"/>
                <a:gd name="T68" fmla="*/ 1612 w 2259"/>
                <a:gd name="T69" fmla="*/ 337 h 2367"/>
                <a:gd name="T70" fmla="*/ 1481 w 2259"/>
                <a:gd name="T71" fmla="*/ 282 h 2367"/>
                <a:gd name="T72" fmla="*/ 1341 w 2259"/>
                <a:gd name="T73" fmla="*/ 248 h 2367"/>
                <a:gd name="T74" fmla="*/ 1189 w 2259"/>
                <a:gd name="T75" fmla="*/ 237 h 2367"/>
                <a:gd name="T76" fmla="*/ 953 w 2259"/>
                <a:gd name="T77" fmla="*/ 268 h 2367"/>
                <a:gd name="T78" fmla="*/ 741 w 2259"/>
                <a:gd name="T79" fmla="*/ 354 h 2367"/>
                <a:gd name="T80" fmla="*/ 559 w 2259"/>
                <a:gd name="T81" fmla="*/ 489 h 2367"/>
                <a:gd name="T82" fmla="*/ 413 w 2259"/>
                <a:gd name="T83" fmla="*/ 664 h 2367"/>
                <a:gd name="T84" fmla="*/ 311 w 2259"/>
                <a:gd name="T85" fmla="*/ 869 h 2367"/>
                <a:gd name="T86" fmla="*/ 259 w 2259"/>
                <a:gd name="T87" fmla="*/ 1097 h 2367"/>
                <a:gd name="T88" fmla="*/ 257 w 2259"/>
                <a:gd name="T89" fmla="*/ 1260 h 2367"/>
                <a:gd name="T90" fmla="*/ 272 w 2259"/>
                <a:gd name="T91" fmla="*/ 1371 h 2367"/>
                <a:gd name="T92" fmla="*/ 302 w 2259"/>
                <a:gd name="T93" fmla="*/ 1479 h 2367"/>
                <a:gd name="T94" fmla="*/ 343 w 2259"/>
                <a:gd name="T95" fmla="*/ 1582 h 2367"/>
                <a:gd name="T96" fmla="*/ 396 w 2259"/>
                <a:gd name="T97" fmla="*/ 1680 h 2367"/>
                <a:gd name="T98" fmla="*/ 461 w 2259"/>
                <a:gd name="T99" fmla="*/ 1771 h 2367"/>
                <a:gd name="T100" fmla="*/ 554 w 2259"/>
                <a:gd name="T101" fmla="*/ 1869 h 2367"/>
                <a:gd name="T102" fmla="*/ 737 w 2259"/>
                <a:gd name="T103" fmla="*/ 2004 h 2367"/>
                <a:gd name="T104" fmla="*/ 840 w 2259"/>
                <a:gd name="T105" fmla="*/ 2056 h 2367"/>
                <a:gd name="T106" fmla="*/ 947 w 2259"/>
                <a:gd name="T107" fmla="*/ 2096 h 2367"/>
                <a:gd name="T108" fmla="*/ 1059 w 2259"/>
                <a:gd name="T109" fmla="*/ 2121 h 2367"/>
                <a:gd name="T110" fmla="*/ 1171 w 2259"/>
                <a:gd name="T111" fmla="*/ 2129 h 2367"/>
                <a:gd name="T112" fmla="*/ 1357 w 2259"/>
                <a:gd name="T113" fmla="*/ 2109 h 2367"/>
                <a:gd name="T114" fmla="*/ 1536 w 2259"/>
                <a:gd name="T115" fmla="*/ 2049 h 2367"/>
                <a:gd name="T116" fmla="*/ 1698 w 2259"/>
                <a:gd name="T117" fmla="*/ 1954 h 2367"/>
                <a:gd name="T118" fmla="*/ 1833 w 2259"/>
                <a:gd name="T119" fmla="*/ 1827 h 2367"/>
                <a:gd name="T120" fmla="*/ 1931 w 2259"/>
                <a:gd name="T121" fmla="*/ 1671 h 2367"/>
                <a:gd name="T122" fmla="*/ 1981 w 2259"/>
                <a:gd name="T123" fmla="*/ 1491 h 2367"/>
                <a:gd name="T124" fmla="*/ 2259 w 2259"/>
                <a:gd name="T125" fmla="*/ 117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9" h="2367">
                  <a:moveTo>
                    <a:pt x="2259" y="1177"/>
                  </a:moveTo>
                  <a:lnTo>
                    <a:pt x="2259" y="1234"/>
                  </a:lnTo>
                  <a:lnTo>
                    <a:pt x="2259" y="1291"/>
                  </a:lnTo>
                  <a:lnTo>
                    <a:pt x="2257" y="1346"/>
                  </a:lnTo>
                  <a:lnTo>
                    <a:pt x="2254" y="1400"/>
                  </a:lnTo>
                  <a:lnTo>
                    <a:pt x="2251" y="1426"/>
                  </a:lnTo>
                  <a:lnTo>
                    <a:pt x="2249" y="1452"/>
                  </a:lnTo>
                  <a:lnTo>
                    <a:pt x="2246" y="1478"/>
                  </a:lnTo>
                  <a:lnTo>
                    <a:pt x="2242" y="1505"/>
                  </a:lnTo>
                  <a:lnTo>
                    <a:pt x="2238" y="1530"/>
                  </a:lnTo>
                  <a:lnTo>
                    <a:pt x="2233" y="1556"/>
                  </a:lnTo>
                  <a:lnTo>
                    <a:pt x="2227" y="1581"/>
                  </a:lnTo>
                  <a:lnTo>
                    <a:pt x="2221" y="1606"/>
                  </a:lnTo>
                  <a:lnTo>
                    <a:pt x="2215" y="1630"/>
                  </a:lnTo>
                  <a:lnTo>
                    <a:pt x="2207" y="1655"/>
                  </a:lnTo>
                  <a:lnTo>
                    <a:pt x="2200" y="1679"/>
                  </a:lnTo>
                  <a:lnTo>
                    <a:pt x="2191" y="1703"/>
                  </a:lnTo>
                  <a:lnTo>
                    <a:pt x="2181" y="1728"/>
                  </a:lnTo>
                  <a:lnTo>
                    <a:pt x="2171" y="1752"/>
                  </a:lnTo>
                  <a:lnTo>
                    <a:pt x="2160" y="1776"/>
                  </a:lnTo>
                  <a:lnTo>
                    <a:pt x="2149" y="1799"/>
                  </a:lnTo>
                  <a:lnTo>
                    <a:pt x="2136" y="1823"/>
                  </a:lnTo>
                  <a:lnTo>
                    <a:pt x="2123" y="1846"/>
                  </a:lnTo>
                  <a:lnTo>
                    <a:pt x="2108" y="1869"/>
                  </a:lnTo>
                  <a:lnTo>
                    <a:pt x="2093" y="1892"/>
                  </a:lnTo>
                  <a:lnTo>
                    <a:pt x="2077" y="1915"/>
                  </a:lnTo>
                  <a:lnTo>
                    <a:pt x="2060" y="1939"/>
                  </a:lnTo>
                  <a:lnTo>
                    <a:pt x="2042" y="1962"/>
                  </a:lnTo>
                  <a:lnTo>
                    <a:pt x="2022" y="1984"/>
                  </a:lnTo>
                  <a:lnTo>
                    <a:pt x="2002" y="2007"/>
                  </a:lnTo>
                  <a:lnTo>
                    <a:pt x="1982" y="2029"/>
                  </a:lnTo>
                  <a:lnTo>
                    <a:pt x="1961" y="2050"/>
                  </a:lnTo>
                  <a:lnTo>
                    <a:pt x="1939" y="2070"/>
                  </a:lnTo>
                  <a:lnTo>
                    <a:pt x="1917" y="2090"/>
                  </a:lnTo>
                  <a:lnTo>
                    <a:pt x="1894" y="2109"/>
                  </a:lnTo>
                  <a:lnTo>
                    <a:pt x="1871" y="2128"/>
                  </a:lnTo>
                  <a:lnTo>
                    <a:pt x="1847" y="2147"/>
                  </a:lnTo>
                  <a:lnTo>
                    <a:pt x="1823" y="2164"/>
                  </a:lnTo>
                  <a:lnTo>
                    <a:pt x="1798" y="2181"/>
                  </a:lnTo>
                  <a:lnTo>
                    <a:pt x="1772" y="2197"/>
                  </a:lnTo>
                  <a:lnTo>
                    <a:pt x="1747" y="2212"/>
                  </a:lnTo>
                  <a:lnTo>
                    <a:pt x="1721" y="2227"/>
                  </a:lnTo>
                  <a:lnTo>
                    <a:pt x="1694" y="2241"/>
                  </a:lnTo>
                  <a:lnTo>
                    <a:pt x="1668" y="2254"/>
                  </a:lnTo>
                  <a:lnTo>
                    <a:pt x="1641" y="2266"/>
                  </a:lnTo>
                  <a:lnTo>
                    <a:pt x="1613" y="2278"/>
                  </a:lnTo>
                  <a:lnTo>
                    <a:pt x="1586" y="2289"/>
                  </a:lnTo>
                  <a:lnTo>
                    <a:pt x="1558" y="2300"/>
                  </a:lnTo>
                  <a:lnTo>
                    <a:pt x="1530" y="2309"/>
                  </a:lnTo>
                  <a:lnTo>
                    <a:pt x="1500" y="2318"/>
                  </a:lnTo>
                  <a:lnTo>
                    <a:pt x="1472" y="2326"/>
                  </a:lnTo>
                  <a:lnTo>
                    <a:pt x="1443" y="2334"/>
                  </a:lnTo>
                  <a:lnTo>
                    <a:pt x="1414" y="2340"/>
                  </a:lnTo>
                  <a:lnTo>
                    <a:pt x="1385" y="2346"/>
                  </a:lnTo>
                  <a:lnTo>
                    <a:pt x="1355" y="2351"/>
                  </a:lnTo>
                  <a:lnTo>
                    <a:pt x="1326" y="2356"/>
                  </a:lnTo>
                  <a:lnTo>
                    <a:pt x="1296" y="2359"/>
                  </a:lnTo>
                  <a:lnTo>
                    <a:pt x="1266" y="2363"/>
                  </a:lnTo>
                  <a:lnTo>
                    <a:pt x="1236" y="2365"/>
                  </a:lnTo>
                  <a:lnTo>
                    <a:pt x="1206" y="2366"/>
                  </a:lnTo>
                  <a:lnTo>
                    <a:pt x="1177" y="2367"/>
                  </a:lnTo>
                  <a:lnTo>
                    <a:pt x="1117" y="2365"/>
                  </a:lnTo>
                  <a:lnTo>
                    <a:pt x="1058" y="2361"/>
                  </a:lnTo>
                  <a:lnTo>
                    <a:pt x="999" y="2352"/>
                  </a:lnTo>
                  <a:lnTo>
                    <a:pt x="941" y="2342"/>
                  </a:lnTo>
                  <a:lnTo>
                    <a:pt x="885" y="2329"/>
                  </a:lnTo>
                  <a:lnTo>
                    <a:pt x="830" y="2313"/>
                  </a:lnTo>
                  <a:lnTo>
                    <a:pt x="775" y="2294"/>
                  </a:lnTo>
                  <a:lnTo>
                    <a:pt x="721" y="2273"/>
                  </a:lnTo>
                  <a:lnTo>
                    <a:pt x="670" y="2249"/>
                  </a:lnTo>
                  <a:lnTo>
                    <a:pt x="619" y="2223"/>
                  </a:lnTo>
                  <a:lnTo>
                    <a:pt x="570" y="2195"/>
                  </a:lnTo>
                  <a:lnTo>
                    <a:pt x="522" y="2164"/>
                  </a:lnTo>
                  <a:lnTo>
                    <a:pt x="476" y="2130"/>
                  </a:lnTo>
                  <a:lnTo>
                    <a:pt x="431" y="2095"/>
                  </a:lnTo>
                  <a:lnTo>
                    <a:pt x="388" y="2058"/>
                  </a:lnTo>
                  <a:lnTo>
                    <a:pt x="348" y="2019"/>
                  </a:lnTo>
                  <a:lnTo>
                    <a:pt x="309" y="1978"/>
                  </a:lnTo>
                  <a:lnTo>
                    <a:pt x="271" y="1936"/>
                  </a:lnTo>
                  <a:lnTo>
                    <a:pt x="236" y="1890"/>
                  </a:lnTo>
                  <a:lnTo>
                    <a:pt x="203" y="1844"/>
                  </a:lnTo>
                  <a:lnTo>
                    <a:pt x="172" y="1797"/>
                  </a:lnTo>
                  <a:lnTo>
                    <a:pt x="144" y="1748"/>
                  </a:lnTo>
                  <a:lnTo>
                    <a:pt x="118" y="1696"/>
                  </a:lnTo>
                  <a:lnTo>
                    <a:pt x="94" y="1644"/>
                  </a:lnTo>
                  <a:lnTo>
                    <a:pt x="73" y="1591"/>
                  </a:lnTo>
                  <a:lnTo>
                    <a:pt x="54" y="1537"/>
                  </a:lnTo>
                  <a:lnTo>
                    <a:pt x="37" y="1481"/>
                  </a:lnTo>
                  <a:lnTo>
                    <a:pt x="24" y="1424"/>
                  </a:lnTo>
                  <a:lnTo>
                    <a:pt x="14" y="1367"/>
                  </a:lnTo>
                  <a:lnTo>
                    <a:pt x="6" y="1309"/>
                  </a:lnTo>
                  <a:lnTo>
                    <a:pt x="1" y="1249"/>
                  </a:lnTo>
                  <a:lnTo>
                    <a:pt x="0" y="1189"/>
                  </a:lnTo>
                  <a:lnTo>
                    <a:pt x="1" y="1128"/>
                  </a:lnTo>
                  <a:lnTo>
                    <a:pt x="6" y="1067"/>
                  </a:lnTo>
                  <a:lnTo>
                    <a:pt x="14" y="1008"/>
                  </a:lnTo>
                  <a:lnTo>
                    <a:pt x="24" y="950"/>
                  </a:lnTo>
                  <a:lnTo>
                    <a:pt x="37" y="893"/>
                  </a:lnTo>
                  <a:lnTo>
                    <a:pt x="54" y="836"/>
                  </a:lnTo>
                  <a:lnTo>
                    <a:pt x="73" y="781"/>
                  </a:lnTo>
                  <a:lnTo>
                    <a:pt x="94" y="727"/>
                  </a:lnTo>
                  <a:lnTo>
                    <a:pt x="118" y="675"/>
                  </a:lnTo>
                  <a:lnTo>
                    <a:pt x="144" y="623"/>
                  </a:lnTo>
                  <a:lnTo>
                    <a:pt x="173" y="573"/>
                  </a:lnTo>
                  <a:lnTo>
                    <a:pt x="204" y="525"/>
                  </a:lnTo>
                  <a:lnTo>
                    <a:pt x="237" y="479"/>
                  </a:lnTo>
                  <a:lnTo>
                    <a:pt x="272" y="434"/>
                  </a:lnTo>
                  <a:lnTo>
                    <a:pt x="310" y="390"/>
                  </a:lnTo>
                  <a:lnTo>
                    <a:pt x="350" y="349"/>
                  </a:lnTo>
                  <a:lnTo>
                    <a:pt x="391" y="309"/>
                  </a:lnTo>
                  <a:lnTo>
                    <a:pt x="434" y="272"/>
                  </a:lnTo>
                  <a:lnTo>
                    <a:pt x="479" y="237"/>
                  </a:lnTo>
                  <a:lnTo>
                    <a:pt x="525" y="203"/>
                  </a:lnTo>
                  <a:lnTo>
                    <a:pt x="574" y="172"/>
                  </a:lnTo>
                  <a:lnTo>
                    <a:pt x="624" y="144"/>
                  </a:lnTo>
                  <a:lnTo>
                    <a:pt x="675" y="117"/>
                  </a:lnTo>
                  <a:lnTo>
                    <a:pt x="728" y="94"/>
                  </a:lnTo>
                  <a:lnTo>
                    <a:pt x="782" y="72"/>
                  </a:lnTo>
                  <a:lnTo>
                    <a:pt x="838" y="54"/>
                  </a:lnTo>
                  <a:lnTo>
                    <a:pt x="894" y="38"/>
                  </a:lnTo>
                  <a:lnTo>
                    <a:pt x="952" y="24"/>
                  </a:lnTo>
                  <a:lnTo>
                    <a:pt x="1010" y="14"/>
                  </a:lnTo>
                  <a:lnTo>
                    <a:pt x="1070" y="7"/>
                  </a:lnTo>
                  <a:lnTo>
                    <a:pt x="1131" y="2"/>
                  </a:lnTo>
                  <a:lnTo>
                    <a:pt x="1192" y="0"/>
                  </a:lnTo>
                  <a:lnTo>
                    <a:pt x="1229" y="1"/>
                  </a:lnTo>
                  <a:lnTo>
                    <a:pt x="1266" y="2"/>
                  </a:lnTo>
                  <a:lnTo>
                    <a:pt x="1303" y="5"/>
                  </a:lnTo>
                  <a:lnTo>
                    <a:pt x="1339" y="9"/>
                  </a:lnTo>
                  <a:lnTo>
                    <a:pt x="1374" y="13"/>
                  </a:lnTo>
                  <a:lnTo>
                    <a:pt x="1409" y="19"/>
                  </a:lnTo>
                  <a:lnTo>
                    <a:pt x="1443" y="26"/>
                  </a:lnTo>
                  <a:lnTo>
                    <a:pt x="1477" y="33"/>
                  </a:lnTo>
                  <a:lnTo>
                    <a:pt x="1511" y="42"/>
                  </a:lnTo>
                  <a:lnTo>
                    <a:pt x="1545" y="51"/>
                  </a:lnTo>
                  <a:lnTo>
                    <a:pt x="1578" y="62"/>
                  </a:lnTo>
                  <a:lnTo>
                    <a:pt x="1610" y="73"/>
                  </a:lnTo>
                  <a:lnTo>
                    <a:pt x="1642" y="86"/>
                  </a:lnTo>
                  <a:lnTo>
                    <a:pt x="1673" y="99"/>
                  </a:lnTo>
                  <a:lnTo>
                    <a:pt x="1704" y="114"/>
                  </a:lnTo>
                  <a:lnTo>
                    <a:pt x="1734" y="129"/>
                  </a:lnTo>
                  <a:lnTo>
                    <a:pt x="1764" y="145"/>
                  </a:lnTo>
                  <a:lnTo>
                    <a:pt x="1795" y="162"/>
                  </a:lnTo>
                  <a:lnTo>
                    <a:pt x="1824" y="180"/>
                  </a:lnTo>
                  <a:lnTo>
                    <a:pt x="1852" y="199"/>
                  </a:lnTo>
                  <a:lnTo>
                    <a:pt x="1880" y="220"/>
                  </a:lnTo>
                  <a:lnTo>
                    <a:pt x="1908" y="240"/>
                  </a:lnTo>
                  <a:lnTo>
                    <a:pt x="1935" y="262"/>
                  </a:lnTo>
                  <a:lnTo>
                    <a:pt x="1962" y="284"/>
                  </a:lnTo>
                  <a:lnTo>
                    <a:pt x="1988" y="308"/>
                  </a:lnTo>
                  <a:lnTo>
                    <a:pt x="2014" y="332"/>
                  </a:lnTo>
                  <a:lnTo>
                    <a:pt x="2040" y="357"/>
                  </a:lnTo>
                  <a:lnTo>
                    <a:pt x="2065" y="382"/>
                  </a:lnTo>
                  <a:lnTo>
                    <a:pt x="2089" y="409"/>
                  </a:lnTo>
                  <a:lnTo>
                    <a:pt x="2113" y="437"/>
                  </a:lnTo>
                  <a:lnTo>
                    <a:pt x="2136" y="466"/>
                  </a:lnTo>
                  <a:lnTo>
                    <a:pt x="2159" y="495"/>
                  </a:lnTo>
                  <a:lnTo>
                    <a:pt x="1974" y="668"/>
                  </a:lnTo>
                  <a:lnTo>
                    <a:pt x="1956" y="643"/>
                  </a:lnTo>
                  <a:lnTo>
                    <a:pt x="1937" y="618"/>
                  </a:lnTo>
                  <a:lnTo>
                    <a:pt x="1919" y="594"/>
                  </a:lnTo>
                  <a:lnTo>
                    <a:pt x="1899" y="571"/>
                  </a:lnTo>
                  <a:lnTo>
                    <a:pt x="1880" y="549"/>
                  </a:lnTo>
                  <a:lnTo>
                    <a:pt x="1860" y="527"/>
                  </a:lnTo>
                  <a:lnTo>
                    <a:pt x="1839" y="507"/>
                  </a:lnTo>
                  <a:lnTo>
                    <a:pt x="1819" y="486"/>
                  </a:lnTo>
                  <a:lnTo>
                    <a:pt x="1797" y="467"/>
                  </a:lnTo>
                  <a:lnTo>
                    <a:pt x="1775" y="448"/>
                  </a:lnTo>
                  <a:lnTo>
                    <a:pt x="1753" y="430"/>
                  </a:lnTo>
                  <a:lnTo>
                    <a:pt x="1730" y="412"/>
                  </a:lnTo>
                  <a:lnTo>
                    <a:pt x="1707" y="395"/>
                  </a:lnTo>
                  <a:lnTo>
                    <a:pt x="1684" y="380"/>
                  </a:lnTo>
                  <a:lnTo>
                    <a:pt x="1660" y="365"/>
                  </a:lnTo>
                  <a:lnTo>
                    <a:pt x="1636" y="351"/>
                  </a:lnTo>
                  <a:lnTo>
                    <a:pt x="1612" y="337"/>
                  </a:lnTo>
                  <a:lnTo>
                    <a:pt x="1587" y="325"/>
                  </a:lnTo>
                  <a:lnTo>
                    <a:pt x="1561" y="313"/>
                  </a:lnTo>
                  <a:lnTo>
                    <a:pt x="1535" y="302"/>
                  </a:lnTo>
                  <a:lnTo>
                    <a:pt x="1508" y="292"/>
                  </a:lnTo>
                  <a:lnTo>
                    <a:pt x="1481" y="282"/>
                  </a:lnTo>
                  <a:lnTo>
                    <a:pt x="1454" y="274"/>
                  </a:lnTo>
                  <a:lnTo>
                    <a:pt x="1427" y="266"/>
                  </a:lnTo>
                  <a:lnTo>
                    <a:pt x="1399" y="259"/>
                  </a:lnTo>
                  <a:lnTo>
                    <a:pt x="1370" y="253"/>
                  </a:lnTo>
                  <a:lnTo>
                    <a:pt x="1341" y="248"/>
                  </a:lnTo>
                  <a:lnTo>
                    <a:pt x="1312" y="244"/>
                  </a:lnTo>
                  <a:lnTo>
                    <a:pt x="1281" y="241"/>
                  </a:lnTo>
                  <a:lnTo>
                    <a:pt x="1251" y="239"/>
                  </a:lnTo>
                  <a:lnTo>
                    <a:pt x="1220" y="237"/>
                  </a:lnTo>
                  <a:lnTo>
                    <a:pt x="1189" y="237"/>
                  </a:lnTo>
                  <a:lnTo>
                    <a:pt x="1140" y="238"/>
                  </a:lnTo>
                  <a:lnTo>
                    <a:pt x="1093" y="242"/>
                  </a:lnTo>
                  <a:lnTo>
                    <a:pt x="1046" y="248"/>
                  </a:lnTo>
                  <a:lnTo>
                    <a:pt x="999" y="257"/>
                  </a:lnTo>
                  <a:lnTo>
                    <a:pt x="953" y="268"/>
                  </a:lnTo>
                  <a:lnTo>
                    <a:pt x="909" y="281"/>
                  </a:lnTo>
                  <a:lnTo>
                    <a:pt x="866" y="296"/>
                  </a:lnTo>
                  <a:lnTo>
                    <a:pt x="823" y="313"/>
                  </a:lnTo>
                  <a:lnTo>
                    <a:pt x="781" y="333"/>
                  </a:lnTo>
                  <a:lnTo>
                    <a:pt x="741" y="354"/>
                  </a:lnTo>
                  <a:lnTo>
                    <a:pt x="702" y="377"/>
                  </a:lnTo>
                  <a:lnTo>
                    <a:pt x="664" y="403"/>
                  </a:lnTo>
                  <a:lnTo>
                    <a:pt x="628" y="430"/>
                  </a:lnTo>
                  <a:lnTo>
                    <a:pt x="593" y="459"/>
                  </a:lnTo>
                  <a:lnTo>
                    <a:pt x="559" y="489"/>
                  </a:lnTo>
                  <a:lnTo>
                    <a:pt x="526" y="521"/>
                  </a:lnTo>
                  <a:lnTo>
                    <a:pt x="495" y="554"/>
                  </a:lnTo>
                  <a:lnTo>
                    <a:pt x="466" y="589"/>
                  </a:lnTo>
                  <a:lnTo>
                    <a:pt x="439" y="625"/>
                  </a:lnTo>
                  <a:lnTo>
                    <a:pt x="413" y="664"/>
                  </a:lnTo>
                  <a:lnTo>
                    <a:pt x="389" y="702"/>
                  </a:lnTo>
                  <a:lnTo>
                    <a:pt x="367" y="742"/>
                  </a:lnTo>
                  <a:lnTo>
                    <a:pt x="346" y="783"/>
                  </a:lnTo>
                  <a:lnTo>
                    <a:pt x="328" y="825"/>
                  </a:lnTo>
                  <a:lnTo>
                    <a:pt x="311" y="869"/>
                  </a:lnTo>
                  <a:lnTo>
                    <a:pt x="297" y="913"/>
                  </a:lnTo>
                  <a:lnTo>
                    <a:pt x="284" y="958"/>
                  </a:lnTo>
                  <a:lnTo>
                    <a:pt x="273" y="1003"/>
                  </a:lnTo>
                  <a:lnTo>
                    <a:pt x="265" y="1049"/>
                  </a:lnTo>
                  <a:lnTo>
                    <a:pt x="259" y="1097"/>
                  </a:lnTo>
                  <a:lnTo>
                    <a:pt x="256" y="1144"/>
                  </a:lnTo>
                  <a:lnTo>
                    <a:pt x="255" y="1192"/>
                  </a:lnTo>
                  <a:lnTo>
                    <a:pt x="255" y="1215"/>
                  </a:lnTo>
                  <a:lnTo>
                    <a:pt x="256" y="1237"/>
                  </a:lnTo>
                  <a:lnTo>
                    <a:pt x="257" y="1260"/>
                  </a:lnTo>
                  <a:lnTo>
                    <a:pt x="259" y="1282"/>
                  </a:lnTo>
                  <a:lnTo>
                    <a:pt x="262" y="1305"/>
                  </a:lnTo>
                  <a:lnTo>
                    <a:pt x="265" y="1328"/>
                  </a:lnTo>
                  <a:lnTo>
                    <a:pt x="268" y="1350"/>
                  </a:lnTo>
                  <a:lnTo>
                    <a:pt x="272" y="1371"/>
                  </a:lnTo>
                  <a:lnTo>
                    <a:pt x="277" y="1393"/>
                  </a:lnTo>
                  <a:lnTo>
                    <a:pt x="282" y="1415"/>
                  </a:lnTo>
                  <a:lnTo>
                    <a:pt x="288" y="1436"/>
                  </a:lnTo>
                  <a:lnTo>
                    <a:pt x="295" y="1458"/>
                  </a:lnTo>
                  <a:lnTo>
                    <a:pt x="302" y="1479"/>
                  </a:lnTo>
                  <a:lnTo>
                    <a:pt x="309" y="1501"/>
                  </a:lnTo>
                  <a:lnTo>
                    <a:pt x="317" y="1521"/>
                  </a:lnTo>
                  <a:lnTo>
                    <a:pt x="325" y="1542"/>
                  </a:lnTo>
                  <a:lnTo>
                    <a:pt x="334" y="1562"/>
                  </a:lnTo>
                  <a:lnTo>
                    <a:pt x="343" y="1582"/>
                  </a:lnTo>
                  <a:lnTo>
                    <a:pt x="353" y="1602"/>
                  </a:lnTo>
                  <a:lnTo>
                    <a:pt x="363" y="1622"/>
                  </a:lnTo>
                  <a:lnTo>
                    <a:pt x="374" y="1641"/>
                  </a:lnTo>
                  <a:lnTo>
                    <a:pt x="385" y="1661"/>
                  </a:lnTo>
                  <a:lnTo>
                    <a:pt x="396" y="1680"/>
                  </a:lnTo>
                  <a:lnTo>
                    <a:pt x="408" y="1698"/>
                  </a:lnTo>
                  <a:lnTo>
                    <a:pt x="421" y="1718"/>
                  </a:lnTo>
                  <a:lnTo>
                    <a:pt x="434" y="1736"/>
                  </a:lnTo>
                  <a:lnTo>
                    <a:pt x="447" y="1754"/>
                  </a:lnTo>
                  <a:lnTo>
                    <a:pt x="461" y="1771"/>
                  </a:lnTo>
                  <a:lnTo>
                    <a:pt x="476" y="1789"/>
                  </a:lnTo>
                  <a:lnTo>
                    <a:pt x="490" y="1806"/>
                  </a:lnTo>
                  <a:lnTo>
                    <a:pt x="506" y="1822"/>
                  </a:lnTo>
                  <a:lnTo>
                    <a:pt x="521" y="1838"/>
                  </a:lnTo>
                  <a:lnTo>
                    <a:pt x="554" y="1869"/>
                  </a:lnTo>
                  <a:lnTo>
                    <a:pt x="588" y="1899"/>
                  </a:lnTo>
                  <a:lnTo>
                    <a:pt x="623" y="1927"/>
                  </a:lnTo>
                  <a:lnTo>
                    <a:pt x="660" y="1955"/>
                  </a:lnTo>
                  <a:lnTo>
                    <a:pt x="698" y="1980"/>
                  </a:lnTo>
                  <a:lnTo>
                    <a:pt x="737" y="2004"/>
                  </a:lnTo>
                  <a:lnTo>
                    <a:pt x="757" y="2015"/>
                  </a:lnTo>
                  <a:lnTo>
                    <a:pt x="777" y="2026"/>
                  </a:lnTo>
                  <a:lnTo>
                    <a:pt x="799" y="2037"/>
                  </a:lnTo>
                  <a:lnTo>
                    <a:pt x="819" y="2047"/>
                  </a:lnTo>
                  <a:lnTo>
                    <a:pt x="840" y="2056"/>
                  </a:lnTo>
                  <a:lnTo>
                    <a:pt x="861" y="2065"/>
                  </a:lnTo>
                  <a:lnTo>
                    <a:pt x="883" y="2074"/>
                  </a:lnTo>
                  <a:lnTo>
                    <a:pt x="904" y="2081"/>
                  </a:lnTo>
                  <a:lnTo>
                    <a:pt x="926" y="2089"/>
                  </a:lnTo>
                  <a:lnTo>
                    <a:pt x="947" y="2096"/>
                  </a:lnTo>
                  <a:lnTo>
                    <a:pt x="969" y="2102"/>
                  </a:lnTo>
                  <a:lnTo>
                    <a:pt x="991" y="2107"/>
                  </a:lnTo>
                  <a:lnTo>
                    <a:pt x="1013" y="2112"/>
                  </a:lnTo>
                  <a:lnTo>
                    <a:pt x="1037" y="2117"/>
                  </a:lnTo>
                  <a:lnTo>
                    <a:pt x="1059" y="2121"/>
                  </a:lnTo>
                  <a:lnTo>
                    <a:pt x="1081" y="2124"/>
                  </a:lnTo>
                  <a:lnTo>
                    <a:pt x="1103" y="2126"/>
                  </a:lnTo>
                  <a:lnTo>
                    <a:pt x="1126" y="2128"/>
                  </a:lnTo>
                  <a:lnTo>
                    <a:pt x="1148" y="2129"/>
                  </a:lnTo>
                  <a:lnTo>
                    <a:pt x="1171" y="2129"/>
                  </a:lnTo>
                  <a:lnTo>
                    <a:pt x="1208" y="2129"/>
                  </a:lnTo>
                  <a:lnTo>
                    <a:pt x="1245" y="2126"/>
                  </a:lnTo>
                  <a:lnTo>
                    <a:pt x="1283" y="2122"/>
                  </a:lnTo>
                  <a:lnTo>
                    <a:pt x="1320" y="2116"/>
                  </a:lnTo>
                  <a:lnTo>
                    <a:pt x="1357" y="2109"/>
                  </a:lnTo>
                  <a:lnTo>
                    <a:pt x="1393" y="2100"/>
                  </a:lnTo>
                  <a:lnTo>
                    <a:pt x="1430" y="2089"/>
                  </a:lnTo>
                  <a:lnTo>
                    <a:pt x="1465" y="2077"/>
                  </a:lnTo>
                  <a:lnTo>
                    <a:pt x="1501" y="2064"/>
                  </a:lnTo>
                  <a:lnTo>
                    <a:pt x="1536" y="2049"/>
                  </a:lnTo>
                  <a:lnTo>
                    <a:pt x="1570" y="2033"/>
                  </a:lnTo>
                  <a:lnTo>
                    <a:pt x="1603" y="2015"/>
                  </a:lnTo>
                  <a:lnTo>
                    <a:pt x="1636" y="1996"/>
                  </a:lnTo>
                  <a:lnTo>
                    <a:pt x="1667" y="1976"/>
                  </a:lnTo>
                  <a:lnTo>
                    <a:pt x="1698" y="1954"/>
                  </a:lnTo>
                  <a:lnTo>
                    <a:pt x="1727" y="1932"/>
                  </a:lnTo>
                  <a:lnTo>
                    <a:pt x="1755" y="1906"/>
                  </a:lnTo>
                  <a:lnTo>
                    <a:pt x="1783" y="1881"/>
                  </a:lnTo>
                  <a:lnTo>
                    <a:pt x="1809" y="1855"/>
                  </a:lnTo>
                  <a:lnTo>
                    <a:pt x="1833" y="1827"/>
                  </a:lnTo>
                  <a:lnTo>
                    <a:pt x="1856" y="1798"/>
                  </a:lnTo>
                  <a:lnTo>
                    <a:pt x="1877" y="1768"/>
                  </a:lnTo>
                  <a:lnTo>
                    <a:pt x="1897" y="1737"/>
                  </a:lnTo>
                  <a:lnTo>
                    <a:pt x="1915" y="1704"/>
                  </a:lnTo>
                  <a:lnTo>
                    <a:pt x="1931" y="1671"/>
                  </a:lnTo>
                  <a:lnTo>
                    <a:pt x="1945" y="1637"/>
                  </a:lnTo>
                  <a:lnTo>
                    <a:pt x="1957" y="1603"/>
                  </a:lnTo>
                  <a:lnTo>
                    <a:pt x="1967" y="1567"/>
                  </a:lnTo>
                  <a:lnTo>
                    <a:pt x="1975" y="1530"/>
                  </a:lnTo>
                  <a:lnTo>
                    <a:pt x="1981" y="1491"/>
                  </a:lnTo>
                  <a:lnTo>
                    <a:pt x="1985" y="1453"/>
                  </a:lnTo>
                  <a:lnTo>
                    <a:pt x="1986" y="1414"/>
                  </a:lnTo>
                  <a:lnTo>
                    <a:pt x="1308" y="1414"/>
                  </a:lnTo>
                  <a:lnTo>
                    <a:pt x="1308" y="1177"/>
                  </a:lnTo>
                  <a:lnTo>
                    <a:pt x="2259" y="11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2"/>
            <p:cNvSpPr>
              <a:spLocks noEditPoints="1"/>
            </p:cNvSpPr>
            <p:nvPr userDrawn="1"/>
          </p:nvSpPr>
          <p:spPr bwMode="auto">
            <a:xfrm>
              <a:off x="5173" y="2821"/>
              <a:ext cx="78" cy="135"/>
            </a:xfrm>
            <a:custGeom>
              <a:avLst/>
              <a:gdLst>
                <a:gd name="T0" fmla="*/ 0 w 1323"/>
                <a:gd name="T1" fmla="*/ 0 h 2287"/>
                <a:gd name="T2" fmla="*/ 412 w 1323"/>
                <a:gd name="T3" fmla="*/ 1 h 2287"/>
                <a:gd name="T4" fmla="*/ 531 w 1323"/>
                <a:gd name="T5" fmla="*/ 9 h 2287"/>
                <a:gd name="T6" fmla="*/ 645 w 1323"/>
                <a:gd name="T7" fmla="*/ 26 h 2287"/>
                <a:gd name="T8" fmla="*/ 752 w 1323"/>
                <a:gd name="T9" fmla="*/ 52 h 2287"/>
                <a:gd name="T10" fmla="*/ 852 w 1323"/>
                <a:gd name="T11" fmla="*/ 89 h 2287"/>
                <a:gd name="T12" fmla="*/ 940 w 1323"/>
                <a:gd name="T13" fmla="*/ 139 h 2287"/>
                <a:gd name="T14" fmla="*/ 1017 w 1323"/>
                <a:gd name="T15" fmla="*/ 204 h 2287"/>
                <a:gd name="T16" fmla="*/ 1081 w 1323"/>
                <a:gd name="T17" fmla="*/ 284 h 2287"/>
                <a:gd name="T18" fmla="*/ 1128 w 1323"/>
                <a:gd name="T19" fmla="*/ 380 h 2287"/>
                <a:gd name="T20" fmla="*/ 1158 w 1323"/>
                <a:gd name="T21" fmla="*/ 496 h 2287"/>
                <a:gd name="T22" fmla="*/ 1168 w 1323"/>
                <a:gd name="T23" fmla="*/ 631 h 2287"/>
                <a:gd name="T24" fmla="*/ 1162 w 1323"/>
                <a:gd name="T25" fmla="*/ 726 h 2287"/>
                <a:gd name="T26" fmla="*/ 1145 w 1323"/>
                <a:gd name="T27" fmla="*/ 817 h 2287"/>
                <a:gd name="T28" fmla="*/ 1118 w 1323"/>
                <a:gd name="T29" fmla="*/ 900 h 2287"/>
                <a:gd name="T30" fmla="*/ 1080 w 1323"/>
                <a:gd name="T31" fmla="*/ 977 h 2287"/>
                <a:gd name="T32" fmla="*/ 1032 w 1323"/>
                <a:gd name="T33" fmla="*/ 1046 h 2287"/>
                <a:gd name="T34" fmla="*/ 974 w 1323"/>
                <a:gd name="T35" fmla="*/ 1106 h 2287"/>
                <a:gd name="T36" fmla="*/ 908 w 1323"/>
                <a:gd name="T37" fmla="*/ 1157 h 2287"/>
                <a:gd name="T38" fmla="*/ 833 w 1323"/>
                <a:gd name="T39" fmla="*/ 1199 h 2287"/>
                <a:gd name="T40" fmla="*/ 749 w 1323"/>
                <a:gd name="T41" fmla="*/ 1231 h 2287"/>
                <a:gd name="T42" fmla="*/ 659 w 1323"/>
                <a:gd name="T43" fmla="*/ 1254 h 2287"/>
                <a:gd name="T44" fmla="*/ 1323 w 1323"/>
                <a:gd name="T45" fmla="*/ 2287 h 2287"/>
                <a:gd name="T46" fmla="*/ 255 w 1323"/>
                <a:gd name="T47" fmla="*/ 1283 h 2287"/>
                <a:gd name="T48" fmla="*/ 334 w 1323"/>
                <a:gd name="T49" fmla="*/ 1059 h 2287"/>
                <a:gd name="T50" fmla="*/ 468 w 1323"/>
                <a:gd name="T51" fmla="*/ 1054 h 2287"/>
                <a:gd name="T52" fmla="*/ 547 w 1323"/>
                <a:gd name="T53" fmla="*/ 1045 h 2287"/>
                <a:gd name="T54" fmla="*/ 620 w 1323"/>
                <a:gd name="T55" fmla="*/ 1028 h 2287"/>
                <a:gd name="T56" fmla="*/ 689 w 1323"/>
                <a:gd name="T57" fmla="*/ 1006 h 2287"/>
                <a:gd name="T58" fmla="*/ 751 w 1323"/>
                <a:gd name="T59" fmla="*/ 975 h 2287"/>
                <a:gd name="T60" fmla="*/ 806 w 1323"/>
                <a:gd name="T61" fmla="*/ 934 h 2287"/>
                <a:gd name="T62" fmla="*/ 851 w 1323"/>
                <a:gd name="T63" fmla="*/ 883 h 2287"/>
                <a:gd name="T64" fmla="*/ 885 w 1323"/>
                <a:gd name="T65" fmla="*/ 819 h 2287"/>
                <a:gd name="T66" fmla="*/ 906 w 1323"/>
                <a:gd name="T67" fmla="*/ 741 h 2287"/>
                <a:gd name="T68" fmla="*/ 913 w 1323"/>
                <a:gd name="T69" fmla="*/ 649 h 2287"/>
                <a:gd name="T70" fmla="*/ 906 w 1323"/>
                <a:gd name="T71" fmla="*/ 551 h 2287"/>
                <a:gd name="T72" fmla="*/ 886 w 1323"/>
                <a:gd name="T73" fmla="*/ 471 h 2287"/>
                <a:gd name="T74" fmla="*/ 853 w 1323"/>
                <a:gd name="T75" fmla="*/ 406 h 2287"/>
                <a:gd name="T76" fmla="*/ 810 w 1323"/>
                <a:gd name="T77" fmla="*/ 352 h 2287"/>
                <a:gd name="T78" fmla="*/ 756 w 1323"/>
                <a:gd name="T79" fmla="*/ 312 h 2287"/>
                <a:gd name="T80" fmla="*/ 695 w 1323"/>
                <a:gd name="T81" fmla="*/ 282 h 2287"/>
                <a:gd name="T82" fmla="*/ 626 w 1323"/>
                <a:gd name="T83" fmla="*/ 261 h 2287"/>
                <a:gd name="T84" fmla="*/ 552 w 1323"/>
                <a:gd name="T85" fmla="*/ 248 h 2287"/>
                <a:gd name="T86" fmla="*/ 471 w 1323"/>
                <a:gd name="T87" fmla="*/ 240 h 2287"/>
                <a:gd name="T88" fmla="*/ 331 w 1323"/>
                <a:gd name="T89" fmla="*/ 236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3" h="2287">
                  <a:moveTo>
                    <a:pt x="255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72" y="0"/>
                  </a:lnTo>
                  <a:lnTo>
                    <a:pt x="412" y="1"/>
                  </a:lnTo>
                  <a:lnTo>
                    <a:pt x="452" y="3"/>
                  </a:lnTo>
                  <a:lnTo>
                    <a:pt x="491" y="6"/>
                  </a:lnTo>
                  <a:lnTo>
                    <a:pt x="531" y="9"/>
                  </a:lnTo>
                  <a:lnTo>
                    <a:pt x="570" y="14"/>
                  </a:lnTo>
                  <a:lnTo>
                    <a:pt x="608" y="19"/>
                  </a:lnTo>
                  <a:lnTo>
                    <a:pt x="645" y="26"/>
                  </a:lnTo>
                  <a:lnTo>
                    <a:pt x="681" y="33"/>
                  </a:lnTo>
                  <a:lnTo>
                    <a:pt x="717" y="42"/>
                  </a:lnTo>
                  <a:lnTo>
                    <a:pt x="752" y="52"/>
                  </a:lnTo>
                  <a:lnTo>
                    <a:pt x="787" y="63"/>
                  </a:lnTo>
                  <a:lnTo>
                    <a:pt x="820" y="76"/>
                  </a:lnTo>
                  <a:lnTo>
                    <a:pt x="852" y="89"/>
                  </a:lnTo>
                  <a:lnTo>
                    <a:pt x="882" y="105"/>
                  </a:lnTo>
                  <a:lnTo>
                    <a:pt x="912" y="121"/>
                  </a:lnTo>
                  <a:lnTo>
                    <a:pt x="940" y="139"/>
                  </a:lnTo>
                  <a:lnTo>
                    <a:pt x="967" y="159"/>
                  </a:lnTo>
                  <a:lnTo>
                    <a:pt x="993" y="181"/>
                  </a:lnTo>
                  <a:lnTo>
                    <a:pt x="1017" y="204"/>
                  </a:lnTo>
                  <a:lnTo>
                    <a:pt x="1041" y="229"/>
                  </a:lnTo>
                  <a:lnTo>
                    <a:pt x="1062" y="256"/>
                  </a:lnTo>
                  <a:lnTo>
                    <a:pt x="1081" y="284"/>
                  </a:lnTo>
                  <a:lnTo>
                    <a:pt x="1098" y="314"/>
                  </a:lnTo>
                  <a:lnTo>
                    <a:pt x="1114" y="346"/>
                  </a:lnTo>
                  <a:lnTo>
                    <a:pt x="1128" y="380"/>
                  </a:lnTo>
                  <a:lnTo>
                    <a:pt x="1140" y="417"/>
                  </a:lnTo>
                  <a:lnTo>
                    <a:pt x="1150" y="455"/>
                  </a:lnTo>
                  <a:lnTo>
                    <a:pt x="1158" y="496"/>
                  </a:lnTo>
                  <a:lnTo>
                    <a:pt x="1163" y="538"/>
                  </a:lnTo>
                  <a:lnTo>
                    <a:pt x="1167" y="583"/>
                  </a:lnTo>
                  <a:lnTo>
                    <a:pt x="1168" y="631"/>
                  </a:lnTo>
                  <a:lnTo>
                    <a:pt x="1167" y="663"/>
                  </a:lnTo>
                  <a:lnTo>
                    <a:pt x="1165" y="695"/>
                  </a:lnTo>
                  <a:lnTo>
                    <a:pt x="1162" y="726"/>
                  </a:lnTo>
                  <a:lnTo>
                    <a:pt x="1158" y="757"/>
                  </a:lnTo>
                  <a:lnTo>
                    <a:pt x="1152" y="787"/>
                  </a:lnTo>
                  <a:lnTo>
                    <a:pt x="1145" y="817"/>
                  </a:lnTo>
                  <a:lnTo>
                    <a:pt x="1137" y="846"/>
                  </a:lnTo>
                  <a:lnTo>
                    <a:pt x="1128" y="873"/>
                  </a:lnTo>
                  <a:lnTo>
                    <a:pt x="1118" y="900"/>
                  </a:lnTo>
                  <a:lnTo>
                    <a:pt x="1106" y="927"/>
                  </a:lnTo>
                  <a:lnTo>
                    <a:pt x="1093" y="952"/>
                  </a:lnTo>
                  <a:lnTo>
                    <a:pt x="1080" y="977"/>
                  </a:lnTo>
                  <a:lnTo>
                    <a:pt x="1065" y="1000"/>
                  </a:lnTo>
                  <a:lnTo>
                    <a:pt x="1049" y="1023"/>
                  </a:lnTo>
                  <a:lnTo>
                    <a:pt x="1032" y="1046"/>
                  </a:lnTo>
                  <a:lnTo>
                    <a:pt x="1013" y="1067"/>
                  </a:lnTo>
                  <a:lnTo>
                    <a:pt x="994" y="1087"/>
                  </a:lnTo>
                  <a:lnTo>
                    <a:pt x="974" y="1106"/>
                  </a:lnTo>
                  <a:lnTo>
                    <a:pt x="953" y="1124"/>
                  </a:lnTo>
                  <a:lnTo>
                    <a:pt x="931" y="1141"/>
                  </a:lnTo>
                  <a:lnTo>
                    <a:pt x="908" y="1157"/>
                  </a:lnTo>
                  <a:lnTo>
                    <a:pt x="884" y="1172"/>
                  </a:lnTo>
                  <a:lnTo>
                    <a:pt x="859" y="1186"/>
                  </a:lnTo>
                  <a:lnTo>
                    <a:pt x="833" y="1199"/>
                  </a:lnTo>
                  <a:lnTo>
                    <a:pt x="806" y="1211"/>
                  </a:lnTo>
                  <a:lnTo>
                    <a:pt x="779" y="1222"/>
                  </a:lnTo>
                  <a:lnTo>
                    <a:pt x="749" y="1231"/>
                  </a:lnTo>
                  <a:lnTo>
                    <a:pt x="720" y="1240"/>
                  </a:lnTo>
                  <a:lnTo>
                    <a:pt x="690" y="1248"/>
                  </a:lnTo>
                  <a:lnTo>
                    <a:pt x="659" y="1254"/>
                  </a:lnTo>
                  <a:lnTo>
                    <a:pt x="628" y="1258"/>
                  </a:lnTo>
                  <a:lnTo>
                    <a:pt x="595" y="1262"/>
                  </a:lnTo>
                  <a:lnTo>
                    <a:pt x="1323" y="2287"/>
                  </a:lnTo>
                  <a:lnTo>
                    <a:pt x="1010" y="2287"/>
                  </a:lnTo>
                  <a:lnTo>
                    <a:pt x="319" y="1283"/>
                  </a:lnTo>
                  <a:lnTo>
                    <a:pt x="255" y="1283"/>
                  </a:lnTo>
                  <a:lnTo>
                    <a:pt x="255" y="2287"/>
                  </a:lnTo>
                  <a:close/>
                  <a:moveTo>
                    <a:pt x="255" y="1059"/>
                  </a:moveTo>
                  <a:lnTo>
                    <a:pt x="334" y="1059"/>
                  </a:lnTo>
                  <a:lnTo>
                    <a:pt x="388" y="1058"/>
                  </a:lnTo>
                  <a:lnTo>
                    <a:pt x="442" y="1056"/>
                  </a:lnTo>
                  <a:lnTo>
                    <a:pt x="468" y="1054"/>
                  </a:lnTo>
                  <a:lnTo>
                    <a:pt x="494" y="1051"/>
                  </a:lnTo>
                  <a:lnTo>
                    <a:pt x="520" y="1048"/>
                  </a:lnTo>
                  <a:lnTo>
                    <a:pt x="547" y="1045"/>
                  </a:lnTo>
                  <a:lnTo>
                    <a:pt x="572" y="1040"/>
                  </a:lnTo>
                  <a:lnTo>
                    <a:pt x="596" y="1035"/>
                  </a:lnTo>
                  <a:lnTo>
                    <a:pt x="620" y="1028"/>
                  </a:lnTo>
                  <a:lnTo>
                    <a:pt x="644" y="1022"/>
                  </a:lnTo>
                  <a:lnTo>
                    <a:pt x="667" y="1014"/>
                  </a:lnTo>
                  <a:lnTo>
                    <a:pt x="689" y="1006"/>
                  </a:lnTo>
                  <a:lnTo>
                    <a:pt x="711" y="997"/>
                  </a:lnTo>
                  <a:lnTo>
                    <a:pt x="731" y="986"/>
                  </a:lnTo>
                  <a:lnTo>
                    <a:pt x="751" y="975"/>
                  </a:lnTo>
                  <a:lnTo>
                    <a:pt x="770" y="963"/>
                  </a:lnTo>
                  <a:lnTo>
                    <a:pt x="789" y="949"/>
                  </a:lnTo>
                  <a:lnTo>
                    <a:pt x="806" y="934"/>
                  </a:lnTo>
                  <a:lnTo>
                    <a:pt x="822" y="918"/>
                  </a:lnTo>
                  <a:lnTo>
                    <a:pt x="837" y="901"/>
                  </a:lnTo>
                  <a:lnTo>
                    <a:pt x="851" y="883"/>
                  </a:lnTo>
                  <a:lnTo>
                    <a:pt x="863" y="863"/>
                  </a:lnTo>
                  <a:lnTo>
                    <a:pt x="875" y="841"/>
                  </a:lnTo>
                  <a:lnTo>
                    <a:pt x="885" y="819"/>
                  </a:lnTo>
                  <a:lnTo>
                    <a:pt x="893" y="794"/>
                  </a:lnTo>
                  <a:lnTo>
                    <a:pt x="900" y="768"/>
                  </a:lnTo>
                  <a:lnTo>
                    <a:pt x="906" y="741"/>
                  </a:lnTo>
                  <a:lnTo>
                    <a:pt x="910" y="712"/>
                  </a:lnTo>
                  <a:lnTo>
                    <a:pt x="912" y="681"/>
                  </a:lnTo>
                  <a:lnTo>
                    <a:pt x="913" y="649"/>
                  </a:lnTo>
                  <a:lnTo>
                    <a:pt x="912" y="615"/>
                  </a:lnTo>
                  <a:lnTo>
                    <a:pt x="910" y="582"/>
                  </a:lnTo>
                  <a:lnTo>
                    <a:pt x="906" y="551"/>
                  </a:lnTo>
                  <a:lnTo>
                    <a:pt x="901" y="523"/>
                  </a:lnTo>
                  <a:lnTo>
                    <a:pt x="894" y="496"/>
                  </a:lnTo>
                  <a:lnTo>
                    <a:pt x="886" y="471"/>
                  </a:lnTo>
                  <a:lnTo>
                    <a:pt x="876" y="448"/>
                  </a:lnTo>
                  <a:lnTo>
                    <a:pt x="865" y="426"/>
                  </a:lnTo>
                  <a:lnTo>
                    <a:pt x="853" y="406"/>
                  </a:lnTo>
                  <a:lnTo>
                    <a:pt x="840" y="387"/>
                  </a:lnTo>
                  <a:lnTo>
                    <a:pt x="826" y="368"/>
                  </a:lnTo>
                  <a:lnTo>
                    <a:pt x="810" y="352"/>
                  </a:lnTo>
                  <a:lnTo>
                    <a:pt x="794" y="338"/>
                  </a:lnTo>
                  <a:lnTo>
                    <a:pt x="776" y="324"/>
                  </a:lnTo>
                  <a:lnTo>
                    <a:pt x="756" y="312"/>
                  </a:lnTo>
                  <a:lnTo>
                    <a:pt x="737" y="301"/>
                  </a:lnTo>
                  <a:lnTo>
                    <a:pt x="716" y="291"/>
                  </a:lnTo>
                  <a:lnTo>
                    <a:pt x="695" y="282"/>
                  </a:lnTo>
                  <a:lnTo>
                    <a:pt x="673" y="274"/>
                  </a:lnTo>
                  <a:lnTo>
                    <a:pt x="650" y="267"/>
                  </a:lnTo>
                  <a:lnTo>
                    <a:pt x="626" y="261"/>
                  </a:lnTo>
                  <a:lnTo>
                    <a:pt x="602" y="256"/>
                  </a:lnTo>
                  <a:lnTo>
                    <a:pt x="577" y="252"/>
                  </a:lnTo>
                  <a:lnTo>
                    <a:pt x="552" y="248"/>
                  </a:lnTo>
                  <a:lnTo>
                    <a:pt x="525" y="245"/>
                  </a:lnTo>
                  <a:lnTo>
                    <a:pt x="498" y="242"/>
                  </a:lnTo>
                  <a:lnTo>
                    <a:pt x="471" y="240"/>
                  </a:lnTo>
                  <a:lnTo>
                    <a:pt x="444" y="238"/>
                  </a:lnTo>
                  <a:lnTo>
                    <a:pt x="388" y="237"/>
                  </a:lnTo>
                  <a:lnTo>
                    <a:pt x="331" y="236"/>
                  </a:lnTo>
                  <a:lnTo>
                    <a:pt x="255" y="236"/>
                  </a:lnTo>
                  <a:lnTo>
                    <a:pt x="255" y="10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3"/>
            <p:cNvSpPr>
              <a:spLocks noEditPoints="1"/>
            </p:cNvSpPr>
            <p:nvPr userDrawn="1"/>
          </p:nvSpPr>
          <p:spPr bwMode="auto">
            <a:xfrm>
              <a:off x="5250" y="2819"/>
              <a:ext cx="140" cy="139"/>
            </a:xfrm>
            <a:custGeom>
              <a:avLst/>
              <a:gdLst>
                <a:gd name="T0" fmla="*/ 2358 w 2382"/>
                <a:gd name="T1" fmla="*/ 1426 h 2367"/>
                <a:gd name="T2" fmla="*/ 2264 w 2382"/>
                <a:gd name="T3" fmla="*/ 1700 h 2367"/>
                <a:gd name="T4" fmla="*/ 2108 w 2382"/>
                <a:gd name="T5" fmla="*/ 1940 h 2367"/>
                <a:gd name="T6" fmla="*/ 1901 w 2382"/>
                <a:gd name="T7" fmla="*/ 2133 h 2367"/>
                <a:gd name="T8" fmla="*/ 1652 w 2382"/>
                <a:gd name="T9" fmla="*/ 2274 h 2367"/>
                <a:gd name="T10" fmla="*/ 1371 w 2382"/>
                <a:gd name="T11" fmla="*/ 2352 h 2367"/>
                <a:gd name="T12" fmla="*/ 1070 w 2382"/>
                <a:gd name="T13" fmla="*/ 2361 h 2367"/>
                <a:gd name="T14" fmla="*/ 784 w 2382"/>
                <a:gd name="T15" fmla="*/ 2295 h 2367"/>
                <a:gd name="T16" fmla="*/ 528 w 2382"/>
                <a:gd name="T17" fmla="*/ 2167 h 2367"/>
                <a:gd name="T18" fmla="*/ 311 w 2382"/>
                <a:gd name="T19" fmla="*/ 1983 h 2367"/>
                <a:gd name="T20" fmla="*/ 144 w 2382"/>
                <a:gd name="T21" fmla="*/ 1752 h 2367"/>
                <a:gd name="T22" fmla="*/ 37 w 2382"/>
                <a:gd name="T23" fmla="*/ 1483 h 2367"/>
                <a:gd name="T24" fmla="*/ 0 w 2382"/>
                <a:gd name="T25" fmla="*/ 1186 h 2367"/>
                <a:gd name="T26" fmla="*/ 37 w 2382"/>
                <a:gd name="T27" fmla="*/ 890 h 2367"/>
                <a:gd name="T28" fmla="*/ 144 w 2382"/>
                <a:gd name="T29" fmla="*/ 620 h 2367"/>
                <a:gd name="T30" fmla="*/ 311 w 2382"/>
                <a:gd name="T31" fmla="*/ 388 h 2367"/>
                <a:gd name="T32" fmla="*/ 528 w 2382"/>
                <a:gd name="T33" fmla="*/ 202 h 2367"/>
                <a:gd name="T34" fmla="*/ 784 w 2382"/>
                <a:gd name="T35" fmla="*/ 72 h 2367"/>
                <a:gd name="T36" fmla="*/ 1070 w 2382"/>
                <a:gd name="T37" fmla="*/ 6 h 2367"/>
                <a:gd name="T38" fmla="*/ 1371 w 2382"/>
                <a:gd name="T39" fmla="*/ 14 h 2367"/>
                <a:gd name="T40" fmla="*/ 1652 w 2382"/>
                <a:gd name="T41" fmla="*/ 93 h 2367"/>
                <a:gd name="T42" fmla="*/ 1901 w 2382"/>
                <a:gd name="T43" fmla="*/ 236 h 2367"/>
                <a:gd name="T44" fmla="*/ 2108 w 2382"/>
                <a:gd name="T45" fmla="*/ 432 h 2367"/>
                <a:gd name="T46" fmla="*/ 2264 w 2382"/>
                <a:gd name="T47" fmla="*/ 672 h 2367"/>
                <a:gd name="T48" fmla="*/ 2358 w 2382"/>
                <a:gd name="T49" fmla="*/ 947 h 2367"/>
                <a:gd name="T50" fmla="*/ 254 w 2382"/>
                <a:gd name="T51" fmla="*/ 1183 h 2367"/>
                <a:gd name="T52" fmla="*/ 284 w 2382"/>
                <a:gd name="T53" fmla="*/ 1417 h 2367"/>
                <a:gd name="T54" fmla="*/ 367 w 2382"/>
                <a:gd name="T55" fmla="*/ 1631 h 2367"/>
                <a:gd name="T56" fmla="*/ 497 w 2382"/>
                <a:gd name="T57" fmla="*/ 1817 h 2367"/>
                <a:gd name="T58" fmla="*/ 666 w 2382"/>
                <a:gd name="T59" fmla="*/ 1967 h 2367"/>
                <a:gd name="T60" fmla="*/ 868 w 2382"/>
                <a:gd name="T61" fmla="*/ 2071 h 2367"/>
                <a:gd name="T62" fmla="*/ 1095 w 2382"/>
                <a:gd name="T63" fmla="*/ 2124 h 2367"/>
                <a:gd name="T64" fmla="*/ 1334 w 2382"/>
                <a:gd name="T65" fmla="*/ 2118 h 2367"/>
                <a:gd name="T66" fmla="*/ 1556 w 2382"/>
                <a:gd name="T67" fmla="*/ 2054 h 2367"/>
                <a:gd name="T68" fmla="*/ 1752 w 2382"/>
                <a:gd name="T69" fmla="*/ 1940 h 2367"/>
                <a:gd name="T70" fmla="*/ 1914 w 2382"/>
                <a:gd name="T71" fmla="*/ 1783 h 2367"/>
                <a:gd name="T72" fmla="*/ 2036 w 2382"/>
                <a:gd name="T73" fmla="*/ 1591 h 2367"/>
                <a:gd name="T74" fmla="*/ 2109 w 2382"/>
                <a:gd name="T75" fmla="*/ 1372 h 2367"/>
                <a:gd name="T76" fmla="*/ 2126 w 2382"/>
                <a:gd name="T77" fmla="*/ 1135 h 2367"/>
                <a:gd name="T78" fmla="*/ 2086 w 2382"/>
                <a:gd name="T79" fmla="*/ 903 h 2367"/>
                <a:gd name="T80" fmla="*/ 1994 w 2382"/>
                <a:gd name="T81" fmla="*/ 694 h 2367"/>
                <a:gd name="T82" fmla="*/ 1856 w 2382"/>
                <a:gd name="T83" fmla="*/ 515 h 2367"/>
                <a:gd name="T84" fmla="*/ 1680 w 2382"/>
                <a:gd name="T85" fmla="*/ 374 h 2367"/>
                <a:gd name="T86" fmla="*/ 1473 w 2382"/>
                <a:gd name="T87" fmla="*/ 280 h 2367"/>
                <a:gd name="T88" fmla="*/ 1240 w 2382"/>
                <a:gd name="T89" fmla="*/ 238 h 2367"/>
                <a:gd name="T90" fmla="*/ 1001 w 2382"/>
                <a:gd name="T91" fmla="*/ 256 h 2367"/>
                <a:gd name="T92" fmla="*/ 782 w 2382"/>
                <a:gd name="T93" fmla="*/ 331 h 2367"/>
                <a:gd name="T94" fmla="*/ 592 w 2382"/>
                <a:gd name="T95" fmla="*/ 454 h 2367"/>
                <a:gd name="T96" fmla="*/ 438 w 2382"/>
                <a:gd name="T97" fmla="*/ 618 h 2367"/>
                <a:gd name="T98" fmla="*/ 327 w 2382"/>
                <a:gd name="T99" fmla="*/ 816 h 2367"/>
                <a:gd name="T100" fmla="*/ 265 w 2382"/>
                <a:gd name="T101" fmla="*/ 104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82" h="2367">
                  <a:moveTo>
                    <a:pt x="2382" y="1186"/>
                  </a:moveTo>
                  <a:lnTo>
                    <a:pt x="2381" y="1247"/>
                  </a:lnTo>
                  <a:lnTo>
                    <a:pt x="2376" y="1308"/>
                  </a:lnTo>
                  <a:lnTo>
                    <a:pt x="2369" y="1368"/>
                  </a:lnTo>
                  <a:lnTo>
                    <a:pt x="2358" y="1426"/>
                  </a:lnTo>
                  <a:lnTo>
                    <a:pt x="2345" y="1483"/>
                  </a:lnTo>
                  <a:lnTo>
                    <a:pt x="2329" y="1540"/>
                  </a:lnTo>
                  <a:lnTo>
                    <a:pt x="2310" y="1595"/>
                  </a:lnTo>
                  <a:lnTo>
                    <a:pt x="2288" y="1648"/>
                  </a:lnTo>
                  <a:lnTo>
                    <a:pt x="2264" y="1700"/>
                  </a:lnTo>
                  <a:lnTo>
                    <a:pt x="2238" y="1752"/>
                  </a:lnTo>
                  <a:lnTo>
                    <a:pt x="2209" y="1801"/>
                  </a:lnTo>
                  <a:lnTo>
                    <a:pt x="2177" y="1849"/>
                  </a:lnTo>
                  <a:lnTo>
                    <a:pt x="2144" y="1895"/>
                  </a:lnTo>
                  <a:lnTo>
                    <a:pt x="2108" y="1940"/>
                  </a:lnTo>
                  <a:lnTo>
                    <a:pt x="2071" y="1983"/>
                  </a:lnTo>
                  <a:lnTo>
                    <a:pt x="2031" y="2023"/>
                  </a:lnTo>
                  <a:lnTo>
                    <a:pt x="1990" y="2062"/>
                  </a:lnTo>
                  <a:lnTo>
                    <a:pt x="1947" y="2099"/>
                  </a:lnTo>
                  <a:lnTo>
                    <a:pt x="1901" y="2133"/>
                  </a:lnTo>
                  <a:lnTo>
                    <a:pt x="1854" y="2167"/>
                  </a:lnTo>
                  <a:lnTo>
                    <a:pt x="1806" y="2197"/>
                  </a:lnTo>
                  <a:lnTo>
                    <a:pt x="1757" y="2225"/>
                  </a:lnTo>
                  <a:lnTo>
                    <a:pt x="1705" y="2251"/>
                  </a:lnTo>
                  <a:lnTo>
                    <a:pt x="1652" y="2274"/>
                  </a:lnTo>
                  <a:lnTo>
                    <a:pt x="1598" y="2295"/>
                  </a:lnTo>
                  <a:lnTo>
                    <a:pt x="1543" y="2314"/>
                  </a:lnTo>
                  <a:lnTo>
                    <a:pt x="1487" y="2329"/>
                  </a:lnTo>
                  <a:lnTo>
                    <a:pt x="1429" y="2342"/>
                  </a:lnTo>
                  <a:lnTo>
                    <a:pt x="1371" y="2352"/>
                  </a:lnTo>
                  <a:lnTo>
                    <a:pt x="1312" y="2361"/>
                  </a:lnTo>
                  <a:lnTo>
                    <a:pt x="1252" y="2365"/>
                  </a:lnTo>
                  <a:lnTo>
                    <a:pt x="1191" y="2367"/>
                  </a:lnTo>
                  <a:lnTo>
                    <a:pt x="1130" y="2365"/>
                  </a:lnTo>
                  <a:lnTo>
                    <a:pt x="1070" y="2361"/>
                  </a:lnTo>
                  <a:lnTo>
                    <a:pt x="1011" y="2352"/>
                  </a:lnTo>
                  <a:lnTo>
                    <a:pt x="953" y="2342"/>
                  </a:lnTo>
                  <a:lnTo>
                    <a:pt x="895" y="2329"/>
                  </a:lnTo>
                  <a:lnTo>
                    <a:pt x="839" y="2314"/>
                  </a:lnTo>
                  <a:lnTo>
                    <a:pt x="784" y="2295"/>
                  </a:lnTo>
                  <a:lnTo>
                    <a:pt x="730" y="2274"/>
                  </a:lnTo>
                  <a:lnTo>
                    <a:pt x="677" y="2251"/>
                  </a:lnTo>
                  <a:lnTo>
                    <a:pt x="626" y="2225"/>
                  </a:lnTo>
                  <a:lnTo>
                    <a:pt x="576" y="2197"/>
                  </a:lnTo>
                  <a:lnTo>
                    <a:pt x="528" y="2167"/>
                  </a:lnTo>
                  <a:lnTo>
                    <a:pt x="481" y="2133"/>
                  </a:lnTo>
                  <a:lnTo>
                    <a:pt x="435" y="2099"/>
                  </a:lnTo>
                  <a:lnTo>
                    <a:pt x="392" y="2062"/>
                  </a:lnTo>
                  <a:lnTo>
                    <a:pt x="351" y="2023"/>
                  </a:lnTo>
                  <a:lnTo>
                    <a:pt x="311" y="1983"/>
                  </a:lnTo>
                  <a:lnTo>
                    <a:pt x="274" y="1940"/>
                  </a:lnTo>
                  <a:lnTo>
                    <a:pt x="238" y="1895"/>
                  </a:lnTo>
                  <a:lnTo>
                    <a:pt x="204" y="1849"/>
                  </a:lnTo>
                  <a:lnTo>
                    <a:pt x="173" y="1801"/>
                  </a:lnTo>
                  <a:lnTo>
                    <a:pt x="144" y="1752"/>
                  </a:lnTo>
                  <a:lnTo>
                    <a:pt x="118" y="1700"/>
                  </a:lnTo>
                  <a:lnTo>
                    <a:pt x="94" y="1648"/>
                  </a:lnTo>
                  <a:lnTo>
                    <a:pt x="72" y="1595"/>
                  </a:lnTo>
                  <a:lnTo>
                    <a:pt x="54" y="1540"/>
                  </a:lnTo>
                  <a:lnTo>
                    <a:pt x="37" y="1483"/>
                  </a:lnTo>
                  <a:lnTo>
                    <a:pt x="24" y="1426"/>
                  </a:lnTo>
                  <a:lnTo>
                    <a:pt x="14" y="1368"/>
                  </a:lnTo>
                  <a:lnTo>
                    <a:pt x="6" y="1308"/>
                  </a:lnTo>
                  <a:lnTo>
                    <a:pt x="1" y="1247"/>
                  </a:lnTo>
                  <a:lnTo>
                    <a:pt x="0" y="1186"/>
                  </a:lnTo>
                  <a:lnTo>
                    <a:pt x="1" y="1125"/>
                  </a:lnTo>
                  <a:lnTo>
                    <a:pt x="6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7" y="890"/>
                  </a:lnTo>
                  <a:lnTo>
                    <a:pt x="54" y="833"/>
                  </a:lnTo>
                  <a:lnTo>
                    <a:pt x="72" y="778"/>
                  </a:lnTo>
                  <a:lnTo>
                    <a:pt x="94" y="725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3" y="571"/>
                  </a:lnTo>
                  <a:lnTo>
                    <a:pt x="204" y="523"/>
                  </a:lnTo>
                  <a:lnTo>
                    <a:pt x="238" y="477"/>
                  </a:lnTo>
                  <a:lnTo>
                    <a:pt x="274" y="432"/>
                  </a:lnTo>
                  <a:lnTo>
                    <a:pt x="311" y="388"/>
                  </a:lnTo>
                  <a:lnTo>
                    <a:pt x="351" y="347"/>
                  </a:lnTo>
                  <a:lnTo>
                    <a:pt x="392" y="308"/>
                  </a:lnTo>
                  <a:lnTo>
                    <a:pt x="435" y="271"/>
                  </a:lnTo>
                  <a:lnTo>
                    <a:pt x="481" y="236"/>
                  </a:lnTo>
                  <a:lnTo>
                    <a:pt x="528" y="202"/>
                  </a:lnTo>
                  <a:lnTo>
                    <a:pt x="576" y="171"/>
                  </a:lnTo>
                  <a:lnTo>
                    <a:pt x="626" y="143"/>
                  </a:lnTo>
                  <a:lnTo>
                    <a:pt x="677" y="117"/>
                  </a:lnTo>
                  <a:lnTo>
                    <a:pt x="730" y="93"/>
                  </a:lnTo>
                  <a:lnTo>
                    <a:pt x="784" y="72"/>
                  </a:lnTo>
                  <a:lnTo>
                    <a:pt x="839" y="53"/>
                  </a:lnTo>
                  <a:lnTo>
                    <a:pt x="895" y="38"/>
                  </a:lnTo>
                  <a:lnTo>
                    <a:pt x="953" y="24"/>
                  </a:lnTo>
                  <a:lnTo>
                    <a:pt x="1011" y="14"/>
                  </a:lnTo>
                  <a:lnTo>
                    <a:pt x="1070" y="6"/>
                  </a:lnTo>
                  <a:lnTo>
                    <a:pt x="1130" y="2"/>
                  </a:lnTo>
                  <a:lnTo>
                    <a:pt x="1191" y="0"/>
                  </a:lnTo>
                  <a:lnTo>
                    <a:pt x="1252" y="2"/>
                  </a:lnTo>
                  <a:lnTo>
                    <a:pt x="1312" y="6"/>
                  </a:lnTo>
                  <a:lnTo>
                    <a:pt x="1371" y="14"/>
                  </a:lnTo>
                  <a:lnTo>
                    <a:pt x="1429" y="24"/>
                  </a:lnTo>
                  <a:lnTo>
                    <a:pt x="1487" y="38"/>
                  </a:lnTo>
                  <a:lnTo>
                    <a:pt x="1543" y="53"/>
                  </a:lnTo>
                  <a:lnTo>
                    <a:pt x="1598" y="72"/>
                  </a:lnTo>
                  <a:lnTo>
                    <a:pt x="1652" y="93"/>
                  </a:lnTo>
                  <a:lnTo>
                    <a:pt x="1705" y="117"/>
                  </a:lnTo>
                  <a:lnTo>
                    <a:pt x="1757" y="143"/>
                  </a:lnTo>
                  <a:lnTo>
                    <a:pt x="1806" y="171"/>
                  </a:lnTo>
                  <a:lnTo>
                    <a:pt x="1854" y="202"/>
                  </a:lnTo>
                  <a:lnTo>
                    <a:pt x="1901" y="236"/>
                  </a:lnTo>
                  <a:lnTo>
                    <a:pt x="1947" y="271"/>
                  </a:lnTo>
                  <a:lnTo>
                    <a:pt x="1990" y="308"/>
                  </a:lnTo>
                  <a:lnTo>
                    <a:pt x="2031" y="347"/>
                  </a:lnTo>
                  <a:lnTo>
                    <a:pt x="2071" y="388"/>
                  </a:lnTo>
                  <a:lnTo>
                    <a:pt x="2108" y="432"/>
                  </a:lnTo>
                  <a:lnTo>
                    <a:pt x="2144" y="477"/>
                  </a:lnTo>
                  <a:lnTo>
                    <a:pt x="2177" y="523"/>
                  </a:lnTo>
                  <a:lnTo>
                    <a:pt x="2209" y="571"/>
                  </a:lnTo>
                  <a:lnTo>
                    <a:pt x="2238" y="620"/>
                  </a:lnTo>
                  <a:lnTo>
                    <a:pt x="2264" y="672"/>
                  </a:lnTo>
                  <a:lnTo>
                    <a:pt x="2288" y="725"/>
                  </a:lnTo>
                  <a:lnTo>
                    <a:pt x="2310" y="778"/>
                  </a:lnTo>
                  <a:lnTo>
                    <a:pt x="2329" y="833"/>
                  </a:lnTo>
                  <a:lnTo>
                    <a:pt x="2345" y="890"/>
                  </a:lnTo>
                  <a:lnTo>
                    <a:pt x="2358" y="947"/>
                  </a:lnTo>
                  <a:lnTo>
                    <a:pt x="2369" y="1005"/>
                  </a:lnTo>
                  <a:lnTo>
                    <a:pt x="2376" y="1064"/>
                  </a:lnTo>
                  <a:lnTo>
                    <a:pt x="2381" y="1125"/>
                  </a:lnTo>
                  <a:lnTo>
                    <a:pt x="2382" y="1186"/>
                  </a:lnTo>
                  <a:close/>
                  <a:moveTo>
                    <a:pt x="254" y="1183"/>
                  </a:moveTo>
                  <a:lnTo>
                    <a:pt x="256" y="1231"/>
                  </a:lnTo>
                  <a:lnTo>
                    <a:pt x="259" y="1278"/>
                  </a:lnTo>
                  <a:lnTo>
                    <a:pt x="265" y="1326"/>
                  </a:lnTo>
                  <a:lnTo>
                    <a:pt x="273" y="1372"/>
                  </a:lnTo>
                  <a:lnTo>
                    <a:pt x="284" y="1417"/>
                  </a:lnTo>
                  <a:lnTo>
                    <a:pt x="296" y="1462"/>
                  </a:lnTo>
                  <a:lnTo>
                    <a:pt x="311" y="1506"/>
                  </a:lnTo>
                  <a:lnTo>
                    <a:pt x="328" y="1549"/>
                  </a:lnTo>
                  <a:lnTo>
                    <a:pt x="346" y="1591"/>
                  </a:lnTo>
                  <a:lnTo>
                    <a:pt x="367" y="1631"/>
                  </a:lnTo>
                  <a:lnTo>
                    <a:pt x="389" y="1671"/>
                  </a:lnTo>
                  <a:lnTo>
                    <a:pt x="414" y="1709"/>
                  </a:lnTo>
                  <a:lnTo>
                    <a:pt x="439" y="1747"/>
                  </a:lnTo>
                  <a:lnTo>
                    <a:pt x="468" y="1783"/>
                  </a:lnTo>
                  <a:lnTo>
                    <a:pt x="497" y="1817"/>
                  </a:lnTo>
                  <a:lnTo>
                    <a:pt x="528" y="1850"/>
                  </a:lnTo>
                  <a:lnTo>
                    <a:pt x="561" y="1881"/>
                  </a:lnTo>
                  <a:lnTo>
                    <a:pt x="595" y="1911"/>
                  </a:lnTo>
                  <a:lnTo>
                    <a:pt x="630" y="1940"/>
                  </a:lnTo>
                  <a:lnTo>
                    <a:pt x="666" y="1967"/>
                  </a:lnTo>
                  <a:lnTo>
                    <a:pt x="705" y="1991"/>
                  </a:lnTo>
                  <a:lnTo>
                    <a:pt x="744" y="2014"/>
                  </a:lnTo>
                  <a:lnTo>
                    <a:pt x="785" y="2035"/>
                  </a:lnTo>
                  <a:lnTo>
                    <a:pt x="826" y="2054"/>
                  </a:lnTo>
                  <a:lnTo>
                    <a:pt x="868" y="2071"/>
                  </a:lnTo>
                  <a:lnTo>
                    <a:pt x="912" y="2086"/>
                  </a:lnTo>
                  <a:lnTo>
                    <a:pt x="957" y="2099"/>
                  </a:lnTo>
                  <a:lnTo>
                    <a:pt x="1002" y="2110"/>
                  </a:lnTo>
                  <a:lnTo>
                    <a:pt x="1048" y="2118"/>
                  </a:lnTo>
                  <a:lnTo>
                    <a:pt x="1095" y="2124"/>
                  </a:lnTo>
                  <a:lnTo>
                    <a:pt x="1142" y="2128"/>
                  </a:lnTo>
                  <a:lnTo>
                    <a:pt x="1191" y="2129"/>
                  </a:lnTo>
                  <a:lnTo>
                    <a:pt x="1240" y="2128"/>
                  </a:lnTo>
                  <a:lnTo>
                    <a:pt x="1287" y="2124"/>
                  </a:lnTo>
                  <a:lnTo>
                    <a:pt x="1334" y="2118"/>
                  </a:lnTo>
                  <a:lnTo>
                    <a:pt x="1380" y="2110"/>
                  </a:lnTo>
                  <a:lnTo>
                    <a:pt x="1425" y="2099"/>
                  </a:lnTo>
                  <a:lnTo>
                    <a:pt x="1470" y="2086"/>
                  </a:lnTo>
                  <a:lnTo>
                    <a:pt x="1514" y="2071"/>
                  </a:lnTo>
                  <a:lnTo>
                    <a:pt x="1556" y="2054"/>
                  </a:lnTo>
                  <a:lnTo>
                    <a:pt x="1598" y="2035"/>
                  </a:lnTo>
                  <a:lnTo>
                    <a:pt x="1638" y="2014"/>
                  </a:lnTo>
                  <a:lnTo>
                    <a:pt x="1677" y="1991"/>
                  </a:lnTo>
                  <a:lnTo>
                    <a:pt x="1716" y="1967"/>
                  </a:lnTo>
                  <a:lnTo>
                    <a:pt x="1752" y="1940"/>
                  </a:lnTo>
                  <a:lnTo>
                    <a:pt x="1788" y="1911"/>
                  </a:lnTo>
                  <a:lnTo>
                    <a:pt x="1821" y="1881"/>
                  </a:lnTo>
                  <a:lnTo>
                    <a:pt x="1854" y="1850"/>
                  </a:lnTo>
                  <a:lnTo>
                    <a:pt x="1885" y="1817"/>
                  </a:lnTo>
                  <a:lnTo>
                    <a:pt x="1914" y="1783"/>
                  </a:lnTo>
                  <a:lnTo>
                    <a:pt x="1943" y="1747"/>
                  </a:lnTo>
                  <a:lnTo>
                    <a:pt x="1969" y="1709"/>
                  </a:lnTo>
                  <a:lnTo>
                    <a:pt x="1993" y="1671"/>
                  </a:lnTo>
                  <a:lnTo>
                    <a:pt x="2015" y="1631"/>
                  </a:lnTo>
                  <a:lnTo>
                    <a:pt x="2036" y="1591"/>
                  </a:lnTo>
                  <a:lnTo>
                    <a:pt x="2055" y="1549"/>
                  </a:lnTo>
                  <a:lnTo>
                    <a:pt x="2071" y="1506"/>
                  </a:lnTo>
                  <a:lnTo>
                    <a:pt x="2086" y="1462"/>
                  </a:lnTo>
                  <a:lnTo>
                    <a:pt x="2098" y="1417"/>
                  </a:lnTo>
                  <a:lnTo>
                    <a:pt x="2109" y="1372"/>
                  </a:lnTo>
                  <a:lnTo>
                    <a:pt x="2117" y="1326"/>
                  </a:lnTo>
                  <a:lnTo>
                    <a:pt x="2123" y="1278"/>
                  </a:lnTo>
                  <a:lnTo>
                    <a:pt x="2126" y="1231"/>
                  </a:lnTo>
                  <a:lnTo>
                    <a:pt x="2128" y="1183"/>
                  </a:lnTo>
                  <a:lnTo>
                    <a:pt x="2126" y="1135"/>
                  </a:lnTo>
                  <a:lnTo>
                    <a:pt x="2123" y="1087"/>
                  </a:lnTo>
                  <a:lnTo>
                    <a:pt x="2117" y="1040"/>
                  </a:lnTo>
                  <a:lnTo>
                    <a:pt x="2109" y="993"/>
                  </a:lnTo>
                  <a:lnTo>
                    <a:pt x="2099" y="948"/>
                  </a:lnTo>
                  <a:lnTo>
                    <a:pt x="2086" y="903"/>
                  </a:lnTo>
                  <a:lnTo>
                    <a:pt x="2072" y="860"/>
                  </a:lnTo>
                  <a:lnTo>
                    <a:pt x="2055" y="816"/>
                  </a:lnTo>
                  <a:lnTo>
                    <a:pt x="2037" y="774"/>
                  </a:lnTo>
                  <a:lnTo>
                    <a:pt x="2017" y="734"/>
                  </a:lnTo>
                  <a:lnTo>
                    <a:pt x="1994" y="694"/>
                  </a:lnTo>
                  <a:lnTo>
                    <a:pt x="1970" y="656"/>
                  </a:lnTo>
                  <a:lnTo>
                    <a:pt x="1944" y="618"/>
                  </a:lnTo>
                  <a:lnTo>
                    <a:pt x="1916" y="582"/>
                  </a:lnTo>
                  <a:lnTo>
                    <a:pt x="1887" y="548"/>
                  </a:lnTo>
                  <a:lnTo>
                    <a:pt x="1856" y="515"/>
                  </a:lnTo>
                  <a:lnTo>
                    <a:pt x="1824" y="484"/>
                  </a:lnTo>
                  <a:lnTo>
                    <a:pt x="1790" y="454"/>
                  </a:lnTo>
                  <a:lnTo>
                    <a:pt x="1755" y="426"/>
                  </a:lnTo>
                  <a:lnTo>
                    <a:pt x="1718" y="399"/>
                  </a:lnTo>
                  <a:lnTo>
                    <a:pt x="1680" y="374"/>
                  </a:lnTo>
                  <a:lnTo>
                    <a:pt x="1641" y="351"/>
                  </a:lnTo>
                  <a:lnTo>
                    <a:pt x="1600" y="331"/>
                  </a:lnTo>
                  <a:lnTo>
                    <a:pt x="1559" y="312"/>
                  </a:lnTo>
                  <a:lnTo>
                    <a:pt x="1516" y="295"/>
                  </a:lnTo>
                  <a:lnTo>
                    <a:pt x="1473" y="280"/>
                  </a:lnTo>
                  <a:lnTo>
                    <a:pt x="1427" y="267"/>
                  </a:lnTo>
                  <a:lnTo>
                    <a:pt x="1382" y="256"/>
                  </a:lnTo>
                  <a:lnTo>
                    <a:pt x="1335" y="248"/>
                  </a:lnTo>
                  <a:lnTo>
                    <a:pt x="1288" y="242"/>
                  </a:lnTo>
                  <a:lnTo>
                    <a:pt x="1240" y="238"/>
                  </a:lnTo>
                  <a:lnTo>
                    <a:pt x="1191" y="237"/>
                  </a:lnTo>
                  <a:lnTo>
                    <a:pt x="1142" y="238"/>
                  </a:lnTo>
                  <a:lnTo>
                    <a:pt x="1094" y="242"/>
                  </a:lnTo>
                  <a:lnTo>
                    <a:pt x="1047" y="248"/>
                  </a:lnTo>
                  <a:lnTo>
                    <a:pt x="1001" y="256"/>
                  </a:lnTo>
                  <a:lnTo>
                    <a:pt x="955" y="267"/>
                  </a:lnTo>
                  <a:lnTo>
                    <a:pt x="909" y="280"/>
                  </a:lnTo>
                  <a:lnTo>
                    <a:pt x="866" y="295"/>
                  </a:lnTo>
                  <a:lnTo>
                    <a:pt x="823" y="312"/>
                  </a:lnTo>
                  <a:lnTo>
                    <a:pt x="782" y="331"/>
                  </a:lnTo>
                  <a:lnTo>
                    <a:pt x="742" y="351"/>
                  </a:lnTo>
                  <a:lnTo>
                    <a:pt x="703" y="374"/>
                  </a:lnTo>
                  <a:lnTo>
                    <a:pt x="664" y="399"/>
                  </a:lnTo>
                  <a:lnTo>
                    <a:pt x="627" y="426"/>
                  </a:lnTo>
                  <a:lnTo>
                    <a:pt x="592" y="454"/>
                  </a:lnTo>
                  <a:lnTo>
                    <a:pt x="558" y="484"/>
                  </a:lnTo>
                  <a:lnTo>
                    <a:pt x="526" y="515"/>
                  </a:lnTo>
                  <a:lnTo>
                    <a:pt x="495" y="548"/>
                  </a:lnTo>
                  <a:lnTo>
                    <a:pt x="466" y="582"/>
                  </a:lnTo>
                  <a:lnTo>
                    <a:pt x="438" y="618"/>
                  </a:lnTo>
                  <a:lnTo>
                    <a:pt x="412" y="656"/>
                  </a:lnTo>
                  <a:lnTo>
                    <a:pt x="388" y="694"/>
                  </a:lnTo>
                  <a:lnTo>
                    <a:pt x="366" y="734"/>
                  </a:lnTo>
                  <a:lnTo>
                    <a:pt x="345" y="774"/>
                  </a:lnTo>
                  <a:lnTo>
                    <a:pt x="327" y="816"/>
                  </a:lnTo>
                  <a:lnTo>
                    <a:pt x="310" y="860"/>
                  </a:lnTo>
                  <a:lnTo>
                    <a:pt x="296" y="903"/>
                  </a:lnTo>
                  <a:lnTo>
                    <a:pt x="283" y="948"/>
                  </a:lnTo>
                  <a:lnTo>
                    <a:pt x="273" y="993"/>
                  </a:lnTo>
                  <a:lnTo>
                    <a:pt x="265" y="1040"/>
                  </a:lnTo>
                  <a:lnTo>
                    <a:pt x="259" y="1087"/>
                  </a:lnTo>
                  <a:lnTo>
                    <a:pt x="256" y="1135"/>
                  </a:lnTo>
                  <a:lnTo>
                    <a:pt x="254" y="11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"/>
            <p:cNvSpPr>
              <a:spLocks/>
            </p:cNvSpPr>
            <p:nvPr userDrawn="1"/>
          </p:nvSpPr>
          <p:spPr bwMode="auto">
            <a:xfrm>
              <a:off x="5403" y="2821"/>
              <a:ext cx="96" cy="137"/>
            </a:xfrm>
            <a:custGeom>
              <a:avLst/>
              <a:gdLst>
                <a:gd name="T0" fmla="*/ 255 w 1632"/>
                <a:gd name="T1" fmla="*/ 1493 h 2327"/>
                <a:gd name="T2" fmla="*/ 261 w 1632"/>
                <a:gd name="T3" fmla="*/ 1592 h 2327"/>
                <a:gd name="T4" fmla="*/ 276 w 1632"/>
                <a:gd name="T5" fmla="*/ 1691 h 2327"/>
                <a:gd name="T6" fmla="*/ 300 w 1632"/>
                <a:gd name="T7" fmla="*/ 1770 h 2327"/>
                <a:gd name="T8" fmla="*/ 321 w 1632"/>
                <a:gd name="T9" fmla="*/ 1814 h 2327"/>
                <a:gd name="T10" fmla="*/ 346 w 1632"/>
                <a:gd name="T11" fmla="*/ 1857 h 2327"/>
                <a:gd name="T12" fmla="*/ 375 w 1632"/>
                <a:gd name="T13" fmla="*/ 1897 h 2327"/>
                <a:gd name="T14" fmla="*/ 408 w 1632"/>
                <a:gd name="T15" fmla="*/ 1933 h 2327"/>
                <a:gd name="T16" fmla="*/ 446 w 1632"/>
                <a:gd name="T17" fmla="*/ 1964 h 2327"/>
                <a:gd name="T18" fmla="*/ 486 w 1632"/>
                <a:gd name="T19" fmla="*/ 1993 h 2327"/>
                <a:gd name="T20" fmla="*/ 560 w 1632"/>
                <a:gd name="T21" fmla="*/ 2033 h 2327"/>
                <a:gd name="T22" fmla="*/ 655 w 1632"/>
                <a:gd name="T23" fmla="*/ 2067 h 2327"/>
                <a:gd name="T24" fmla="*/ 752 w 1632"/>
                <a:gd name="T25" fmla="*/ 2086 h 2327"/>
                <a:gd name="T26" fmla="*/ 847 w 1632"/>
                <a:gd name="T27" fmla="*/ 2088 h 2327"/>
                <a:gd name="T28" fmla="*/ 940 w 1632"/>
                <a:gd name="T29" fmla="*/ 2076 h 2327"/>
                <a:gd name="T30" fmla="*/ 1032 w 1632"/>
                <a:gd name="T31" fmla="*/ 2048 h 2327"/>
                <a:gd name="T32" fmla="*/ 1119 w 1632"/>
                <a:gd name="T33" fmla="*/ 2007 h 2327"/>
                <a:gd name="T34" fmla="*/ 1198 w 1632"/>
                <a:gd name="T35" fmla="*/ 1953 h 2327"/>
                <a:gd name="T36" fmla="*/ 1264 w 1632"/>
                <a:gd name="T37" fmla="*/ 1886 h 2327"/>
                <a:gd name="T38" fmla="*/ 1295 w 1632"/>
                <a:gd name="T39" fmla="*/ 1844 h 2327"/>
                <a:gd name="T40" fmla="*/ 1320 w 1632"/>
                <a:gd name="T41" fmla="*/ 1799 h 2327"/>
                <a:gd name="T42" fmla="*/ 1339 w 1632"/>
                <a:gd name="T43" fmla="*/ 1753 h 2327"/>
                <a:gd name="T44" fmla="*/ 1354 w 1632"/>
                <a:gd name="T45" fmla="*/ 1704 h 2327"/>
                <a:gd name="T46" fmla="*/ 1371 w 1632"/>
                <a:gd name="T47" fmla="*/ 1602 h 2327"/>
                <a:gd name="T48" fmla="*/ 1377 w 1632"/>
                <a:gd name="T49" fmla="*/ 1499 h 2327"/>
                <a:gd name="T50" fmla="*/ 1377 w 1632"/>
                <a:gd name="T51" fmla="*/ 0 h 2327"/>
                <a:gd name="T52" fmla="*/ 1631 w 1632"/>
                <a:gd name="T53" fmla="*/ 1478 h 2327"/>
                <a:gd name="T54" fmla="*/ 1626 w 1632"/>
                <a:gd name="T55" fmla="*/ 1609 h 2327"/>
                <a:gd name="T56" fmla="*/ 1613 w 1632"/>
                <a:gd name="T57" fmla="*/ 1712 h 2327"/>
                <a:gd name="T58" fmla="*/ 1600 w 1632"/>
                <a:gd name="T59" fmla="*/ 1771 h 2327"/>
                <a:gd name="T60" fmla="*/ 1582 w 1632"/>
                <a:gd name="T61" fmla="*/ 1829 h 2327"/>
                <a:gd name="T62" fmla="*/ 1559 w 1632"/>
                <a:gd name="T63" fmla="*/ 1885 h 2327"/>
                <a:gd name="T64" fmla="*/ 1528 w 1632"/>
                <a:gd name="T65" fmla="*/ 1941 h 2327"/>
                <a:gd name="T66" fmla="*/ 1492 w 1632"/>
                <a:gd name="T67" fmla="*/ 1994 h 2327"/>
                <a:gd name="T68" fmla="*/ 1448 w 1632"/>
                <a:gd name="T69" fmla="*/ 2048 h 2327"/>
                <a:gd name="T70" fmla="*/ 1401 w 1632"/>
                <a:gd name="T71" fmla="*/ 2096 h 2327"/>
                <a:gd name="T72" fmla="*/ 1353 w 1632"/>
                <a:gd name="T73" fmla="*/ 2140 h 2327"/>
                <a:gd name="T74" fmla="*/ 1301 w 1632"/>
                <a:gd name="T75" fmla="*/ 2178 h 2327"/>
                <a:gd name="T76" fmla="*/ 1246 w 1632"/>
                <a:gd name="T77" fmla="*/ 2212 h 2327"/>
                <a:gd name="T78" fmla="*/ 1190 w 1632"/>
                <a:gd name="T79" fmla="*/ 2242 h 2327"/>
                <a:gd name="T80" fmla="*/ 1131 w 1632"/>
                <a:gd name="T81" fmla="*/ 2267 h 2327"/>
                <a:gd name="T82" fmla="*/ 1071 w 1632"/>
                <a:gd name="T83" fmla="*/ 2288 h 2327"/>
                <a:gd name="T84" fmla="*/ 1008 w 1632"/>
                <a:gd name="T85" fmla="*/ 2305 h 2327"/>
                <a:gd name="T86" fmla="*/ 945 w 1632"/>
                <a:gd name="T87" fmla="*/ 2316 h 2327"/>
                <a:gd name="T88" fmla="*/ 881 w 1632"/>
                <a:gd name="T89" fmla="*/ 2324 h 2327"/>
                <a:gd name="T90" fmla="*/ 816 w 1632"/>
                <a:gd name="T91" fmla="*/ 2327 h 2327"/>
                <a:gd name="T92" fmla="*/ 694 w 1632"/>
                <a:gd name="T93" fmla="*/ 2317 h 2327"/>
                <a:gd name="T94" fmla="*/ 575 w 1632"/>
                <a:gd name="T95" fmla="*/ 2292 h 2327"/>
                <a:gd name="T96" fmla="*/ 460 w 1632"/>
                <a:gd name="T97" fmla="*/ 2251 h 2327"/>
                <a:gd name="T98" fmla="*/ 387 w 1632"/>
                <a:gd name="T99" fmla="*/ 2214 h 2327"/>
                <a:gd name="T100" fmla="*/ 335 w 1632"/>
                <a:gd name="T101" fmla="*/ 2182 h 2327"/>
                <a:gd name="T102" fmla="*/ 285 w 1632"/>
                <a:gd name="T103" fmla="*/ 2147 h 2327"/>
                <a:gd name="T104" fmla="*/ 239 w 1632"/>
                <a:gd name="T105" fmla="*/ 2107 h 2327"/>
                <a:gd name="T106" fmla="*/ 189 w 1632"/>
                <a:gd name="T107" fmla="*/ 2057 h 2327"/>
                <a:gd name="T108" fmla="*/ 143 w 1632"/>
                <a:gd name="T109" fmla="*/ 2002 h 2327"/>
                <a:gd name="T110" fmla="*/ 105 w 1632"/>
                <a:gd name="T111" fmla="*/ 1946 h 2327"/>
                <a:gd name="T112" fmla="*/ 75 w 1632"/>
                <a:gd name="T113" fmla="*/ 1887 h 2327"/>
                <a:gd name="T114" fmla="*/ 50 w 1632"/>
                <a:gd name="T115" fmla="*/ 1829 h 2327"/>
                <a:gd name="T116" fmla="*/ 31 w 1632"/>
                <a:gd name="T117" fmla="*/ 1768 h 2327"/>
                <a:gd name="T118" fmla="*/ 18 w 1632"/>
                <a:gd name="T119" fmla="*/ 1705 h 2327"/>
                <a:gd name="T120" fmla="*/ 3 w 1632"/>
                <a:gd name="T121" fmla="*/ 1573 h 2327"/>
                <a:gd name="T122" fmla="*/ 0 w 1632"/>
                <a:gd name="T123" fmla="*/ 1431 h 2327"/>
                <a:gd name="T124" fmla="*/ 255 w 1632"/>
                <a:gd name="T125" fmla="*/ 1362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2" h="2327">
                  <a:moveTo>
                    <a:pt x="255" y="1362"/>
                  </a:moveTo>
                  <a:lnTo>
                    <a:pt x="255" y="1426"/>
                  </a:lnTo>
                  <a:lnTo>
                    <a:pt x="255" y="1493"/>
                  </a:lnTo>
                  <a:lnTo>
                    <a:pt x="256" y="1526"/>
                  </a:lnTo>
                  <a:lnTo>
                    <a:pt x="258" y="1559"/>
                  </a:lnTo>
                  <a:lnTo>
                    <a:pt x="261" y="1592"/>
                  </a:lnTo>
                  <a:lnTo>
                    <a:pt x="265" y="1625"/>
                  </a:lnTo>
                  <a:lnTo>
                    <a:pt x="270" y="1658"/>
                  </a:lnTo>
                  <a:lnTo>
                    <a:pt x="276" y="1691"/>
                  </a:lnTo>
                  <a:lnTo>
                    <a:pt x="284" y="1723"/>
                  </a:lnTo>
                  <a:lnTo>
                    <a:pt x="294" y="1754"/>
                  </a:lnTo>
                  <a:lnTo>
                    <a:pt x="300" y="1770"/>
                  </a:lnTo>
                  <a:lnTo>
                    <a:pt x="306" y="1785"/>
                  </a:lnTo>
                  <a:lnTo>
                    <a:pt x="312" y="1800"/>
                  </a:lnTo>
                  <a:lnTo>
                    <a:pt x="321" y="1814"/>
                  </a:lnTo>
                  <a:lnTo>
                    <a:pt x="328" y="1829"/>
                  </a:lnTo>
                  <a:lnTo>
                    <a:pt x="337" y="1843"/>
                  </a:lnTo>
                  <a:lnTo>
                    <a:pt x="346" y="1857"/>
                  </a:lnTo>
                  <a:lnTo>
                    <a:pt x="355" y="1871"/>
                  </a:lnTo>
                  <a:lnTo>
                    <a:pt x="365" y="1884"/>
                  </a:lnTo>
                  <a:lnTo>
                    <a:pt x="375" y="1897"/>
                  </a:lnTo>
                  <a:lnTo>
                    <a:pt x="386" y="1909"/>
                  </a:lnTo>
                  <a:lnTo>
                    <a:pt x="397" y="1921"/>
                  </a:lnTo>
                  <a:lnTo>
                    <a:pt x="408" y="1933"/>
                  </a:lnTo>
                  <a:lnTo>
                    <a:pt x="420" y="1944"/>
                  </a:lnTo>
                  <a:lnTo>
                    <a:pt x="433" y="1954"/>
                  </a:lnTo>
                  <a:lnTo>
                    <a:pt x="446" y="1964"/>
                  </a:lnTo>
                  <a:lnTo>
                    <a:pt x="459" y="1974"/>
                  </a:lnTo>
                  <a:lnTo>
                    <a:pt x="472" y="1984"/>
                  </a:lnTo>
                  <a:lnTo>
                    <a:pt x="486" y="1993"/>
                  </a:lnTo>
                  <a:lnTo>
                    <a:pt x="500" y="2002"/>
                  </a:lnTo>
                  <a:lnTo>
                    <a:pt x="530" y="2018"/>
                  </a:lnTo>
                  <a:lnTo>
                    <a:pt x="560" y="2033"/>
                  </a:lnTo>
                  <a:lnTo>
                    <a:pt x="592" y="2046"/>
                  </a:lnTo>
                  <a:lnTo>
                    <a:pt x="623" y="2057"/>
                  </a:lnTo>
                  <a:lnTo>
                    <a:pt x="655" y="2067"/>
                  </a:lnTo>
                  <a:lnTo>
                    <a:pt x="687" y="2075"/>
                  </a:lnTo>
                  <a:lnTo>
                    <a:pt x="720" y="2081"/>
                  </a:lnTo>
                  <a:lnTo>
                    <a:pt x="752" y="2086"/>
                  </a:lnTo>
                  <a:lnTo>
                    <a:pt x="784" y="2088"/>
                  </a:lnTo>
                  <a:lnTo>
                    <a:pt x="816" y="2089"/>
                  </a:lnTo>
                  <a:lnTo>
                    <a:pt x="847" y="2088"/>
                  </a:lnTo>
                  <a:lnTo>
                    <a:pt x="878" y="2086"/>
                  </a:lnTo>
                  <a:lnTo>
                    <a:pt x="909" y="2082"/>
                  </a:lnTo>
                  <a:lnTo>
                    <a:pt x="940" y="2076"/>
                  </a:lnTo>
                  <a:lnTo>
                    <a:pt x="971" y="2068"/>
                  </a:lnTo>
                  <a:lnTo>
                    <a:pt x="1001" y="2059"/>
                  </a:lnTo>
                  <a:lnTo>
                    <a:pt x="1032" y="2048"/>
                  </a:lnTo>
                  <a:lnTo>
                    <a:pt x="1062" y="2036"/>
                  </a:lnTo>
                  <a:lnTo>
                    <a:pt x="1091" y="2022"/>
                  </a:lnTo>
                  <a:lnTo>
                    <a:pt x="1119" y="2007"/>
                  </a:lnTo>
                  <a:lnTo>
                    <a:pt x="1147" y="1990"/>
                  </a:lnTo>
                  <a:lnTo>
                    <a:pt x="1173" y="1972"/>
                  </a:lnTo>
                  <a:lnTo>
                    <a:pt x="1198" y="1953"/>
                  </a:lnTo>
                  <a:lnTo>
                    <a:pt x="1221" y="1932"/>
                  </a:lnTo>
                  <a:lnTo>
                    <a:pt x="1244" y="1910"/>
                  </a:lnTo>
                  <a:lnTo>
                    <a:pt x="1264" y="1886"/>
                  </a:lnTo>
                  <a:lnTo>
                    <a:pt x="1275" y="1872"/>
                  </a:lnTo>
                  <a:lnTo>
                    <a:pt x="1285" y="1858"/>
                  </a:lnTo>
                  <a:lnTo>
                    <a:pt x="1295" y="1844"/>
                  </a:lnTo>
                  <a:lnTo>
                    <a:pt x="1304" y="1829"/>
                  </a:lnTo>
                  <a:lnTo>
                    <a:pt x="1313" y="1814"/>
                  </a:lnTo>
                  <a:lnTo>
                    <a:pt x="1320" y="1799"/>
                  </a:lnTo>
                  <a:lnTo>
                    <a:pt x="1327" y="1784"/>
                  </a:lnTo>
                  <a:lnTo>
                    <a:pt x="1334" y="1768"/>
                  </a:lnTo>
                  <a:lnTo>
                    <a:pt x="1339" y="1753"/>
                  </a:lnTo>
                  <a:lnTo>
                    <a:pt x="1345" y="1737"/>
                  </a:lnTo>
                  <a:lnTo>
                    <a:pt x="1349" y="1720"/>
                  </a:lnTo>
                  <a:lnTo>
                    <a:pt x="1354" y="1704"/>
                  </a:lnTo>
                  <a:lnTo>
                    <a:pt x="1361" y="1670"/>
                  </a:lnTo>
                  <a:lnTo>
                    <a:pt x="1366" y="1636"/>
                  </a:lnTo>
                  <a:lnTo>
                    <a:pt x="1371" y="1602"/>
                  </a:lnTo>
                  <a:lnTo>
                    <a:pt x="1374" y="1568"/>
                  </a:lnTo>
                  <a:lnTo>
                    <a:pt x="1375" y="1534"/>
                  </a:lnTo>
                  <a:lnTo>
                    <a:pt x="1377" y="1499"/>
                  </a:lnTo>
                  <a:lnTo>
                    <a:pt x="1377" y="1429"/>
                  </a:lnTo>
                  <a:lnTo>
                    <a:pt x="1377" y="1362"/>
                  </a:lnTo>
                  <a:lnTo>
                    <a:pt x="1377" y="0"/>
                  </a:lnTo>
                  <a:lnTo>
                    <a:pt x="1632" y="0"/>
                  </a:lnTo>
                  <a:lnTo>
                    <a:pt x="1632" y="1431"/>
                  </a:lnTo>
                  <a:lnTo>
                    <a:pt x="1631" y="1478"/>
                  </a:lnTo>
                  <a:lnTo>
                    <a:pt x="1630" y="1523"/>
                  </a:lnTo>
                  <a:lnTo>
                    <a:pt x="1629" y="1566"/>
                  </a:lnTo>
                  <a:lnTo>
                    <a:pt x="1626" y="1609"/>
                  </a:lnTo>
                  <a:lnTo>
                    <a:pt x="1622" y="1650"/>
                  </a:lnTo>
                  <a:lnTo>
                    <a:pt x="1616" y="1692"/>
                  </a:lnTo>
                  <a:lnTo>
                    <a:pt x="1613" y="1712"/>
                  </a:lnTo>
                  <a:lnTo>
                    <a:pt x="1609" y="1732"/>
                  </a:lnTo>
                  <a:lnTo>
                    <a:pt x="1605" y="1752"/>
                  </a:lnTo>
                  <a:lnTo>
                    <a:pt x="1600" y="1771"/>
                  </a:lnTo>
                  <a:lnTo>
                    <a:pt x="1595" y="1791"/>
                  </a:lnTo>
                  <a:lnTo>
                    <a:pt x="1589" y="1810"/>
                  </a:lnTo>
                  <a:lnTo>
                    <a:pt x="1582" y="1829"/>
                  </a:lnTo>
                  <a:lnTo>
                    <a:pt x="1575" y="1848"/>
                  </a:lnTo>
                  <a:lnTo>
                    <a:pt x="1567" y="1866"/>
                  </a:lnTo>
                  <a:lnTo>
                    <a:pt x="1559" y="1885"/>
                  </a:lnTo>
                  <a:lnTo>
                    <a:pt x="1549" y="1904"/>
                  </a:lnTo>
                  <a:lnTo>
                    <a:pt x="1539" y="1922"/>
                  </a:lnTo>
                  <a:lnTo>
                    <a:pt x="1528" y="1941"/>
                  </a:lnTo>
                  <a:lnTo>
                    <a:pt x="1517" y="1959"/>
                  </a:lnTo>
                  <a:lnTo>
                    <a:pt x="1505" y="1977"/>
                  </a:lnTo>
                  <a:lnTo>
                    <a:pt x="1492" y="1994"/>
                  </a:lnTo>
                  <a:lnTo>
                    <a:pt x="1478" y="2012"/>
                  </a:lnTo>
                  <a:lnTo>
                    <a:pt x="1463" y="2030"/>
                  </a:lnTo>
                  <a:lnTo>
                    <a:pt x="1448" y="2048"/>
                  </a:lnTo>
                  <a:lnTo>
                    <a:pt x="1431" y="2065"/>
                  </a:lnTo>
                  <a:lnTo>
                    <a:pt x="1416" y="2081"/>
                  </a:lnTo>
                  <a:lnTo>
                    <a:pt x="1401" y="2096"/>
                  </a:lnTo>
                  <a:lnTo>
                    <a:pt x="1385" y="2112"/>
                  </a:lnTo>
                  <a:lnTo>
                    <a:pt x="1369" y="2126"/>
                  </a:lnTo>
                  <a:lnTo>
                    <a:pt x="1353" y="2140"/>
                  </a:lnTo>
                  <a:lnTo>
                    <a:pt x="1336" y="2153"/>
                  </a:lnTo>
                  <a:lnTo>
                    <a:pt x="1319" y="2166"/>
                  </a:lnTo>
                  <a:lnTo>
                    <a:pt x="1301" y="2178"/>
                  </a:lnTo>
                  <a:lnTo>
                    <a:pt x="1283" y="2190"/>
                  </a:lnTo>
                  <a:lnTo>
                    <a:pt x="1265" y="2201"/>
                  </a:lnTo>
                  <a:lnTo>
                    <a:pt x="1246" y="2212"/>
                  </a:lnTo>
                  <a:lnTo>
                    <a:pt x="1228" y="2223"/>
                  </a:lnTo>
                  <a:lnTo>
                    <a:pt x="1209" y="2233"/>
                  </a:lnTo>
                  <a:lnTo>
                    <a:pt x="1190" y="2242"/>
                  </a:lnTo>
                  <a:lnTo>
                    <a:pt x="1171" y="2251"/>
                  </a:lnTo>
                  <a:lnTo>
                    <a:pt x="1151" y="2259"/>
                  </a:lnTo>
                  <a:lnTo>
                    <a:pt x="1131" y="2267"/>
                  </a:lnTo>
                  <a:lnTo>
                    <a:pt x="1111" y="2275"/>
                  </a:lnTo>
                  <a:lnTo>
                    <a:pt x="1091" y="2282"/>
                  </a:lnTo>
                  <a:lnTo>
                    <a:pt x="1071" y="2288"/>
                  </a:lnTo>
                  <a:lnTo>
                    <a:pt x="1049" y="2294"/>
                  </a:lnTo>
                  <a:lnTo>
                    <a:pt x="1028" y="2300"/>
                  </a:lnTo>
                  <a:lnTo>
                    <a:pt x="1008" y="2305"/>
                  </a:lnTo>
                  <a:lnTo>
                    <a:pt x="987" y="2309"/>
                  </a:lnTo>
                  <a:lnTo>
                    <a:pt x="966" y="2313"/>
                  </a:lnTo>
                  <a:lnTo>
                    <a:pt x="945" y="2316"/>
                  </a:lnTo>
                  <a:lnTo>
                    <a:pt x="923" y="2319"/>
                  </a:lnTo>
                  <a:lnTo>
                    <a:pt x="902" y="2323"/>
                  </a:lnTo>
                  <a:lnTo>
                    <a:pt x="881" y="2324"/>
                  </a:lnTo>
                  <a:lnTo>
                    <a:pt x="859" y="2326"/>
                  </a:lnTo>
                  <a:lnTo>
                    <a:pt x="838" y="2327"/>
                  </a:lnTo>
                  <a:lnTo>
                    <a:pt x="816" y="2327"/>
                  </a:lnTo>
                  <a:lnTo>
                    <a:pt x="775" y="2326"/>
                  </a:lnTo>
                  <a:lnTo>
                    <a:pt x="735" y="2323"/>
                  </a:lnTo>
                  <a:lnTo>
                    <a:pt x="694" y="2317"/>
                  </a:lnTo>
                  <a:lnTo>
                    <a:pt x="654" y="2311"/>
                  </a:lnTo>
                  <a:lnTo>
                    <a:pt x="615" y="2302"/>
                  </a:lnTo>
                  <a:lnTo>
                    <a:pt x="575" y="2292"/>
                  </a:lnTo>
                  <a:lnTo>
                    <a:pt x="535" y="2280"/>
                  </a:lnTo>
                  <a:lnTo>
                    <a:pt x="497" y="2266"/>
                  </a:lnTo>
                  <a:lnTo>
                    <a:pt x="460" y="2251"/>
                  </a:lnTo>
                  <a:lnTo>
                    <a:pt x="423" y="2233"/>
                  </a:lnTo>
                  <a:lnTo>
                    <a:pt x="405" y="2224"/>
                  </a:lnTo>
                  <a:lnTo>
                    <a:pt x="387" y="2214"/>
                  </a:lnTo>
                  <a:lnTo>
                    <a:pt x="369" y="2204"/>
                  </a:lnTo>
                  <a:lnTo>
                    <a:pt x="352" y="2193"/>
                  </a:lnTo>
                  <a:lnTo>
                    <a:pt x="335" y="2182"/>
                  </a:lnTo>
                  <a:lnTo>
                    <a:pt x="317" y="2171"/>
                  </a:lnTo>
                  <a:lnTo>
                    <a:pt x="301" y="2159"/>
                  </a:lnTo>
                  <a:lnTo>
                    <a:pt x="285" y="2147"/>
                  </a:lnTo>
                  <a:lnTo>
                    <a:pt x="269" y="2134"/>
                  </a:lnTo>
                  <a:lnTo>
                    <a:pt x="254" y="2121"/>
                  </a:lnTo>
                  <a:lnTo>
                    <a:pt x="239" y="2107"/>
                  </a:lnTo>
                  <a:lnTo>
                    <a:pt x="224" y="2092"/>
                  </a:lnTo>
                  <a:lnTo>
                    <a:pt x="206" y="2075"/>
                  </a:lnTo>
                  <a:lnTo>
                    <a:pt x="189" y="2057"/>
                  </a:lnTo>
                  <a:lnTo>
                    <a:pt x="173" y="2038"/>
                  </a:lnTo>
                  <a:lnTo>
                    <a:pt x="157" y="2020"/>
                  </a:lnTo>
                  <a:lnTo>
                    <a:pt x="143" y="2002"/>
                  </a:lnTo>
                  <a:lnTo>
                    <a:pt x="130" y="1983"/>
                  </a:lnTo>
                  <a:lnTo>
                    <a:pt x="117" y="1965"/>
                  </a:lnTo>
                  <a:lnTo>
                    <a:pt x="105" y="1946"/>
                  </a:lnTo>
                  <a:lnTo>
                    <a:pt x="94" y="1927"/>
                  </a:lnTo>
                  <a:lnTo>
                    <a:pt x="84" y="1908"/>
                  </a:lnTo>
                  <a:lnTo>
                    <a:pt x="75" y="1887"/>
                  </a:lnTo>
                  <a:lnTo>
                    <a:pt x="65" y="1868"/>
                  </a:lnTo>
                  <a:lnTo>
                    <a:pt x="57" y="1848"/>
                  </a:lnTo>
                  <a:lnTo>
                    <a:pt x="50" y="1829"/>
                  </a:lnTo>
                  <a:lnTo>
                    <a:pt x="43" y="1809"/>
                  </a:lnTo>
                  <a:lnTo>
                    <a:pt x="37" y="1788"/>
                  </a:lnTo>
                  <a:lnTo>
                    <a:pt x="31" y="1768"/>
                  </a:lnTo>
                  <a:lnTo>
                    <a:pt x="26" y="1747"/>
                  </a:lnTo>
                  <a:lnTo>
                    <a:pt x="22" y="1726"/>
                  </a:lnTo>
                  <a:lnTo>
                    <a:pt x="18" y="1705"/>
                  </a:lnTo>
                  <a:lnTo>
                    <a:pt x="12" y="1662"/>
                  </a:lnTo>
                  <a:lnTo>
                    <a:pt x="7" y="1618"/>
                  </a:lnTo>
                  <a:lnTo>
                    <a:pt x="3" y="1573"/>
                  </a:lnTo>
                  <a:lnTo>
                    <a:pt x="1" y="1527"/>
                  </a:lnTo>
                  <a:lnTo>
                    <a:pt x="0" y="1480"/>
                  </a:lnTo>
                  <a:lnTo>
                    <a:pt x="0" y="1431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1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5"/>
            <p:cNvSpPr>
              <a:spLocks noEditPoints="1"/>
            </p:cNvSpPr>
            <p:nvPr userDrawn="1"/>
          </p:nvSpPr>
          <p:spPr bwMode="auto">
            <a:xfrm>
              <a:off x="5517" y="2821"/>
              <a:ext cx="70" cy="135"/>
            </a:xfrm>
            <a:custGeom>
              <a:avLst/>
              <a:gdLst>
                <a:gd name="T0" fmla="*/ 0 w 1200"/>
                <a:gd name="T1" fmla="*/ 0 h 2287"/>
                <a:gd name="T2" fmla="*/ 524 w 1200"/>
                <a:gd name="T3" fmla="*/ 2 h 2287"/>
                <a:gd name="T4" fmla="*/ 635 w 1200"/>
                <a:gd name="T5" fmla="*/ 12 h 2287"/>
                <a:gd name="T6" fmla="*/ 742 w 1200"/>
                <a:gd name="T7" fmla="*/ 32 h 2287"/>
                <a:gd name="T8" fmla="*/ 828 w 1200"/>
                <a:gd name="T9" fmla="*/ 60 h 2287"/>
                <a:gd name="T10" fmla="*/ 879 w 1200"/>
                <a:gd name="T11" fmla="*/ 82 h 2287"/>
                <a:gd name="T12" fmla="*/ 927 w 1200"/>
                <a:gd name="T13" fmla="*/ 110 h 2287"/>
                <a:gd name="T14" fmla="*/ 974 w 1200"/>
                <a:gd name="T15" fmla="*/ 143 h 2287"/>
                <a:gd name="T16" fmla="*/ 1016 w 1200"/>
                <a:gd name="T17" fmla="*/ 182 h 2287"/>
                <a:gd name="T18" fmla="*/ 1054 w 1200"/>
                <a:gd name="T19" fmla="*/ 224 h 2287"/>
                <a:gd name="T20" fmla="*/ 1088 w 1200"/>
                <a:gd name="T21" fmla="*/ 269 h 2287"/>
                <a:gd name="T22" fmla="*/ 1118 w 1200"/>
                <a:gd name="T23" fmla="*/ 316 h 2287"/>
                <a:gd name="T24" fmla="*/ 1143 w 1200"/>
                <a:gd name="T25" fmla="*/ 366 h 2287"/>
                <a:gd name="T26" fmla="*/ 1164 w 1200"/>
                <a:gd name="T27" fmla="*/ 420 h 2287"/>
                <a:gd name="T28" fmla="*/ 1180 w 1200"/>
                <a:gd name="T29" fmla="*/ 474 h 2287"/>
                <a:gd name="T30" fmla="*/ 1191 w 1200"/>
                <a:gd name="T31" fmla="*/ 529 h 2287"/>
                <a:gd name="T32" fmla="*/ 1198 w 1200"/>
                <a:gd name="T33" fmla="*/ 585 h 2287"/>
                <a:gd name="T34" fmla="*/ 1200 w 1200"/>
                <a:gd name="T35" fmla="*/ 643 h 2287"/>
                <a:gd name="T36" fmla="*/ 1193 w 1200"/>
                <a:gd name="T37" fmla="*/ 746 h 2287"/>
                <a:gd name="T38" fmla="*/ 1169 w 1200"/>
                <a:gd name="T39" fmla="*/ 849 h 2287"/>
                <a:gd name="T40" fmla="*/ 1130 w 1200"/>
                <a:gd name="T41" fmla="*/ 945 h 2287"/>
                <a:gd name="T42" fmla="*/ 1076 w 1200"/>
                <a:gd name="T43" fmla="*/ 1034 h 2287"/>
                <a:gd name="T44" fmla="*/ 1044 w 1200"/>
                <a:gd name="T45" fmla="*/ 1074 h 2287"/>
                <a:gd name="T46" fmla="*/ 1008 w 1200"/>
                <a:gd name="T47" fmla="*/ 1111 h 2287"/>
                <a:gd name="T48" fmla="*/ 967 w 1200"/>
                <a:gd name="T49" fmla="*/ 1146 h 2287"/>
                <a:gd name="T50" fmla="*/ 922 w 1200"/>
                <a:gd name="T51" fmla="*/ 1177 h 2287"/>
                <a:gd name="T52" fmla="*/ 875 w 1200"/>
                <a:gd name="T53" fmla="*/ 1203 h 2287"/>
                <a:gd name="T54" fmla="*/ 792 w 1200"/>
                <a:gd name="T55" fmla="*/ 1238 h 2287"/>
                <a:gd name="T56" fmla="*/ 690 w 1200"/>
                <a:gd name="T57" fmla="*/ 1266 h 2287"/>
                <a:gd name="T58" fmla="*/ 583 w 1200"/>
                <a:gd name="T59" fmla="*/ 1280 h 2287"/>
                <a:gd name="T60" fmla="*/ 475 w 1200"/>
                <a:gd name="T61" fmla="*/ 1286 h 2287"/>
                <a:gd name="T62" fmla="*/ 254 w 1200"/>
                <a:gd name="T63" fmla="*/ 2287 h 2287"/>
                <a:gd name="T64" fmla="*/ 451 w 1200"/>
                <a:gd name="T65" fmla="*/ 1049 h 2287"/>
                <a:gd name="T66" fmla="*/ 527 w 1200"/>
                <a:gd name="T67" fmla="*/ 1045 h 2287"/>
                <a:gd name="T68" fmla="*/ 601 w 1200"/>
                <a:gd name="T69" fmla="*/ 1036 h 2287"/>
                <a:gd name="T70" fmla="*/ 670 w 1200"/>
                <a:gd name="T71" fmla="*/ 1019 h 2287"/>
                <a:gd name="T72" fmla="*/ 734 w 1200"/>
                <a:gd name="T73" fmla="*/ 996 h 2287"/>
                <a:gd name="T74" fmla="*/ 790 w 1200"/>
                <a:gd name="T75" fmla="*/ 966 h 2287"/>
                <a:gd name="T76" fmla="*/ 840 w 1200"/>
                <a:gd name="T77" fmla="*/ 926 h 2287"/>
                <a:gd name="T78" fmla="*/ 882 w 1200"/>
                <a:gd name="T79" fmla="*/ 878 h 2287"/>
                <a:gd name="T80" fmla="*/ 914 w 1200"/>
                <a:gd name="T81" fmla="*/ 819 h 2287"/>
                <a:gd name="T82" fmla="*/ 935 w 1200"/>
                <a:gd name="T83" fmla="*/ 748 h 2287"/>
                <a:gd name="T84" fmla="*/ 945 w 1200"/>
                <a:gd name="T85" fmla="*/ 667 h 2287"/>
                <a:gd name="T86" fmla="*/ 942 w 1200"/>
                <a:gd name="T87" fmla="*/ 570 h 2287"/>
                <a:gd name="T88" fmla="*/ 925 w 1200"/>
                <a:gd name="T89" fmla="*/ 486 h 2287"/>
                <a:gd name="T90" fmla="*/ 894 w 1200"/>
                <a:gd name="T91" fmla="*/ 417 h 2287"/>
                <a:gd name="T92" fmla="*/ 851 w 1200"/>
                <a:gd name="T93" fmla="*/ 361 h 2287"/>
                <a:gd name="T94" fmla="*/ 798 w 1200"/>
                <a:gd name="T95" fmla="*/ 318 h 2287"/>
                <a:gd name="T96" fmla="*/ 737 w 1200"/>
                <a:gd name="T97" fmla="*/ 287 h 2287"/>
                <a:gd name="T98" fmla="*/ 668 w 1200"/>
                <a:gd name="T99" fmla="*/ 264 h 2287"/>
                <a:gd name="T100" fmla="*/ 593 w 1200"/>
                <a:gd name="T101" fmla="*/ 250 h 2287"/>
                <a:gd name="T102" fmla="*/ 514 w 1200"/>
                <a:gd name="T103" fmla="*/ 241 h 2287"/>
                <a:gd name="T104" fmla="*/ 404 w 1200"/>
                <a:gd name="T105" fmla="*/ 237 h 2287"/>
                <a:gd name="T106" fmla="*/ 254 w 1200"/>
                <a:gd name="T107" fmla="*/ 105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0" h="2287">
                  <a:moveTo>
                    <a:pt x="254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450" y="0"/>
                  </a:lnTo>
                  <a:lnTo>
                    <a:pt x="524" y="2"/>
                  </a:lnTo>
                  <a:lnTo>
                    <a:pt x="561" y="5"/>
                  </a:lnTo>
                  <a:lnTo>
                    <a:pt x="597" y="8"/>
                  </a:lnTo>
                  <a:lnTo>
                    <a:pt x="635" y="12"/>
                  </a:lnTo>
                  <a:lnTo>
                    <a:pt x="671" y="17"/>
                  </a:lnTo>
                  <a:lnTo>
                    <a:pt x="706" y="24"/>
                  </a:lnTo>
                  <a:lnTo>
                    <a:pt x="742" y="32"/>
                  </a:lnTo>
                  <a:lnTo>
                    <a:pt x="777" y="42"/>
                  </a:lnTo>
                  <a:lnTo>
                    <a:pt x="811" y="53"/>
                  </a:lnTo>
                  <a:lnTo>
                    <a:pt x="828" y="60"/>
                  </a:lnTo>
                  <a:lnTo>
                    <a:pt x="845" y="67"/>
                  </a:lnTo>
                  <a:lnTo>
                    <a:pt x="862" y="74"/>
                  </a:lnTo>
                  <a:lnTo>
                    <a:pt x="879" y="82"/>
                  </a:lnTo>
                  <a:lnTo>
                    <a:pt x="895" y="91"/>
                  </a:lnTo>
                  <a:lnTo>
                    <a:pt x="911" y="100"/>
                  </a:lnTo>
                  <a:lnTo>
                    <a:pt x="927" y="110"/>
                  </a:lnTo>
                  <a:lnTo>
                    <a:pt x="943" y="120"/>
                  </a:lnTo>
                  <a:lnTo>
                    <a:pt x="958" y="132"/>
                  </a:lnTo>
                  <a:lnTo>
                    <a:pt x="974" y="143"/>
                  </a:lnTo>
                  <a:lnTo>
                    <a:pt x="988" y="156"/>
                  </a:lnTo>
                  <a:lnTo>
                    <a:pt x="1002" y="168"/>
                  </a:lnTo>
                  <a:lnTo>
                    <a:pt x="1016" y="182"/>
                  </a:lnTo>
                  <a:lnTo>
                    <a:pt x="1029" y="196"/>
                  </a:lnTo>
                  <a:lnTo>
                    <a:pt x="1042" y="210"/>
                  </a:lnTo>
                  <a:lnTo>
                    <a:pt x="1054" y="224"/>
                  </a:lnTo>
                  <a:lnTo>
                    <a:pt x="1066" y="238"/>
                  </a:lnTo>
                  <a:lnTo>
                    <a:pt x="1077" y="253"/>
                  </a:lnTo>
                  <a:lnTo>
                    <a:pt x="1088" y="269"/>
                  </a:lnTo>
                  <a:lnTo>
                    <a:pt x="1098" y="284"/>
                  </a:lnTo>
                  <a:lnTo>
                    <a:pt x="1109" y="300"/>
                  </a:lnTo>
                  <a:lnTo>
                    <a:pt x="1118" y="316"/>
                  </a:lnTo>
                  <a:lnTo>
                    <a:pt x="1127" y="333"/>
                  </a:lnTo>
                  <a:lnTo>
                    <a:pt x="1136" y="349"/>
                  </a:lnTo>
                  <a:lnTo>
                    <a:pt x="1143" y="366"/>
                  </a:lnTo>
                  <a:lnTo>
                    <a:pt x="1151" y="384"/>
                  </a:lnTo>
                  <a:lnTo>
                    <a:pt x="1158" y="402"/>
                  </a:lnTo>
                  <a:lnTo>
                    <a:pt x="1164" y="420"/>
                  </a:lnTo>
                  <a:lnTo>
                    <a:pt x="1170" y="437"/>
                  </a:lnTo>
                  <a:lnTo>
                    <a:pt x="1175" y="455"/>
                  </a:lnTo>
                  <a:lnTo>
                    <a:pt x="1180" y="474"/>
                  </a:lnTo>
                  <a:lnTo>
                    <a:pt x="1184" y="492"/>
                  </a:lnTo>
                  <a:lnTo>
                    <a:pt x="1188" y="510"/>
                  </a:lnTo>
                  <a:lnTo>
                    <a:pt x="1191" y="529"/>
                  </a:lnTo>
                  <a:lnTo>
                    <a:pt x="1194" y="548"/>
                  </a:lnTo>
                  <a:lnTo>
                    <a:pt x="1196" y="566"/>
                  </a:lnTo>
                  <a:lnTo>
                    <a:pt x="1198" y="585"/>
                  </a:lnTo>
                  <a:lnTo>
                    <a:pt x="1199" y="605"/>
                  </a:lnTo>
                  <a:lnTo>
                    <a:pt x="1200" y="624"/>
                  </a:lnTo>
                  <a:lnTo>
                    <a:pt x="1200" y="643"/>
                  </a:lnTo>
                  <a:lnTo>
                    <a:pt x="1200" y="677"/>
                  </a:lnTo>
                  <a:lnTo>
                    <a:pt x="1197" y="712"/>
                  </a:lnTo>
                  <a:lnTo>
                    <a:pt x="1193" y="746"/>
                  </a:lnTo>
                  <a:lnTo>
                    <a:pt x="1186" y="780"/>
                  </a:lnTo>
                  <a:lnTo>
                    <a:pt x="1179" y="814"/>
                  </a:lnTo>
                  <a:lnTo>
                    <a:pt x="1169" y="849"/>
                  </a:lnTo>
                  <a:lnTo>
                    <a:pt x="1158" y="881"/>
                  </a:lnTo>
                  <a:lnTo>
                    <a:pt x="1145" y="913"/>
                  </a:lnTo>
                  <a:lnTo>
                    <a:pt x="1130" y="945"/>
                  </a:lnTo>
                  <a:lnTo>
                    <a:pt x="1114" y="975"/>
                  </a:lnTo>
                  <a:lnTo>
                    <a:pt x="1095" y="1005"/>
                  </a:lnTo>
                  <a:lnTo>
                    <a:pt x="1076" y="1034"/>
                  </a:lnTo>
                  <a:lnTo>
                    <a:pt x="1065" y="1048"/>
                  </a:lnTo>
                  <a:lnTo>
                    <a:pt x="1055" y="1061"/>
                  </a:lnTo>
                  <a:lnTo>
                    <a:pt x="1044" y="1074"/>
                  </a:lnTo>
                  <a:lnTo>
                    <a:pt x="1032" y="1087"/>
                  </a:lnTo>
                  <a:lnTo>
                    <a:pt x="1020" y="1099"/>
                  </a:lnTo>
                  <a:lnTo>
                    <a:pt x="1008" y="1111"/>
                  </a:lnTo>
                  <a:lnTo>
                    <a:pt x="995" y="1123"/>
                  </a:lnTo>
                  <a:lnTo>
                    <a:pt x="982" y="1134"/>
                  </a:lnTo>
                  <a:lnTo>
                    <a:pt x="967" y="1146"/>
                  </a:lnTo>
                  <a:lnTo>
                    <a:pt x="953" y="1157"/>
                  </a:lnTo>
                  <a:lnTo>
                    <a:pt x="938" y="1167"/>
                  </a:lnTo>
                  <a:lnTo>
                    <a:pt x="922" y="1177"/>
                  </a:lnTo>
                  <a:lnTo>
                    <a:pt x="907" y="1186"/>
                  </a:lnTo>
                  <a:lnTo>
                    <a:pt x="891" y="1195"/>
                  </a:lnTo>
                  <a:lnTo>
                    <a:pt x="875" y="1203"/>
                  </a:lnTo>
                  <a:lnTo>
                    <a:pt x="859" y="1211"/>
                  </a:lnTo>
                  <a:lnTo>
                    <a:pt x="826" y="1225"/>
                  </a:lnTo>
                  <a:lnTo>
                    <a:pt x="792" y="1238"/>
                  </a:lnTo>
                  <a:lnTo>
                    <a:pt x="759" y="1249"/>
                  </a:lnTo>
                  <a:lnTo>
                    <a:pt x="724" y="1258"/>
                  </a:lnTo>
                  <a:lnTo>
                    <a:pt x="690" y="1266"/>
                  </a:lnTo>
                  <a:lnTo>
                    <a:pt x="655" y="1272"/>
                  </a:lnTo>
                  <a:lnTo>
                    <a:pt x="619" y="1277"/>
                  </a:lnTo>
                  <a:lnTo>
                    <a:pt x="583" y="1280"/>
                  </a:lnTo>
                  <a:lnTo>
                    <a:pt x="547" y="1283"/>
                  </a:lnTo>
                  <a:lnTo>
                    <a:pt x="511" y="1285"/>
                  </a:lnTo>
                  <a:lnTo>
                    <a:pt x="475" y="1286"/>
                  </a:lnTo>
                  <a:lnTo>
                    <a:pt x="440" y="1286"/>
                  </a:lnTo>
                  <a:lnTo>
                    <a:pt x="254" y="1286"/>
                  </a:lnTo>
                  <a:lnTo>
                    <a:pt x="254" y="2287"/>
                  </a:lnTo>
                  <a:close/>
                  <a:moveTo>
                    <a:pt x="254" y="1050"/>
                  </a:moveTo>
                  <a:lnTo>
                    <a:pt x="424" y="1050"/>
                  </a:lnTo>
                  <a:lnTo>
                    <a:pt x="451" y="1049"/>
                  </a:lnTo>
                  <a:lnTo>
                    <a:pt x="476" y="1049"/>
                  </a:lnTo>
                  <a:lnTo>
                    <a:pt x="502" y="1047"/>
                  </a:lnTo>
                  <a:lnTo>
                    <a:pt x="527" y="1045"/>
                  </a:lnTo>
                  <a:lnTo>
                    <a:pt x="552" y="1043"/>
                  </a:lnTo>
                  <a:lnTo>
                    <a:pt x="577" y="1040"/>
                  </a:lnTo>
                  <a:lnTo>
                    <a:pt x="601" y="1036"/>
                  </a:lnTo>
                  <a:lnTo>
                    <a:pt x="625" y="1031"/>
                  </a:lnTo>
                  <a:lnTo>
                    <a:pt x="648" y="1025"/>
                  </a:lnTo>
                  <a:lnTo>
                    <a:pt x="670" y="1019"/>
                  </a:lnTo>
                  <a:lnTo>
                    <a:pt x="692" y="1012"/>
                  </a:lnTo>
                  <a:lnTo>
                    <a:pt x="713" y="1005"/>
                  </a:lnTo>
                  <a:lnTo>
                    <a:pt x="734" y="996"/>
                  </a:lnTo>
                  <a:lnTo>
                    <a:pt x="753" y="987"/>
                  </a:lnTo>
                  <a:lnTo>
                    <a:pt x="772" y="977"/>
                  </a:lnTo>
                  <a:lnTo>
                    <a:pt x="790" y="966"/>
                  </a:lnTo>
                  <a:lnTo>
                    <a:pt x="808" y="953"/>
                  </a:lnTo>
                  <a:lnTo>
                    <a:pt x="824" y="940"/>
                  </a:lnTo>
                  <a:lnTo>
                    <a:pt x="840" y="926"/>
                  </a:lnTo>
                  <a:lnTo>
                    <a:pt x="854" y="911"/>
                  </a:lnTo>
                  <a:lnTo>
                    <a:pt x="869" y="895"/>
                  </a:lnTo>
                  <a:lnTo>
                    <a:pt x="882" y="878"/>
                  </a:lnTo>
                  <a:lnTo>
                    <a:pt x="894" y="859"/>
                  </a:lnTo>
                  <a:lnTo>
                    <a:pt x="904" y="840"/>
                  </a:lnTo>
                  <a:lnTo>
                    <a:pt x="914" y="819"/>
                  </a:lnTo>
                  <a:lnTo>
                    <a:pt x="922" y="796"/>
                  </a:lnTo>
                  <a:lnTo>
                    <a:pt x="929" y="773"/>
                  </a:lnTo>
                  <a:lnTo>
                    <a:pt x="935" y="748"/>
                  </a:lnTo>
                  <a:lnTo>
                    <a:pt x="940" y="722"/>
                  </a:lnTo>
                  <a:lnTo>
                    <a:pt x="943" y="695"/>
                  </a:lnTo>
                  <a:lnTo>
                    <a:pt x="945" y="667"/>
                  </a:lnTo>
                  <a:lnTo>
                    <a:pt x="946" y="637"/>
                  </a:lnTo>
                  <a:lnTo>
                    <a:pt x="945" y="603"/>
                  </a:lnTo>
                  <a:lnTo>
                    <a:pt x="942" y="570"/>
                  </a:lnTo>
                  <a:lnTo>
                    <a:pt x="938" y="540"/>
                  </a:lnTo>
                  <a:lnTo>
                    <a:pt x="932" y="512"/>
                  </a:lnTo>
                  <a:lnTo>
                    <a:pt x="925" y="486"/>
                  </a:lnTo>
                  <a:lnTo>
                    <a:pt x="916" y="461"/>
                  </a:lnTo>
                  <a:lnTo>
                    <a:pt x="906" y="438"/>
                  </a:lnTo>
                  <a:lnTo>
                    <a:pt x="894" y="417"/>
                  </a:lnTo>
                  <a:lnTo>
                    <a:pt x="882" y="397"/>
                  </a:lnTo>
                  <a:lnTo>
                    <a:pt x="867" y="378"/>
                  </a:lnTo>
                  <a:lnTo>
                    <a:pt x="851" y="361"/>
                  </a:lnTo>
                  <a:lnTo>
                    <a:pt x="835" y="346"/>
                  </a:lnTo>
                  <a:lnTo>
                    <a:pt x="817" y="331"/>
                  </a:lnTo>
                  <a:lnTo>
                    <a:pt x="798" y="318"/>
                  </a:lnTo>
                  <a:lnTo>
                    <a:pt x="779" y="307"/>
                  </a:lnTo>
                  <a:lnTo>
                    <a:pt x="758" y="296"/>
                  </a:lnTo>
                  <a:lnTo>
                    <a:pt x="737" y="287"/>
                  </a:lnTo>
                  <a:lnTo>
                    <a:pt x="715" y="278"/>
                  </a:lnTo>
                  <a:lnTo>
                    <a:pt x="692" y="271"/>
                  </a:lnTo>
                  <a:lnTo>
                    <a:pt x="668" y="264"/>
                  </a:lnTo>
                  <a:lnTo>
                    <a:pt x="644" y="259"/>
                  </a:lnTo>
                  <a:lnTo>
                    <a:pt x="619" y="254"/>
                  </a:lnTo>
                  <a:lnTo>
                    <a:pt x="593" y="250"/>
                  </a:lnTo>
                  <a:lnTo>
                    <a:pt x="567" y="246"/>
                  </a:lnTo>
                  <a:lnTo>
                    <a:pt x="540" y="243"/>
                  </a:lnTo>
                  <a:lnTo>
                    <a:pt x="514" y="241"/>
                  </a:lnTo>
                  <a:lnTo>
                    <a:pt x="487" y="239"/>
                  </a:lnTo>
                  <a:lnTo>
                    <a:pt x="459" y="238"/>
                  </a:lnTo>
                  <a:lnTo>
                    <a:pt x="404" y="237"/>
                  </a:lnTo>
                  <a:lnTo>
                    <a:pt x="348" y="236"/>
                  </a:lnTo>
                  <a:lnTo>
                    <a:pt x="254" y="236"/>
                  </a:lnTo>
                  <a:lnTo>
                    <a:pt x="254" y="10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 userDrawn="1"/>
          </p:nvSpPr>
          <p:spPr bwMode="auto">
            <a:xfrm>
              <a:off x="4673" y="2987"/>
              <a:ext cx="9" cy="6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7"/>
            <p:cNvSpPr>
              <a:spLocks/>
            </p:cNvSpPr>
            <p:nvPr userDrawn="1"/>
          </p:nvSpPr>
          <p:spPr bwMode="auto">
            <a:xfrm>
              <a:off x="4702" y="3007"/>
              <a:ext cx="37" cy="40"/>
            </a:xfrm>
            <a:custGeom>
              <a:avLst/>
              <a:gdLst>
                <a:gd name="T0" fmla="*/ 0 w 634"/>
                <a:gd name="T1" fmla="*/ 24 h 680"/>
                <a:gd name="T2" fmla="*/ 142 w 634"/>
                <a:gd name="T3" fmla="*/ 131 h 680"/>
                <a:gd name="T4" fmla="*/ 165 w 634"/>
                <a:gd name="T5" fmla="*/ 99 h 680"/>
                <a:gd name="T6" fmla="*/ 190 w 634"/>
                <a:gd name="T7" fmla="*/ 72 h 680"/>
                <a:gd name="T8" fmla="*/ 218 w 634"/>
                <a:gd name="T9" fmla="*/ 50 h 680"/>
                <a:gd name="T10" fmla="*/ 247 w 634"/>
                <a:gd name="T11" fmla="*/ 32 h 680"/>
                <a:gd name="T12" fmla="*/ 279 w 634"/>
                <a:gd name="T13" fmla="*/ 18 h 680"/>
                <a:gd name="T14" fmla="*/ 314 w 634"/>
                <a:gd name="T15" fmla="*/ 8 h 680"/>
                <a:gd name="T16" fmla="*/ 353 w 634"/>
                <a:gd name="T17" fmla="*/ 2 h 680"/>
                <a:gd name="T18" fmla="*/ 396 w 634"/>
                <a:gd name="T19" fmla="*/ 0 h 680"/>
                <a:gd name="T20" fmla="*/ 431 w 634"/>
                <a:gd name="T21" fmla="*/ 2 h 680"/>
                <a:gd name="T22" fmla="*/ 463 w 634"/>
                <a:gd name="T23" fmla="*/ 6 h 680"/>
                <a:gd name="T24" fmla="*/ 493 w 634"/>
                <a:gd name="T25" fmla="*/ 13 h 680"/>
                <a:gd name="T26" fmla="*/ 520 w 634"/>
                <a:gd name="T27" fmla="*/ 24 h 680"/>
                <a:gd name="T28" fmla="*/ 544 w 634"/>
                <a:gd name="T29" fmla="*/ 37 h 680"/>
                <a:gd name="T30" fmla="*/ 566 w 634"/>
                <a:gd name="T31" fmla="*/ 53 h 680"/>
                <a:gd name="T32" fmla="*/ 584 w 634"/>
                <a:gd name="T33" fmla="*/ 71 h 680"/>
                <a:gd name="T34" fmla="*/ 600 w 634"/>
                <a:gd name="T35" fmla="*/ 93 h 680"/>
                <a:gd name="T36" fmla="*/ 615 w 634"/>
                <a:gd name="T37" fmla="*/ 122 h 680"/>
                <a:gd name="T38" fmla="*/ 625 w 634"/>
                <a:gd name="T39" fmla="*/ 155 h 680"/>
                <a:gd name="T40" fmla="*/ 632 w 634"/>
                <a:gd name="T41" fmla="*/ 205 h 680"/>
                <a:gd name="T42" fmla="*/ 634 w 634"/>
                <a:gd name="T43" fmla="*/ 282 h 680"/>
                <a:gd name="T44" fmla="*/ 482 w 634"/>
                <a:gd name="T45" fmla="*/ 680 h 680"/>
                <a:gd name="T46" fmla="*/ 481 w 634"/>
                <a:gd name="T47" fmla="*/ 312 h 680"/>
                <a:gd name="T48" fmla="*/ 477 w 634"/>
                <a:gd name="T49" fmla="*/ 258 h 680"/>
                <a:gd name="T50" fmla="*/ 470 w 634"/>
                <a:gd name="T51" fmla="*/ 214 h 680"/>
                <a:gd name="T52" fmla="*/ 461 w 634"/>
                <a:gd name="T53" fmla="*/ 189 h 680"/>
                <a:gd name="T54" fmla="*/ 454 w 634"/>
                <a:gd name="T55" fmla="*/ 176 h 680"/>
                <a:gd name="T56" fmla="*/ 446 w 634"/>
                <a:gd name="T57" fmla="*/ 165 h 680"/>
                <a:gd name="T58" fmla="*/ 437 w 634"/>
                <a:gd name="T59" fmla="*/ 156 h 680"/>
                <a:gd name="T60" fmla="*/ 420 w 634"/>
                <a:gd name="T61" fmla="*/ 145 h 680"/>
                <a:gd name="T62" fmla="*/ 392 w 634"/>
                <a:gd name="T63" fmla="*/ 134 h 680"/>
                <a:gd name="T64" fmla="*/ 357 w 634"/>
                <a:gd name="T65" fmla="*/ 129 h 680"/>
                <a:gd name="T66" fmla="*/ 325 w 634"/>
                <a:gd name="T67" fmla="*/ 128 h 680"/>
                <a:gd name="T68" fmla="*/ 300 w 634"/>
                <a:gd name="T69" fmla="*/ 131 h 680"/>
                <a:gd name="T70" fmla="*/ 277 w 634"/>
                <a:gd name="T71" fmla="*/ 135 h 680"/>
                <a:gd name="T72" fmla="*/ 255 w 634"/>
                <a:gd name="T73" fmla="*/ 143 h 680"/>
                <a:gd name="T74" fmla="*/ 235 w 634"/>
                <a:gd name="T75" fmla="*/ 152 h 680"/>
                <a:gd name="T76" fmla="*/ 216 w 634"/>
                <a:gd name="T77" fmla="*/ 164 h 680"/>
                <a:gd name="T78" fmla="*/ 200 w 634"/>
                <a:gd name="T79" fmla="*/ 178 h 680"/>
                <a:gd name="T80" fmla="*/ 186 w 634"/>
                <a:gd name="T81" fmla="*/ 193 h 680"/>
                <a:gd name="T82" fmla="*/ 173 w 634"/>
                <a:gd name="T83" fmla="*/ 214 h 680"/>
                <a:gd name="T84" fmla="*/ 161 w 634"/>
                <a:gd name="T85" fmla="*/ 245 h 680"/>
                <a:gd name="T86" fmla="*/ 154 w 634"/>
                <a:gd name="T87" fmla="*/ 284 h 680"/>
                <a:gd name="T88" fmla="*/ 151 w 634"/>
                <a:gd name="T89" fmla="*/ 343 h 680"/>
                <a:gd name="T90" fmla="*/ 151 w 634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4" h="680">
                  <a:moveTo>
                    <a:pt x="0" y="680"/>
                  </a:moveTo>
                  <a:lnTo>
                    <a:pt x="0" y="24"/>
                  </a:lnTo>
                  <a:lnTo>
                    <a:pt x="142" y="24"/>
                  </a:lnTo>
                  <a:lnTo>
                    <a:pt x="142" y="131"/>
                  </a:lnTo>
                  <a:lnTo>
                    <a:pt x="153" y="114"/>
                  </a:lnTo>
                  <a:lnTo>
                    <a:pt x="165" y="99"/>
                  </a:lnTo>
                  <a:lnTo>
                    <a:pt x="178" y="85"/>
                  </a:lnTo>
                  <a:lnTo>
                    <a:pt x="190" y="72"/>
                  </a:lnTo>
                  <a:lnTo>
                    <a:pt x="204" y="61"/>
                  </a:lnTo>
                  <a:lnTo>
                    <a:pt x="218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3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3" y="2"/>
                  </a:lnTo>
                  <a:lnTo>
                    <a:pt x="373" y="1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31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7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6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3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1" y="138"/>
                  </a:lnTo>
                  <a:lnTo>
                    <a:pt x="625" y="155"/>
                  </a:lnTo>
                  <a:lnTo>
                    <a:pt x="629" y="177"/>
                  </a:lnTo>
                  <a:lnTo>
                    <a:pt x="632" y="205"/>
                  </a:lnTo>
                  <a:lnTo>
                    <a:pt x="633" y="240"/>
                  </a:lnTo>
                  <a:lnTo>
                    <a:pt x="634" y="282"/>
                  </a:lnTo>
                  <a:lnTo>
                    <a:pt x="634" y="680"/>
                  </a:lnTo>
                  <a:lnTo>
                    <a:pt x="482" y="680"/>
                  </a:lnTo>
                  <a:lnTo>
                    <a:pt x="482" y="342"/>
                  </a:lnTo>
                  <a:lnTo>
                    <a:pt x="481" y="312"/>
                  </a:lnTo>
                  <a:lnTo>
                    <a:pt x="480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70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8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2" y="160"/>
                  </a:lnTo>
                  <a:lnTo>
                    <a:pt x="437" y="156"/>
                  </a:lnTo>
                  <a:lnTo>
                    <a:pt x="432" y="152"/>
                  </a:lnTo>
                  <a:lnTo>
                    <a:pt x="420" y="145"/>
                  </a:lnTo>
                  <a:lnTo>
                    <a:pt x="407" y="139"/>
                  </a:lnTo>
                  <a:lnTo>
                    <a:pt x="392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3" y="129"/>
                  </a:lnTo>
                  <a:lnTo>
                    <a:pt x="300" y="131"/>
                  </a:lnTo>
                  <a:lnTo>
                    <a:pt x="289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5" y="147"/>
                  </a:lnTo>
                  <a:lnTo>
                    <a:pt x="235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3" y="214"/>
                  </a:lnTo>
                  <a:lnTo>
                    <a:pt x="166" y="228"/>
                  </a:lnTo>
                  <a:lnTo>
                    <a:pt x="161" y="245"/>
                  </a:lnTo>
                  <a:lnTo>
                    <a:pt x="157" y="263"/>
                  </a:lnTo>
                  <a:lnTo>
                    <a:pt x="154" y="284"/>
                  </a:lnTo>
                  <a:lnTo>
                    <a:pt x="152" y="311"/>
                  </a:lnTo>
                  <a:lnTo>
                    <a:pt x="151" y="343"/>
                  </a:lnTo>
                  <a:lnTo>
                    <a:pt x="151" y="380"/>
                  </a:lnTo>
                  <a:lnTo>
                    <a:pt x="151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8"/>
            <p:cNvSpPr>
              <a:spLocks/>
            </p:cNvSpPr>
            <p:nvPr userDrawn="1"/>
          </p:nvSpPr>
          <p:spPr bwMode="auto">
            <a:xfrm>
              <a:off x="4752" y="3007"/>
              <a:ext cx="32" cy="41"/>
            </a:xfrm>
            <a:custGeom>
              <a:avLst/>
              <a:gdLst>
                <a:gd name="T0" fmla="*/ 133 w 528"/>
                <a:gd name="T1" fmla="*/ 516 h 707"/>
                <a:gd name="T2" fmla="*/ 159 w 528"/>
                <a:gd name="T3" fmla="*/ 554 h 707"/>
                <a:gd name="T4" fmla="*/ 196 w 528"/>
                <a:gd name="T5" fmla="*/ 579 h 707"/>
                <a:gd name="T6" fmla="*/ 244 w 528"/>
                <a:gd name="T7" fmla="*/ 592 h 707"/>
                <a:gd name="T8" fmla="*/ 296 w 528"/>
                <a:gd name="T9" fmla="*/ 592 h 707"/>
                <a:gd name="T10" fmla="*/ 336 w 528"/>
                <a:gd name="T11" fmla="*/ 581 h 707"/>
                <a:gd name="T12" fmla="*/ 364 w 528"/>
                <a:gd name="T13" fmla="*/ 558 h 707"/>
                <a:gd name="T14" fmla="*/ 378 w 528"/>
                <a:gd name="T15" fmla="*/ 526 h 707"/>
                <a:gd name="T16" fmla="*/ 378 w 528"/>
                <a:gd name="T17" fmla="*/ 494 h 707"/>
                <a:gd name="T18" fmla="*/ 366 w 528"/>
                <a:gd name="T19" fmla="*/ 470 h 707"/>
                <a:gd name="T20" fmla="*/ 340 w 528"/>
                <a:gd name="T21" fmla="*/ 446 h 707"/>
                <a:gd name="T22" fmla="*/ 278 w 528"/>
                <a:gd name="T23" fmla="*/ 415 h 707"/>
                <a:gd name="T24" fmla="*/ 224 w 528"/>
                <a:gd name="T25" fmla="*/ 395 h 707"/>
                <a:gd name="T26" fmla="*/ 135 w 528"/>
                <a:gd name="T27" fmla="*/ 351 h 707"/>
                <a:gd name="T28" fmla="*/ 78 w 528"/>
                <a:gd name="T29" fmla="*/ 307 h 707"/>
                <a:gd name="T30" fmla="*/ 47 w 528"/>
                <a:gd name="T31" fmla="*/ 257 h 707"/>
                <a:gd name="T32" fmla="*/ 36 w 528"/>
                <a:gd name="T33" fmla="*/ 197 h 707"/>
                <a:gd name="T34" fmla="*/ 40 w 528"/>
                <a:gd name="T35" fmla="*/ 155 h 707"/>
                <a:gd name="T36" fmla="*/ 53 w 528"/>
                <a:gd name="T37" fmla="*/ 118 h 707"/>
                <a:gd name="T38" fmla="*/ 75 w 528"/>
                <a:gd name="T39" fmla="*/ 84 h 707"/>
                <a:gd name="T40" fmla="*/ 105 w 528"/>
                <a:gd name="T41" fmla="*/ 55 h 707"/>
                <a:gd name="T42" fmla="*/ 142 w 528"/>
                <a:gd name="T43" fmla="*/ 31 h 707"/>
                <a:gd name="T44" fmla="*/ 184 w 528"/>
                <a:gd name="T45" fmla="*/ 13 h 707"/>
                <a:gd name="T46" fmla="*/ 287 w 528"/>
                <a:gd name="T47" fmla="*/ 0 h 707"/>
                <a:gd name="T48" fmla="*/ 357 w 528"/>
                <a:gd name="T49" fmla="*/ 7 h 707"/>
                <a:gd name="T50" fmla="*/ 417 w 528"/>
                <a:gd name="T51" fmla="*/ 29 h 707"/>
                <a:gd name="T52" fmla="*/ 463 w 528"/>
                <a:gd name="T53" fmla="*/ 62 h 707"/>
                <a:gd name="T54" fmla="*/ 495 w 528"/>
                <a:gd name="T55" fmla="*/ 108 h 707"/>
                <a:gd name="T56" fmla="*/ 378 w 528"/>
                <a:gd name="T57" fmla="*/ 160 h 707"/>
                <a:gd name="T58" fmla="*/ 356 w 528"/>
                <a:gd name="T59" fmla="*/ 137 h 707"/>
                <a:gd name="T60" fmla="*/ 325 w 528"/>
                <a:gd name="T61" fmla="*/ 121 h 707"/>
                <a:gd name="T62" fmla="*/ 290 w 528"/>
                <a:gd name="T63" fmla="*/ 114 h 707"/>
                <a:gd name="T64" fmla="*/ 250 w 528"/>
                <a:gd name="T65" fmla="*/ 116 h 707"/>
                <a:gd name="T66" fmla="*/ 218 w 528"/>
                <a:gd name="T67" fmla="*/ 129 h 707"/>
                <a:gd name="T68" fmla="*/ 196 w 528"/>
                <a:gd name="T69" fmla="*/ 151 h 707"/>
                <a:gd name="T70" fmla="*/ 186 w 528"/>
                <a:gd name="T71" fmla="*/ 180 h 707"/>
                <a:gd name="T72" fmla="*/ 190 w 528"/>
                <a:gd name="T73" fmla="*/ 207 h 707"/>
                <a:gd name="T74" fmla="*/ 208 w 528"/>
                <a:gd name="T75" fmla="*/ 231 h 707"/>
                <a:gd name="T76" fmla="*/ 240 w 528"/>
                <a:gd name="T77" fmla="*/ 255 h 707"/>
                <a:gd name="T78" fmla="*/ 319 w 528"/>
                <a:gd name="T79" fmla="*/ 288 h 707"/>
                <a:gd name="T80" fmla="*/ 380 w 528"/>
                <a:gd name="T81" fmla="*/ 312 h 707"/>
                <a:gd name="T82" fmla="*/ 451 w 528"/>
                <a:gd name="T83" fmla="*/ 352 h 707"/>
                <a:gd name="T84" fmla="*/ 497 w 528"/>
                <a:gd name="T85" fmla="*/ 396 h 707"/>
                <a:gd name="T86" fmla="*/ 522 w 528"/>
                <a:gd name="T87" fmla="*/ 449 h 707"/>
                <a:gd name="T88" fmla="*/ 527 w 528"/>
                <a:gd name="T89" fmla="*/ 510 h 707"/>
                <a:gd name="T90" fmla="*/ 521 w 528"/>
                <a:gd name="T91" fmla="*/ 555 h 707"/>
                <a:gd name="T92" fmla="*/ 505 w 528"/>
                <a:gd name="T93" fmla="*/ 594 h 707"/>
                <a:gd name="T94" fmla="*/ 480 w 528"/>
                <a:gd name="T95" fmla="*/ 629 h 707"/>
                <a:gd name="T96" fmla="*/ 446 w 528"/>
                <a:gd name="T97" fmla="*/ 658 h 707"/>
                <a:gd name="T98" fmla="*/ 406 w 528"/>
                <a:gd name="T99" fmla="*/ 681 h 707"/>
                <a:gd name="T100" fmla="*/ 359 w 528"/>
                <a:gd name="T101" fmla="*/ 697 h 707"/>
                <a:gd name="T102" fmla="*/ 290 w 528"/>
                <a:gd name="T103" fmla="*/ 706 h 707"/>
                <a:gd name="T104" fmla="*/ 192 w 528"/>
                <a:gd name="T105" fmla="*/ 702 h 707"/>
                <a:gd name="T106" fmla="*/ 116 w 528"/>
                <a:gd name="T107" fmla="*/ 680 h 707"/>
                <a:gd name="T108" fmla="*/ 56 w 528"/>
                <a:gd name="T109" fmla="*/ 638 h 707"/>
                <a:gd name="T110" fmla="*/ 9 w 528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707">
                  <a:moveTo>
                    <a:pt x="0" y="561"/>
                  </a:moveTo>
                  <a:lnTo>
                    <a:pt x="125" y="493"/>
                  </a:lnTo>
                  <a:lnTo>
                    <a:pt x="129" y="505"/>
                  </a:lnTo>
                  <a:lnTo>
                    <a:pt x="133" y="516"/>
                  </a:lnTo>
                  <a:lnTo>
                    <a:pt x="139" y="527"/>
                  </a:lnTo>
                  <a:lnTo>
                    <a:pt x="145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7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8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5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7" y="585"/>
                  </a:lnTo>
                  <a:lnTo>
                    <a:pt x="336" y="581"/>
                  </a:lnTo>
                  <a:lnTo>
                    <a:pt x="344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4" y="558"/>
                  </a:lnTo>
                  <a:lnTo>
                    <a:pt x="369" y="551"/>
                  </a:lnTo>
                  <a:lnTo>
                    <a:pt x="373" y="543"/>
                  </a:lnTo>
                  <a:lnTo>
                    <a:pt x="376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80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70" y="476"/>
                  </a:lnTo>
                  <a:lnTo>
                    <a:pt x="366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8" y="451"/>
                  </a:lnTo>
                  <a:lnTo>
                    <a:pt x="340" y="446"/>
                  </a:lnTo>
                  <a:lnTo>
                    <a:pt x="332" y="441"/>
                  </a:lnTo>
                  <a:lnTo>
                    <a:pt x="323" y="435"/>
                  </a:lnTo>
                  <a:lnTo>
                    <a:pt x="302" y="425"/>
                  </a:lnTo>
                  <a:lnTo>
                    <a:pt x="278" y="415"/>
                  </a:lnTo>
                  <a:lnTo>
                    <a:pt x="262" y="409"/>
                  </a:lnTo>
                  <a:lnTo>
                    <a:pt x="247" y="404"/>
                  </a:lnTo>
                  <a:lnTo>
                    <a:pt x="234" y="399"/>
                  </a:lnTo>
                  <a:lnTo>
                    <a:pt x="224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8" y="340"/>
                  </a:lnTo>
                  <a:lnTo>
                    <a:pt x="103" y="329"/>
                  </a:lnTo>
                  <a:lnTo>
                    <a:pt x="89" y="318"/>
                  </a:lnTo>
                  <a:lnTo>
                    <a:pt x="78" y="307"/>
                  </a:lnTo>
                  <a:lnTo>
                    <a:pt x="68" y="295"/>
                  </a:lnTo>
                  <a:lnTo>
                    <a:pt x="60" y="283"/>
                  </a:lnTo>
                  <a:lnTo>
                    <a:pt x="52" y="270"/>
                  </a:lnTo>
                  <a:lnTo>
                    <a:pt x="47" y="257"/>
                  </a:lnTo>
                  <a:lnTo>
                    <a:pt x="42" y="243"/>
                  </a:lnTo>
                  <a:lnTo>
                    <a:pt x="39" y="228"/>
                  </a:lnTo>
                  <a:lnTo>
                    <a:pt x="37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9" y="165"/>
                  </a:lnTo>
                  <a:lnTo>
                    <a:pt x="40" y="155"/>
                  </a:lnTo>
                  <a:lnTo>
                    <a:pt x="43" y="146"/>
                  </a:lnTo>
                  <a:lnTo>
                    <a:pt x="46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8" y="109"/>
                  </a:lnTo>
                  <a:lnTo>
                    <a:pt x="63" y="101"/>
                  </a:lnTo>
                  <a:lnTo>
                    <a:pt x="68" y="92"/>
                  </a:lnTo>
                  <a:lnTo>
                    <a:pt x="75" y="84"/>
                  </a:lnTo>
                  <a:lnTo>
                    <a:pt x="81" y="77"/>
                  </a:lnTo>
                  <a:lnTo>
                    <a:pt x="89" y="69"/>
                  </a:lnTo>
                  <a:lnTo>
                    <a:pt x="96" y="62"/>
                  </a:lnTo>
                  <a:lnTo>
                    <a:pt x="105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2" y="37"/>
                  </a:lnTo>
                  <a:lnTo>
                    <a:pt x="142" y="31"/>
                  </a:lnTo>
                  <a:lnTo>
                    <a:pt x="152" y="26"/>
                  </a:lnTo>
                  <a:lnTo>
                    <a:pt x="162" y="21"/>
                  </a:lnTo>
                  <a:lnTo>
                    <a:pt x="173" y="17"/>
                  </a:lnTo>
                  <a:lnTo>
                    <a:pt x="184" y="13"/>
                  </a:lnTo>
                  <a:lnTo>
                    <a:pt x="208" y="7"/>
                  </a:lnTo>
                  <a:lnTo>
                    <a:pt x="232" y="3"/>
                  </a:lnTo>
                  <a:lnTo>
                    <a:pt x="259" y="1"/>
                  </a:lnTo>
                  <a:lnTo>
                    <a:pt x="287" y="0"/>
                  </a:lnTo>
                  <a:lnTo>
                    <a:pt x="306" y="0"/>
                  </a:lnTo>
                  <a:lnTo>
                    <a:pt x="324" y="1"/>
                  </a:lnTo>
                  <a:lnTo>
                    <a:pt x="341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3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3" y="53"/>
                  </a:lnTo>
                  <a:lnTo>
                    <a:pt x="463" y="62"/>
                  </a:lnTo>
                  <a:lnTo>
                    <a:pt x="473" y="73"/>
                  </a:lnTo>
                  <a:lnTo>
                    <a:pt x="481" y="84"/>
                  </a:lnTo>
                  <a:lnTo>
                    <a:pt x="489" y="96"/>
                  </a:lnTo>
                  <a:lnTo>
                    <a:pt x="495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3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6" y="137"/>
                  </a:lnTo>
                  <a:lnTo>
                    <a:pt x="349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300" y="115"/>
                  </a:lnTo>
                  <a:lnTo>
                    <a:pt x="290" y="114"/>
                  </a:lnTo>
                  <a:lnTo>
                    <a:pt x="281" y="113"/>
                  </a:lnTo>
                  <a:lnTo>
                    <a:pt x="270" y="114"/>
                  </a:lnTo>
                  <a:lnTo>
                    <a:pt x="261" y="115"/>
                  </a:lnTo>
                  <a:lnTo>
                    <a:pt x="250" y="116"/>
                  </a:lnTo>
                  <a:lnTo>
                    <a:pt x="241" y="119"/>
                  </a:lnTo>
                  <a:lnTo>
                    <a:pt x="233" y="121"/>
                  </a:lnTo>
                  <a:lnTo>
                    <a:pt x="225" y="125"/>
                  </a:lnTo>
                  <a:lnTo>
                    <a:pt x="218" y="129"/>
                  </a:lnTo>
                  <a:lnTo>
                    <a:pt x="212" y="134"/>
                  </a:lnTo>
                  <a:lnTo>
                    <a:pt x="205" y="139"/>
                  </a:lnTo>
                  <a:lnTo>
                    <a:pt x="200" y="145"/>
                  </a:lnTo>
                  <a:lnTo>
                    <a:pt x="196" y="151"/>
                  </a:lnTo>
                  <a:lnTo>
                    <a:pt x="192" y="158"/>
                  </a:lnTo>
                  <a:lnTo>
                    <a:pt x="189" y="164"/>
                  </a:lnTo>
                  <a:lnTo>
                    <a:pt x="187" y="172"/>
                  </a:lnTo>
                  <a:lnTo>
                    <a:pt x="186" y="180"/>
                  </a:lnTo>
                  <a:lnTo>
                    <a:pt x="186" y="188"/>
                  </a:lnTo>
                  <a:lnTo>
                    <a:pt x="186" y="194"/>
                  </a:lnTo>
                  <a:lnTo>
                    <a:pt x="187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2" y="243"/>
                  </a:lnTo>
                  <a:lnTo>
                    <a:pt x="231" y="249"/>
                  </a:lnTo>
                  <a:lnTo>
                    <a:pt x="240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8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1" y="352"/>
                  </a:lnTo>
                  <a:lnTo>
                    <a:pt x="465" y="362"/>
                  </a:lnTo>
                  <a:lnTo>
                    <a:pt x="477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6" y="408"/>
                  </a:lnTo>
                  <a:lnTo>
                    <a:pt x="512" y="421"/>
                  </a:lnTo>
                  <a:lnTo>
                    <a:pt x="518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7" y="481"/>
                  </a:lnTo>
                  <a:lnTo>
                    <a:pt x="528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5" y="533"/>
                  </a:lnTo>
                  <a:lnTo>
                    <a:pt x="523" y="544"/>
                  </a:lnTo>
                  <a:lnTo>
                    <a:pt x="521" y="555"/>
                  </a:lnTo>
                  <a:lnTo>
                    <a:pt x="518" y="565"/>
                  </a:lnTo>
                  <a:lnTo>
                    <a:pt x="514" y="575"/>
                  </a:lnTo>
                  <a:lnTo>
                    <a:pt x="510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2" y="636"/>
                  </a:lnTo>
                  <a:lnTo>
                    <a:pt x="464" y="644"/>
                  </a:lnTo>
                  <a:lnTo>
                    <a:pt x="456" y="651"/>
                  </a:lnTo>
                  <a:lnTo>
                    <a:pt x="446" y="658"/>
                  </a:lnTo>
                  <a:lnTo>
                    <a:pt x="437" y="664"/>
                  </a:lnTo>
                  <a:lnTo>
                    <a:pt x="427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5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9" y="697"/>
                  </a:lnTo>
                  <a:lnTo>
                    <a:pt x="346" y="700"/>
                  </a:lnTo>
                  <a:lnTo>
                    <a:pt x="333" y="702"/>
                  </a:lnTo>
                  <a:lnTo>
                    <a:pt x="319" y="704"/>
                  </a:lnTo>
                  <a:lnTo>
                    <a:pt x="290" y="706"/>
                  </a:lnTo>
                  <a:lnTo>
                    <a:pt x="260" y="707"/>
                  </a:lnTo>
                  <a:lnTo>
                    <a:pt x="236" y="707"/>
                  </a:lnTo>
                  <a:lnTo>
                    <a:pt x="213" y="705"/>
                  </a:lnTo>
                  <a:lnTo>
                    <a:pt x="192" y="702"/>
                  </a:lnTo>
                  <a:lnTo>
                    <a:pt x="171" y="698"/>
                  </a:lnTo>
                  <a:lnTo>
                    <a:pt x="152" y="693"/>
                  </a:lnTo>
                  <a:lnTo>
                    <a:pt x="134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5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4" y="625"/>
                  </a:lnTo>
                  <a:lnTo>
                    <a:pt x="32" y="611"/>
                  </a:lnTo>
                  <a:lnTo>
                    <a:pt x="21" y="596"/>
                  </a:lnTo>
                  <a:lnTo>
                    <a:pt x="9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9"/>
            <p:cNvSpPr>
              <a:spLocks/>
            </p:cNvSpPr>
            <p:nvPr userDrawn="1"/>
          </p:nvSpPr>
          <p:spPr bwMode="auto">
            <a:xfrm>
              <a:off x="4798" y="3008"/>
              <a:ext cx="38" cy="40"/>
            </a:xfrm>
            <a:custGeom>
              <a:avLst/>
              <a:gdLst>
                <a:gd name="T0" fmla="*/ 150 w 634"/>
                <a:gd name="T1" fmla="*/ 369 h 682"/>
                <a:gd name="T2" fmla="*/ 152 w 634"/>
                <a:gd name="T3" fmla="*/ 413 h 682"/>
                <a:gd name="T4" fmla="*/ 160 w 634"/>
                <a:gd name="T5" fmla="*/ 451 h 682"/>
                <a:gd name="T6" fmla="*/ 172 w 634"/>
                <a:gd name="T7" fmla="*/ 482 h 682"/>
                <a:gd name="T8" fmla="*/ 189 w 634"/>
                <a:gd name="T9" fmla="*/ 506 h 682"/>
                <a:gd name="T10" fmla="*/ 212 w 634"/>
                <a:gd name="T11" fmla="*/ 524 h 682"/>
                <a:gd name="T12" fmla="*/ 241 w 634"/>
                <a:gd name="T13" fmla="*/ 537 h 682"/>
                <a:gd name="T14" fmla="*/ 276 w 634"/>
                <a:gd name="T15" fmla="*/ 545 h 682"/>
                <a:gd name="T16" fmla="*/ 317 w 634"/>
                <a:gd name="T17" fmla="*/ 547 h 682"/>
                <a:gd name="T18" fmla="*/ 358 w 634"/>
                <a:gd name="T19" fmla="*/ 545 h 682"/>
                <a:gd name="T20" fmla="*/ 393 w 634"/>
                <a:gd name="T21" fmla="*/ 537 h 682"/>
                <a:gd name="T22" fmla="*/ 422 w 634"/>
                <a:gd name="T23" fmla="*/ 524 h 682"/>
                <a:gd name="T24" fmla="*/ 444 w 634"/>
                <a:gd name="T25" fmla="*/ 506 h 682"/>
                <a:gd name="T26" fmla="*/ 462 w 634"/>
                <a:gd name="T27" fmla="*/ 482 h 682"/>
                <a:gd name="T28" fmla="*/ 475 w 634"/>
                <a:gd name="T29" fmla="*/ 451 h 682"/>
                <a:gd name="T30" fmla="*/ 482 w 634"/>
                <a:gd name="T31" fmla="*/ 413 h 682"/>
                <a:gd name="T32" fmla="*/ 485 w 634"/>
                <a:gd name="T33" fmla="*/ 369 h 682"/>
                <a:gd name="T34" fmla="*/ 634 w 634"/>
                <a:gd name="T35" fmla="*/ 0 h 682"/>
                <a:gd name="T36" fmla="*/ 634 w 634"/>
                <a:gd name="T37" fmla="*/ 347 h 682"/>
                <a:gd name="T38" fmla="*/ 631 w 634"/>
                <a:gd name="T39" fmla="*/ 390 h 682"/>
                <a:gd name="T40" fmla="*/ 627 w 634"/>
                <a:gd name="T41" fmla="*/ 432 h 682"/>
                <a:gd name="T42" fmla="*/ 620 w 634"/>
                <a:gd name="T43" fmla="*/ 469 h 682"/>
                <a:gd name="T44" fmla="*/ 610 w 634"/>
                <a:gd name="T45" fmla="*/ 503 h 682"/>
                <a:gd name="T46" fmla="*/ 599 w 634"/>
                <a:gd name="T47" fmla="*/ 534 h 682"/>
                <a:gd name="T48" fmla="*/ 585 w 634"/>
                <a:gd name="T49" fmla="*/ 561 h 682"/>
                <a:gd name="T50" fmla="*/ 568 w 634"/>
                <a:gd name="T51" fmla="*/ 586 h 682"/>
                <a:gd name="T52" fmla="*/ 549 w 634"/>
                <a:gd name="T53" fmla="*/ 607 h 682"/>
                <a:gd name="T54" fmla="*/ 528 w 634"/>
                <a:gd name="T55" fmla="*/ 626 h 682"/>
                <a:gd name="T56" fmla="*/ 503 w 634"/>
                <a:gd name="T57" fmla="*/ 641 h 682"/>
                <a:gd name="T58" fmla="*/ 476 w 634"/>
                <a:gd name="T59" fmla="*/ 656 h 682"/>
                <a:gd name="T60" fmla="*/ 445 w 634"/>
                <a:gd name="T61" fmla="*/ 666 h 682"/>
                <a:gd name="T62" fmla="*/ 413 w 634"/>
                <a:gd name="T63" fmla="*/ 674 h 682"/>
                <a:gd name="T64" fmla="*/ 377 w 634"/>
                <a:gd name="T65" fmla="*/ 679 h 682"/>
                <a:gd name="T66" fmla="*/ 339 w 634"/>
                <a:gd name="T67" fmla="*/ 682 h 682"/>
                <a:gd name="T68" fmla="*/ 298 w 634"/>
                <a:gd name="T69" fmla="*/ 682 h 682"/>
                <a:gd name="T70" fmla="*/ 259 w 634"/>
                <a:gd name="T71" fmla="*/ 679 h 682"/>
                <a:gd name="T72" fmla="*/ 223 w 634"/>
                <a:gd name="T73" fmla="*/ 674 h 682"/>
                <a:gd name="T74" fmla="*/ 189 w 634"/>
                <a:gd name="T75" fmla="*/ 666 h 682"/>
                <a:gd name="T76" fmla="*/ 159 w 634"/>
                <a:gd name="T77" fmla="*/ 656 h 682"/>
                <a:gd name="T78" fmla="*/ 131 w 634"/>
                <a:gd name="T79" fmla="*/ 643 h 682"/>
                <a:gd name="T80" fmla="*/ 107 w 634"/>
                <a:gd name="T81" fmla="*/ 626 h 682"/>
                <a:gd name="T82" fmla="*/ 85 w 634"/>
                <a:gd name="T83" fmla="*/ 608 h 682"/>
                <a:gd name="T84" fmla="*/ 66 w 634"/>
                <a:gd name="T85" fmla="*/ 587 h 682"/>
                <a:gd name="T86" fmla="*/ 50 w 634"/>
                <a:gd name="T87" fmla="*/ 562 h 682"/>
                <a:gd name="T88" fmla="*/ 36 w 634"/>
                <a:gd name="T89" fmla="*/ 535 h 682"/>
                <a:gd name="T90" fmla="*/ 24 w 634"/>
                <a:gd name="T91" fmla="*/ 504 h 682"/>
                <a:gd name="T92" fmla="*/ 15 w 634"/>
                <a:gd name="T93" fmla="*/ 470 h 682"/>
                <a:gd name="T94" fmla="*/ 8 w 634"/>
                <a:gd name="T95" fmla="*/ 433 h 682"/>
                <a:gd name="T96" fmla="*/ 3 w 634"/>
                <a:gd name="T97" fmla="*/ 391 h 682"/>
                <a:gd name="T98" fmla="*/ 1 w 634"/>
                <a:gd name="T99" fmla="*/ 347 h 682"/>
                <a:gd name="T100" fmla="*/ 0 w 634"/>
                <a:gd name="T10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4" h="682">
                  <a:moveTo>
                    <a:pt x="150" y="0"/>
                  </a:moveTo>
                  <a:lnTo>
                    <a:pt x="150" y="369"/>
                  </a:lnTo>
                  <a:lnTo>
                    <a:pt x="150" y="392"/>
                  </a:lnTo>
                  <a:lnTo>
                    <a:pt x="152" y="413"/>
                  </a:lnTo>
                  <a:lnTo>
                    <a:pt x="155" y="433"/>
                  </a:lnTo>
                  <a:lnTo>
                    <a:pt x="160" y="451"/>
                  </a:lnTo>
                  <a:lnTo>
                    <a:pt x="165" y="467"/>
                  </a:lnTo>
                  <a:lnTo>
                    <a:pt x="172" y="482"/>
                  </a:lnTo>
                  <a:lnTo>
                    <a:pt x="180" y="495"/>
                  </a:lnTo>
                  <a:lnTo>
                    <a:pt x="189" y="506"/>
                  </a:lnTo>
                  <a:lnTo>
                    <a:pt x="200" y="516"/>
                  </a:lnTo>
                  <a:lnTo>
                    <a:pt x="212" y="524"/>
                  </a:lnTo>
                  <a:lnTo>
                    <a:pt x="226" y="531"/>
                  </a:lnTo>
                  <a:lnTo>
                    <a:pt x="241" y="537"/>
                  </a:lnTo>
                  <a:lnTo>
                    <a:pt x="258" y="542"/>
                  </a:lnTo>
                  <a:lnTo>
                    <a:pt x="276" y="545"/>
                  </a:lnTo>
                  <a:lnTo>
                    <a:pt x="296" y="547"/>
                  </a:lnTo>
                  <a:lnTo>
                    <a:pt x="317" y="547"/>
                  </a:lnTo>
                  <a:lnTo>
                    <a:pt x="339" y="547"/>
                  </a:lnTo>
                  <a:lnTo>
                    <a:pt x="358" y="545"/>
                  </a:lnTo>
                  <a:lnTo>
                    <a:pt x="376" y="542"/>
                  </a:lnTo>
                  <a:lnTo>
                    <a:pt x="393" y="537"/>
                  </a:lnTo>
                  <a:lnTo>
                    <a:pt x="408" y="531"/>
                  </a:lnTo>
                  <a:lnTo>
                    <a:pt x="422" y="524"/>
                  </a:lnTo>
                  <a:lnTo>
                    <a:pt x="434" y="516"/>
                  </a:lnTo>
                  <a:lnTo>
                    <a:pt x="444" y="506"/>
                  </a:lnTo>
                  <a:lnTo>
                    <a:pt x="454" y="495"/>
                  </a:lnTo>
                  <a:lnTo>
                    <a:pt x="462" y="482"/>
                  </a:lnTo>
                  <a:lnTo>
                    <a:pt x="469" y="467"/>
                  </a:lnTo>
                  <a:lnTo>
                    <a:pt x="475" y="451"/>
                  </a:lnTo>
                  <a:lnTo>
                    <a:pt x="479" y="433"/>
                  </a:lnTo>
                  <a:lnTo>
                    <a:pt x="482" y="413"/>
                  </a:lnTo>
                  <a:lnTo>
                    <a:pt x="484" y="392"/>
                  </a:lnTo>
                  <a:lnTo>
                    <a:pt x="485" y="369"/>
                  </a:lnTo>
                  <a:lnTo>
                    <a:pt x="485" y="0"/>
                  </a:lnTo>
                  <a:lnTo>
                    <a:pt x="634" y="0"/>
                  </a:lnTo>
                  <a:lnTo>
                    <a:pt x="634" y="324"/>
                  </a:lnTo>
                  <a:lnTo>
                    <a:pt x="634" y="347"/>
                  </a:lnTo>
                  <a:lnTo>
                    <a:pt x="633" y="369"/>
                  </a:lnTo>
                  <a:lnTo>
                    <a:pt x="631" y="390"/>
                  </a:lnTo>
                  <a:lnTo>
                    <a:pt x="629" y="411"/>
                  </a:lnTo>
                  <a:lnTo>
                    <a:pt x="627" y="432"/>
                  </a:lnTo>
                  <a:lnTo>
                    <a:pt x="624" y="451"/>
                  </a:lnTo>
                  <a:lnTo>
                    <a:pt x="620" y="469"/>
                  </a:lnTo>
                  <a:lnTo>
                    <a:pt x="615" y="486"/>
                  </a:lnTo>
                  <a:lnTo>
                    <a:pt x="610" y="503"/>
                  </a:lnTo>
                  <a:lnTo>
                    <a:pt x="605" y="519"/>
                  </a:lnTo>
                  <a:lnTo>
                    <a:pt x="599" y="534"/>
                  </a:lnTo>
                  <a:lnTo>
                    <a:pt x="592" y="548"/>
                  </a:lnTo>
                  <a:lnTo>
                    <a:pt x="585" y="561"/>
                  </a:lnTo>
                  <a:lnTo>
                    <a:pt x="577" y="574"/>
                  </a:lnTo>
                  <a:lnTo>
                    <a:pt x="568" y="586"/>
                  </a:lnTo>
                  <a:lnTo>
                    <a:pt x="559" y="597"/>
                  </a:lnTo>
                  <a:lnTo>
                    <a:pt x="549" y="607"/>
                  </a:lnTo>
                  <a:lnTo>
                    <a:pt x="539" y="617"/>
                  </a:lnTo>
                  <a:lnTo>
                    <a:pt x="528" y="626"/>
                  </a:lnTo>
                  <a:lnTo>
                    <a:pt x="516" y="634"/>
                  </a:lnTo>
                  <a:lnTo>
                    <a:pt x="503" y="641"/>
                  </a:lnTo>
                  <a:lnTo>
                    <a:pt x="490" y="649"/>
                  </a:lnTo>
                  <a:lnTo>
                    <a:pt x="476" y="656"/>
                  </a:lnTo>
                  <a:lnTo>
                    <a:pt x="461" y="661"/>
                  </a:lnTo>
                  <a:lnTo>
                    <a:pt x="445" y="666"/>
                  </a:lnTo>
                  <a:lnTo>
                    <a:pt x="429" y="670"/>
                  </a:lnTo>
                  <a:lnTo>
                    <a:pt x="413" y="674"/>
                  </a:lnTo>
                  <a:lnTo>
                    <a:pt x="395" y="677"/>
                  </a:lnTo>
                  <a:lnTo>
                    <a:pt x="377" y="679"/>
                  </a:lnTo>
                  <a:lnTo>
                    <a:pt x="358" y="681"/>
                  </a:lnTo>
                  <a:lnTo>
                    <a:pt x="339" y="682"/>
                  </a:lnTo>
                  <a:lnTo>
                    <a:pt x="319" y="682"/>
                  </a:lnTo>
                  <a:lnTo>
                    <a:pt x="298" y="682"/>
                  </a:lnTo>
                  <a:lnTo>
                    <a:pt x="278" y="681"/>
                  </a:lnTo>
                  <a:lnTo>
                    <a:pt x="259" y="679"/>
                  </a:lnTo>
                  <a:lnTo>
                    <a:pt x="241" y="677"/>
                  </a:lnTo>
                  <a:lnTo>
                    <a:pt x="223" y="674"/>
                  </a:lnTo>
                  <a:lnTo>
                    <a:pt x="205" y="671"/>
                  </a:lnTo>
                  <a:lnTo>
                    <a:pt x="189" y="666"/>
                  </a:lnTo>
                  <a:lnTo>
                    <a:pt x="173" y="661"/>
                  </a:lnTo>
                  <a:lnTo>
                    <a:pt x="159" y="656"/>
                  </a:lnTo>
                  <a:lnTo>
                    <a:pt x="145" y="650"/>
                  </a:lnTo>
                  <a:lnTo>
                    <a:pt x="131" y="643"/>
                  </a:lnTo>
                  <a:lnTo>
                    <a:pt x="119" y="634"/>
                  </a:lnTo>
                  <a:lnTo>
                    <a:pt x="107" y="626"/>
                  </a:lnTo>
                  <a:lnTo>
                    <a:pt x="96" y="617"/>
                  </a:lnTo>
                  <a:lnTo>
                    <a:pt x="85" y="608"/>
                  </a:lnTo>
                  <a:lnTo>
                    <a:pt x="75" y="597"/>
                  </a:lnTo>
                  <a:lnTo>
                    <a:pt x="66" y="587"/>
                  </a:lnTo>
                  <a:lnTo>
                    <a:pt x="58" y="575"/>
                  </a:lnTo>
                  <a:lnTo>
                    <a:pt x="50" y="562"/>
                  </a:lnTo>
                  <a:lnTo>
                    <a:pt x="42" y="549"/>
                  </a:lnTo>
                  <a:lnTo>
                    <a:pt x="36" y="535"/>
                  </a:lnTo>
                  <a:lnTo>
                    <a:pt x="30" y="520"/>
                  </a:lnTo>
                  <a:lnTo>
                    <a:pt x="24" y="504"/>
                  </a:lnTo>
                  <a:lnTo>
                    <a:pt x="19" y="487"/>
                  </a:lnTo>
                  <a:lnTo>
                    <a:pt x="15" y="470"/>
                  </a:lnTo>
                  <a:lnTo>
                    <a:pt x="11" y="452"/>
                  </a:lnTo>
                  <a:lnTo>
                    <a:pt x="8" y="433"/>
                  </a:lnTo>
                  <a:lnTo>
                    <a:pt x="5" y="412"/>
                  </a:lnTo>
                  <a:lnTo>
                    <a:pt x="3" y="391"/>
                  </a:lnTo>
                  <a:lnTo>
                    <a:pt x="2" y="369"/>
                  </a:lnTo>
                  <a:lnTo>
                    <a:pt x="1" y="347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0"/>
            <p:cNvSpPr>
              <a:spLocks/>
            </p:cNvSpPr>
            <p:nvPr userDrawn="1"/>
          </p:nvSpPr>
          <p:spPr bwMode="auto">
            <a:xfrm>
              <a:off x="4854" y="3007"/>
              <a:ext cx="26" cy="40"/>
            </a:xfrm>
            <a:custGeom>
              <a:avLst/>
              <a:gdLst>
                <a:gd name="T0" fmla="*/ 150 w 436"/>
                <a:gd name="T1" fmla="*/ 128 h 680"/>
                <a:gd name="T2" fmla="*/ 157 w 436"/>
                <a:gd name="T3" fmla="*/ 112 h 680"/>
                <a:gd name="T4" fmla="*/ 164 w 436"/>
                <a:gd name="T5" fmla="*/ 98 h 680"/>
                <a:gd name="T6" fmla="*/ 171 w 436"/>
                <a:gd name="T7" fmla="*/ 84 h 680"/>
                <a:gd name="T8" fmla="*/ 179 w 436"/>
                <a:gd name="T9" fmla="*/ 72 h 680"/>
                <a:gd name="T10" fmla="*/ 187 w 436"/>
                <a:gd name="T11" fmla="*/ 60 h 680"/>
                <a:gd name="T12" fmla="*/ 195 w 436"/>
                <a:gd name="T13" fmla="*/ 50 h 680"/>
                <a:gd name="T14" fmla="*/ 205 w 436"/>
                <a:gd name="T15" fmla="*/ 40 h 680"/>
                <a:gd name="T16" fmla="*/ 214 w 436"/>
                <a:gd name="T17" fmla="*/ 32 h 680"/>
                <a:gd name="T18" fmla="*/ 224 w 436"/>
                <a:gd name="T19" fmla="*/ 25 h 680"/>
                <a:gd name="T20" fmla="*/ 235 w 436"/>
                <a:gd name="T21" fmla="*/ 18 h 680"/>
                <a:gd name="T22" fmla="*/ 247 w 436"/>
                <a:gd name="T23" fmla="*/ 12 h 680"/>
                <a:gd name="T24" fmla="*/ 259 w 436"/>
                <a:gd name="T25" fmla="*/ 8 h 680"/>
                <a:gd name="T26" fmla="*/ 272 w 436"/>
                <a:gd name="T27" fmla="*/ 4 h 680"/>
                <a:gd name="T28" fmla="*/ 285 w 436"/>
                <a:gd name="T29" fmla="*/ 2 h 680"/>
                <a:gd name="T30" fmla="*/ 299 w 436"/>
                <a:gd name="T31" fmla="*/ 1 h 680"/>
                <a:gd name="T32" fmla="*/ 314 w 436"/>
                <a:gd name="T33" fmla="*/ 0 h 680"/>
                <a:gd name="T34" fmla="*/ 329 w 436"/>
                <a:gd name="T35" fmla="*/ 1 h 680"/>
                <a:gd name="T36" fmla="*/ 345 w 436"/>
                <a:gd name="T37" fmla="*/ 2 h 680"/>
                <a:gd name="T38" fmla="*/ 361 w 436"/>
                <a:gd name="T39" fmla="*/ 4 h 680"/>
                <a:gd name="T40" fmla="*/ 376 w 436"/>
                <a:gd name="T41" fmla="*/ 8 h 680"/>
                <a:gd name="T42" fmla="*/ 391 w 436"/>
                <a:gd name="T43" fmla="*/ 12 h 680"/>
                <a:gd name="T44" fmla="*/ 406 w 436"/>
                <a:gd name="T45" fmla="*/ 17 h 680"/>
                <a:gd name="T46" fmla="*/ 421 w 436"/>
                <a:gd name="T47" fmla="*/ 24 h 680"/>
                <a:gd name="T48" fmla="*/ 436 w 436"/>
                <a:gd name="T49" fmla="*/ 30 h 680"/>
                <a:gd name="T50" fmla="*/ 382 w 436"/>
                <a:gd name="T51" fmla="*/ 158 h 680"/>
                <a:gd name="T52" fmla="*/ 373 w 436"/>
                <a:gd name="T53" fmla="*/ 151 h 680"/>
                <a:gd name="T54" fmla="*/ 362 w 436"/>
                <a:gd name="T55" fmla="*/ 146 h 680"/>
                <a:gd name="T56" fmla="*/ 352 w 436"/>
                <a:gd name="T57" fmla="*/ 141 h 680"/>
                <a:gd name="T58" fmla="*/ 341 w 436"/>
                <a:gd name="T59" fmla="*/ 137 h 680"/>
                <a:gd name="T60" fmla="*/ 329 w 436"/>
                <a:gd name="T61" fmla="*/ 134 h 680"/>
                <a:gd name="T62" fmla="*/ 317 w 436"/>
                <a:gd name="T63" fmla="*/ 132 h 680"/>
                <a:gd name="T64" fmla="*/ 304 w 436"/>
                <a:gd name="T65" fmla="*/ 131 h 680"/>
                <a:gd name="T66" fmla="*/ 291 w 436"/>
                <a:gd name="T67" fmla="*/ 131 h 680"/>
                <a:gd name="T68" fmla="*/ 273 w 436"/>
                <a:gd name="T69" fmla="*/ 132 h 680"/>
                <a:gd name="T70" fmla="*/ 255 w 436"/>
                <a:gd name="T71" fmla="*/ 135 h 680"/>
                <a:gd name="T72" fmla="*/ 247 w 436"/>
                <a:gd name="T73" fmla="*/ 137 h 680"/>
                <a:gd name="T74" fmla="*/ 240 w 436"/>
                <a:gd name="T75" fmla="*/ 139 h 680"/>
                <a:gd name="T76" fmla="*/ 233 w 436"/>
                <a:gd name="T77" fmla="*/ 142 h 680"/>
                <a:gd name="T78" fmla="*/ 226 w 436"/>
                <a:gd name="T79" fmla="*/ 146 h 680"/>
                <a:gd name="T80" fmla="*/ 219 w 436"/>
                <a:gd name="T81" fmla="*/ 150 h 680"/>
                <a:gd name="T82" fmla="*/ 213 w 436"/>
                <a:gd name="T83" fmla="*/ 154 h 680"/>
                <a:gd name="T84" fmla="*/ 207 w 436"/>
                <a:gd name="T85" fmla="*/ 159 h 680"/>
                <a:gd name="T86" fmla="*/ 202 w 436"/>
                <a:gd name="T87" fmla="*/ 164 h 680"/>
                <a:gd name="T88" fmla="*/ 197 w 436"/>
                <a:gd name="T89" fmla="*/ 170 h 680"/>
                <a:gd name="T90" fmla="*/ 192 w 436"/>
                <a:gd name="T91" fmla="*/ 176 h 680"/>
                <a:gd name="T92" fmla="*/ 187 w 436"/>
                <a:gd name="T93" fmla="*/ 183 h 680"/>
                <a:gd name="T94" fmla="*/ 183 w 436"/>
                <a:gd name="T95" fmla="*/ 190 h 680"/>
                <a:gd name="T96" fmla="*/ 175 w 436"/>
                <a:gd name="T97" fmla="*/ 206 h 680"/>
                <a:gd name="T98" fmla="*/ 169 w 436"/>
                <a:gd name="T99" fmla="*/ 225 h 680"/>
                <a:gd name="T100" fmla="*/ 163 w 436"/>
                <a:gd name="T101" fmla="*/ 247 h 680"/>
                <a:gd name="T102" fmla="*/ 159 w 436"/>
                <a:gd name="T103" fmla="*/ 271 h 680"/>
                <a:gd name="T104" fmla="*/ 155 w 436"/>
                <a:gd name="T105" fmla="*/ 297 h 680"/>
                <a:gd name="T106" fmla="*/ 152 w 436"/>
                <a:gd name="T107" fmla="*/ 326 h 680"/>
                <a:gd name="T108" fmla="*/ 151 w 436"/>
                <a:gd name="T109" fmla="*/ 357 h 680"/>
                <a:gd name="T110" fmla="*/ 150 w 436"/>
                <a:gd name="T111" fmla="*/ 391 h 680"/>
                <a:gd name="T112" fmla="*/ 150 w 436"/>
                <a:gd name="T113" fmla="*/ 680 h 680"/>
                <a:gd name="T114" fmla="*/ 0 w 436"/>
                <a:gd name="T115" fmla="*/ 680 h 680"/>
                <a:gd name="T116" fmla="*/ 0 w 436"/>
                <a:gd name="T117" fmla="*/ 22 h 680"/>
                <a:gd name="T118" fmla="*/ 150 w 436"/>
                <a:gd name="T119" fmla="*/ 22 h 680"/>
                <a:gd name="T120" fmla="*/ 150 w 436"/>
                <a:gd name="T121" fmla="*/ 1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680">
                  <a:moveTo>
                    <a:pt x="150" y="128"/>
                  </a:moveTo>
                  <a:lnTo>
                    <a:pt x="157" y="112"/>
                  </a:lnTo>
                  <a:lnTo>
                    <a:pt x="164" y="98"/>
                  </a:lnTo>
                  <a:lnTo>
                    <a:pt x="171" y="84"/>
                  </a:lnTo>
                  <a:lnTo>
                    <a:pt x="179" y="72"/>
                  </a:lnTo>
                  <a:lnTo>
                    <a:pt x="187" y="60"/>
                  </a:lnTo>
                  <a:lnTo>
                    <a:pt x="195" y="50"/>
                  </a:lnTo>
                  <a:lnTo>
                    <a:pt x="205" y="40"/>
                  </a:lnTo>
                  <a:lnTo>
                    <a:pt x="214" y="32"/>
                  </a:lnTo>
                  <a:lnTo>
                    <a:pt x="224" y="25"/>
                  </a:lnTo>
                  <a:lnTo>
                    <a:pt x="235" y="18"/>
                  </a:lnTo>
                  <a:lnTo>
                    <a:pt x="247" y="12"/>
                  </a:lnTo>
                  <a:lnTo>
                    <a:pt x="259" y="8"/>
                  </a:lnTo>
                  <a:lnTo>
                    <a:pt x="272" y="4"/>
                  </a:lnTo>
                  <a:lnTo>
                    <a:pt x="285" y="2"/>
                  </a:lnTo>
                  <a:lnTo>
                    <a:pt x="299" y="1"/>
                  </a:lnTo>
                  <a:lnTo>
                    <a:pt x="314" y="0"/>
                  </a:lnTo>
                  <a:lnTo>
                    <a:pt x="329" y="1"/>
                  </a:lnTo>
                  <a:lnTo>
                    <a:pt x="345" y="2"/>
                  </a:lnTo>
                  <a:lnTo>
                    <a:pt x="361" y="4"/>
                  </a:lnTo>
                  <a:lnTo>
                    <a:pt x="376" y="8"/>
                  </a:lnTo>
                  <a:lnTo>
                    <a:pt x="391" y="12"/>
                  </a:lnTo>
                  <a:lnTo>
                    <a:pt x="406" y="17"/>
                  </a:lnTo>
                  <a:lnTo>
                    <a:pt x="421" y="24"/>
                  </a:lnTo>
                  <a:lnTo>
                    <a:pt x="436" y="30"/>
                  </a:lnTo>
                  <a:lnTo>
                    <a:pt x="382" y="158"/>
                  </a:lnTo>
                  <a:lnTo>
                    <a:pt x="373" y="151"/>
                  </a:lnTo>
                  <a:lnTo>
                    <a:pt x="362" y="146"/>
                  </a:lnTo>
                  <a:lnTo>
                    <a:pt x="352" y="141"/>
                  </a:lnTo>
                  <a:lnTo>
                    <a:pt x="341" y="137"/>
                  </a:lnTo>
                  <a:lnTo>
                    <a:pt x="329" y="134"/>
                  </a:lnTo>
                  <a:lnTo>
                    <a:pt x="317" y="132"/>
                  </a:lnTo>
                  <a:lnTo>
                    <a:pt x="304" y="131"/>
                  </a:lnTo>
                  <a:lnTo>
                    <a:pt x="291" y="131"/>
                  </a:lnTo>
                  <a:lnTo>
                    <a:pt x="273" y="132"/>
                  </a:lnTo>
                  <a:lnTo>
                    <a:pt x="255" y="135"/>
                  </a:lnTo>
                  <a:lnTo>
                    <a:pt x="247" y="137"/>
                  </a:lnTo>
                  <a:lnTo>
                    <a:pt x="240" y="139"/>
                  </a:lnTo>
                  <a:lnTo>
                    <a:pt x="233" y="142"/>
                  </a:lnTo>
                  <a:lnTo>
                    <a:pt x="226" y="146"/>
                  </a:lnTo>
                  <a:lnTo>
                    <a:pt x="219" y="150"/>
                  </a:lnTo>
                  <a:lnTo>
                    <a:pt x="213" y="154"/>
                  </a:lnTo>
                  <a:lnTo>
                    <a:pt x="207" y="159"/>
                  </a:lnTo>
                  <a:lnTo>
                    <a:pt x="202" y="164"/>
                  </a:lnTo>
                  <a:lnTo>
                    <a:pt x="197" y="170"/>
                  </a:lnTo>
                  <a:lnTo>
                    <a:pt x="192" y="176"/>
                  </a:lnTo>
                  <a:lnTo>
                    <a:pt x="187" y="183"/>
                  </a:lnTo>
                  <a:lnTo>
                    <a:pt x="183" y="190"/>
                  </a:lnTo>
                  <a:lnTo>
                    <a:pt x="175" y="206"/>
                  </a:lnTo>
                  <a:lnTo>
                    <a:pt x="169" y="225"/>
                  </a:lnTo>
                  <a:lnTo>
                    <a:pt x="163" y="247"/>
                  </a:lnTo>
                  <a:lnTo>
                    <a:pt x="159" y="271"/>
                  </a:lnTo>
                  <a:lnTo>
                    <a:pt x="155" y="297"/>
                  </a:lnTo>
                  <a:lnTo>
                    <a:pt x="152" y="326"/>
                  </a:lnTo>
                  <a:lnTo>
                    <a:pt x="151" y="357"/>
                  </a:lnTo>
                  <a:lnTo>
                    <a:pt x="150" y="391"/>
                  </a:lnTo>
                  <a:lnTo>
                    <a:pt x="150" y="680"/>
                  </a:lnTo>
                  <a:lnTo>
                    <a:pt x="0" y="680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1"/>
            <p:cNvSpPr>
              <a:spLocks noEditPoints="1"/>
            </p:cNvSpPr>
            <p:nvPr userDrawn="1"/>
          </p:nvSpPr>
          <p:spPr bwMode="auto">
            <a:xfrm>
              <a:off x="4888" y="3007"/>
              <a:ext cx="39" cy="41"/>
            </a:xfrm>
            <a:custGeom>
              <a:avLst/>
              <a:gdLst>
                <a:gd name="T0" fmla="*/ 505 w 664"/>
                <a:gd name="T1" fmla="*/ 608 h 706"/>
                <a:gd name="T2" fmla="*/ 460 w 664"/>
                <a:gd name="T3" fmla="*/ 653 h 706"/>
                <a:gd name="T4" fmla="*/ 407 w 664"/>
                <a:gd name="T5" fmla="*/ 685 h 706"/>
                <a:gd name="T6" fmla="*/ 348 w 664"/>
                <a:gd name="T7" fmla="*/ 703 h 706"/>
                <a:gd name="T8" fmla="*/ 281 w 664"/>
                <a:gd name="T9" fmla="*/ 706 h 706"/>
                <a:gd name="T10" fmla="*/ 217 w 664"/>
                <a:gd name="T11" fmla="*/ 697 h 706"/>
                <a:gd name="T12" fmla="*/ 160 w 664"/>
                <a:gd name="T13" fmla="*/ 676 h 706"/>
                <a:gd name="T14" fmla="*/ 111 w 664"/>
                <a:gd name="T15" fmla="*/ 643 h 706"/>
                <a:gd name="T16" fmla="*/ 70 w 664"/>
                <a:gd name="T17" fmla="*/ 599 h 706"/>
                <a:gd name="T18" fmla="*/ 37 w 664"/>
                <a:gd name="T19" fmla="*/ 545 h 706"/>
                <a:gd name="T20" fmla="*/ 15 w 664"/>
                <a:gd name="T21" fmla="*/ 482 h 706"/>
                <a:gd name="T22" fmla="*/ 2 w 664"/>
                <a:gd name="T23" fmla="*/ 410 h 706"/>
                <a:gd name="T24" fmla="*/ 0 w 664"/>
                <a:gd name="T25" fmla="*/ 331 h 706"/>
                <a:gd name="T26" fmla="*/ 8 w 664"/>
                <a:gd name="T27" fmla="*/ 259 h 706"/>
                <a:gd name="T28" fmla="*/ 25 w 664"/>
                <a:gd name="T29" fmla="*/ 193 h 706"/>
                <a:gd name="T30" fmla="*/ 53 w 664"/>
                <a:gd name="T31" fmla="*/ 135 h 706"/>
                <a:gd name="T32" fmla="*/ 91 w 664"/>
                <a:gd name="T33" fmla="*/ 86 h 706"/>
                <a:gd name="T34" fmla="*/ 137 w 664"/>
                <a:gd name="T35" fmla="*/ 46 h 706"/>
                <a:gd name="T36" fmla="*/ 189 w 664"/>
                <a:gd name="T37" fmla="*/ 18 h 706"/>
                <a:gd name="T38" fmla="*/ 247 w 664"/>
                <a:gd name="T39" fmla="*/ 3 h 706"/>
                <a:gd name="T40" fmla="*/ 314 w 664"/>
                <a:gd name="T41" fmla="*/ 1 h 706"/>
                <a:gd name="T42" fmla="*/ 385 w 664"/>
                <a:gd name="T43" fmla="*/ 13 h 706"/>
                <a:gd name="T44" fmla="*/ 446 w 664"/>
                <a:gd name="T45" fmla="*/ 43 h 706"/>
                <a:gd name="T46" fmla="*/ 491 w 664"/>
                <a:gd name="T47" fmla="*/ 87 h 706"/>
                <a:gd name="T48" fmla="*/ 515 w 664"/>
                <a:gd name="T49" fmla="*/ 24 h 706"/>
                <a:gd name="T50" fmla="*/ 518 w 664"/>
                <a:gd name="T51" fmla="*/ 324 h 706"/>
                <a:gd name="T52" fmla="*/ 501 w 664"/>
                <a:gd name="T53" fmla="*/ 240 h 706"/>
                <a:gd name="T54" fmla="*/ 478 w 664"/>
                <a:gd name="T55" fmla="*/ 198 h 706"/>
                <a:gd name="T56" fmla="*/ 453 w 664"/>
                <a:gd name="T57" fmla="*/ 171 h 706"/>
                <a:gd name="T58" fmla="*/ 422 w 664"/>
                <a:gd name="T59" fmla="*/ 152 h 706"/>
                <a:gd name="T60" fmla="*/ 388 w 664"/>
                <a:gd name="T61" fmla="*/ 139 h 706"/>
                <a:gd name="T62" fmla="*/ 318 w 664"/>
                <a:gd name="T63" fmla="*/ 135 h 706"/>
                <a:gd name="T64" fmla="*/ 272 w 664"/>
                <a:gd name="T65" fmla="*/ 145 h 706"/>
                <a:gd name="T66" fmla="*/ 240 w 664"/>
                <a:gd name="T67" fmla="*/ 161 h 706"/>
                <a:gd name="T68" fmla="*/ 212 w 664"/>
                <a:gd name="T69" fmla="*/ 185 h 706"/>
                <a:gd name="T70" fmla="*/ 189 w 664"/>
                <a:gd name="T71" fmla="*/ 215 h 706"/>
                <a:gd name="T72" fmla="*/ 163 w 664"/>
                <a:gd name="T73" fmla="*/ 283 h 706"/>
                <a:gd name="T74" fmla="*/ 157 w 664"/>
                <a:gd name="T75" fmla="*/ 380 h 706"/>
                <a:gd name="T76" fmla="*/ 174 w 664"/>
                <a:gd name="T77" fmla="*/ 467 h 706"/>
                <a:gd name="T78" fmla="*/ 198 w 664"/>
                <a:gd name="T79" fmla="*/ 509 h 706"/>
                <a:gd name="T80" fmla="*/ 223 w 664"/>
                <a:gd name="T81" fmla="*/ 535 h 706"/>
                <a:gd name="T82" fmla="*/ 252 w 664"/>
                <a:gd name="T83" fmla="*/ 555 h 706"/>
                <a:gd name="T84" fmla="*/ 287 w 664"/>
                <a:gd name="T85" fmla="*/ 567 h 706"/>
                <a:gd name="T86" fmla="*/ 346 w 664"/>
                <a:gd name="T87" fmla="*/ 573 h 706"/>
                <a:gd name="T88" fmla="*/ 384 w 664"/>
                <a:gd name="T89" fmla="*/ 567 h 706"/>
                <a:gd name="T90" fmla="*/ 418 w 664"/>
                <a:gd name="T91" fmla="*/ 553 h 706"/>
                <a:gd name="T92" fmla="*/ 448 w 664"/>
                <a:gd name="T93" fmla="*/ 532 h 706"/>
                <a:gd name="T94" fmla="*/ 480 w 664"/>
                <a:gd name="T95" fmla="*/ 496 h 706"/>
                <a:gd name="T96" fmla="*/ 512 w 664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4" h="706">
                  <a:moveTo>
                    <a:pt x="664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7" y="662"/>
                  </a:lnTo>
                  <a:lnTo>
                    <a:pt x="435" y="672"/>
                  </a:lnTo>
                  <a:lnTo>
                    <a:pt x="421" y="679"/>
                  </a:lnTo>
                  <a:lnTo>
                    <a:pt x="407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8" y="703"/>
                  </a:lnTo>
                  <a:lnTo>
                    <a:pt x="233" y="700"/>
                  </a:lnTo>
                  <a:lnTo>
                    <a:pt x="217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4" y="683"/>
                  </a:lnTo>
                  <a:lnTo>
                    <a:pt x="160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89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4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7" y="446"/>
                  </a:lnTo>
                  <a:lnTo>
                    <a:pt x="5" y="428"/>
                  </a:lnTo>
                  <a:lnTo>
                    <a:pt x="2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2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2" y="31"/>
                  </a:lnTo>
                  <a:lnTo>
                    <a:pt x="175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8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6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8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4" y="24"/>
                  </a:lnTo>
                  <a:lnTo>
                    <a:pt x="664" y="680"/>
                  </a:lnTo>
                  <a:close/>
                  <a:moveTo>
                    <a:pt x="519" y="349"/>
                  </a:moveTo>
                  <a:lnTo>
                    <a:pt x="518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2" y="152"/>
                  </a:lnTo>
                  <a:lnTo>
                    <a:pt x="414" y="148"/>
                  </a:lnTo>
                  <a:lnTo>
                    <a:pt x="406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8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8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4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5" y="243"/>
                  </a:lnTo>
                  <a:lnTo>
                    <a:pt x="168" y="263"/>
                  </a:lnTo>
                  <a:lnTo>
                    <a:pt x="163" y="283"/>
                  </a:lnTo>
                  <a:lnTo>
                    <a:pt x="159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59" y="404"/>
                  </a:lnTo>
                  <a:lnTo>
                    <a:pt x="163" y="426"/>
                  </a:lnTo>
                  <a:lnTo>
                    <a:pt x="168" y="447"/>
                  </a:lnTo>
                  <a:lnTo>
                    <a:pt x="174" y="467"/>
                  </a:lnTo>
                  <a:lnTo>
                    <a:pt x="183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5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09" y="557"/>
                  </a:lnTo>
                  <a:lnTo>
                    <a:pt x="418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8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8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6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8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2"/>
            <p:cNvSpPr>
              <a:spLocks/>
            </p:cNvSpPr>
            <p:nvPr userDrawn="1"/>
          </p:nvSpPr>
          <p:spPr bwMode="auto">
            <a:xfrm>
              <a:off x="4946" y="3007"/>
              <a:ext cx="37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29 w 632"/>
                <a:gd name="T21" fmla="*/ 2 h 680"/>
                <a:gd name="T22" fmla="*/ 463 w 632"/>
                <a:gd name="T23" fmla="*/ 6 h 680"/>
                <a:gd name="T24" fmla="*/ 492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6 w 632"/>
                <a:gd name="T59" fmla="*/ 156 h 680"/>
                <a:gd name="T60" fmla="*/ 419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5 w 632"/>
                <a:gd name="T81" fmla="*/ 193 h 680"/>
                <a:gd name="T82" fmla="*/ 171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6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29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2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3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6" y="156"/>
                  </a:lnTo>
                  <a:lnTo>
                    <a:pt x="430" y="152"/>
                  </a:lnTo>
                  <a:lnTo>
                    <a:pt x="419" y="145"/>
                  </a:lnTo>
                  <a:lnTo>
                    <a:pt x="405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5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5" y="193"/>
                  </a:lnTo>
                  <a:lnTo>
                    <a:pt x="179" y="202"/>
                  </a:lnTo>
                  <a:lnTo>
                    <a:pt x="171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3"/>
            <p:cNvSpPr>
              <a:spLocks/>
            </p:cNvSpPr>
            <p:nvPr userDrawn="1"/>
          </p:nvSpPr>
          <p:spPr bwMode="auto">
            <a:xfrm>
              <a:off x="4998" y="3007"/>
              <a:ext cx="32" cy="41"/>
            </a:xfrm>
            <a:custGeom>
              <a:avLst/>
              <a:gdLst>
                <a:gd name="T0" fmla="*/ 520 w 539"/>
                <a:gd name="T1" fmla="*/ 192 h 706"/>
                <a:gd name="T2" fmla="*/ 491 w 539"/>
                <a:gd name="T3" fmla="*/ 170 h 706"/>
                <a:gd name="T4" fmla="*/ 458 w 539"/>
                <a:gd name="T5" fmla="*/ 152 h 706"/>
                <a:gd name="T6" fmla="*/ 423 w 539"/>
                <a:gd name="T7" fmla="*/ 140 h 706"/>
                <a:gd name="T8" fmla="*/ 385 w 539"/>
                <a:gd name="T9" fmla="*/ 133 h 706"/>
                <a:gd name="T10" fmla="*/ 337 w 539"/>
                <a:gd name="T11" fmla="*/ 133 h 706"/>
                <a:gd name="T12" fmla="*/ 296 w 539"/>
                <a:gd name="T13" fmla="*/ 141 h 706"/>
                <a:gd name="T14" fmla="*/ 267 w 539"/>
                <a:gd name="T15" fmla="*/ 151 h 706"/>
                <a:gd name="T16" fmla="*/ 241 w 539"/>
                <a:gd name="T17" fmla="*/ 166 h 706"/>
                <a:gd name="T18" fmla="*/ 218 w 539"/>
                <a:gd name="T19" fmla="*/ 184 h 706"/>
                <a:gd name="T20" fmla="*/ 198 w 539"/>
                <a:gd name="T21" fmla="*/ 207 h 706"/>
                <a:gd name="T22" fmla="*/ 182 w 539"/>
                <a:gd name="T23" fmla="*/ 232 h 706"/>
                <a:gd name="T24" fmla="*/ 170 w 539"/>
                <a:gd name="T25" fmla="*/ 261 h 706"/>
                <a:gd name="T26" fmla="*/ 157 w 539"/>
                <a:gd name="T27" fmla="*/ 326 h 706"/>
                <a:gd name="T28" fmla="*/ 160 w 539"/>
                <a:gd name="T29" fmla="*/ 398 h 706"/>
                <a:gd name="T30" fmla="*/ 167 w 539"/>
                <a:gd name="T31" fmla="*/ 430 h 706"/>
                <a:gd name="T32" fmla="*/ 178 w 539"/>
                <a:gd name="T33" fmla="*/ 461 h 706"/>
                <a:gd name="T34" fmla="*/ 193 w 539"/>
                <a:gd name="T35" fmla="*/ 487 h 706"/>
                <a:gd name="T36" fmla="*/ 212 w 539"/>
                <a:gd name="T37" fmla="*/ 511 h 706"/>
                <a:gd name="T38" fmla="*/ 234 w 539"/>
                <a:gd name="T39" fmla="*/ 530 h 706"/>
                <a:gd name="T40" fmla="*/ 259 w 539"/>
                <a:gd name="T41" fmla="*/ 546 h 706"/>
                <a:gd name="T42" fmla="*/ 289 w 539"/>
                <a:gd name="T43" fmla="*/ 557 h 706"/>
                <a:gd name="T44" fmla="*/ 320 w 539"/>
                <a:gd name="T45" fmla="*/ 565 h 706"/>
                <a:gd name="T46" fmla="*/ 379 w 539"/>
                <a:gd name="T47" fmla="*/ 568 h 706"/>
                <a:gd name="T48" fmla="*/ 417 w 539"/>
                <a:gd name="T49" fmla="*/ 563 h 706"/>
                <a:gd name="T50" fmla="*/ 452 w 539"/>
                <a:gd name="T51" fmla="*/ 553 h 706"/>
                <a:gd name="T52" fmla="*/ 484 w 539"/>
                <a:gd name="T53" fmla="*/ 537 h 706"/>
                <a:gd name="T54" fmla="*/ 512 w 539"/>
                <a:gd name="T55" fmla="*/ 515 h 706"/>
                <a:gd name="T56" fmla="*/ 539 w 539"/>
                <a:gd name="T57" fmla="*/ 487 h 706"/>
                <a:gd name="T58" fmla="*/ 495 w 539"/>
                <a:gd name="T59" fmla="*/ 680 h 706"/>
                <a:gd name="T60" fmla="*/ 426 w 539"/>
                <a:gd name="T61" fmla="*/ 700 h 706"/>
                <a:gd name="T62" fmla="*/ 349 w 539"/>
                <a:gd name="T63" fmla="*/ 706 h 706"/>
                <a:gd name="T64" fmla="*/ 294 w 539"/>
                <a:gd name="T65" fmla="*/ 703 h 706"/>
                <a:gd name="T66" fmla="*/ 241 w 539"/>
                <a:gd name="T67" fmla="*/ 693 h 706"/>
                <a:gd name="T68" fmla="*/ 193 w 539"/>
                <a:gd name="T69" fmla="*/ 675 h 706"/>
                <a:gd name="T70" fmla="*/ 150 w 539"/>
                <a:gd name="T71" fmla="*/ 650 h 706"/>
                <a:gd name="T72" fmla="*/ 110 w 539"/>
                <a:gd name="T73" fmla="*/ 619 h 706"/>
                <a:gd name="T74" fmla="*/ 75 w 539"/>
                <a:gd name="T75" fmla="*/ 582 h 706"/>
                <a:gd name="T76" fmla="*/ 47 w 539"/>
                <a:gd name="T77" fmla="*/ 541 h 706"/>
                <a:gd name="T78" fmla="*/ 24 w 539"/>
                <a:gd name="T79" fmla="*/ 495 h 706"/>
                <a:gd name="T80" fmla="*/ 10 w 539"/>
                <a:gd name="T81" fmla="*/ 445 h 706"/>
                <a:gd name="T82" fmla="*/ 2 w 539"/>
                <a:gd name="T83" fmla="*/ 391 h 706"/>
                <a:gd name="T84" fmla="*/ 1 w 539"/>
                <a:gd name="T85" fmla="*/ 334 h 706"/>
                <a:gd name="T86" fmla="*/ 6 w 539"/>
                <a:gd name="T87" fmla="*/ 278 h 706"/>
                <a:gd name="T88" fmla="*/ 19 w 539"/>
                <a:gd name="T89" fmla="*/ 226 h 706"/>
                <a:gd name="T90" fmla="*/ 40 w 539"/>
                <a:gd name="T91" fmla="*/ 179 h 706"/>
                <a:gd name="T92" fmla="*/ 67 w 539"/>
                <a:gd name="T93" fmla="*/ 136 h 706"/>
                <a:gd name="T94" fmla="*/ 101 w 539"/>
                <a:gd name="T95" fmla="*/ 98 h 706"/>
                <a:gd name="T96" fmla="*/ 141 w 539"/>
                <a:gd name="T97" fmla="*/ 65 h 706"/>
                <a:gd name="T98" fmla="*/ 185 w 539"/>
                <a:gd name="T99" fmla="*/ 39 h 706"/>
                <a:gd name="T100" fmla="*/ 234 w 539"/>
                <a:gd name="T101" fmla="*/ 19 h 706"/>
                <a:gd name="T102" fmla="*/ 287 w 539"/>
                <a:gd name="T103" fmla="*/ 6 h 706"/>
                <a:gd name="T104" fmla="*/ 345 w 539"/>
                <a:gd name="T105" fmla="*/ 0 h 706"/>
                <a:gd name="T106" fmla="*/ 413 w 539"/>
                <a:gd name="T107" fmla="*/ 3 h 706"/>
                <a:gd name="T108" fmla="*/ 479 w 539"/>
                <a:gd name="T109" fmla="*/ 16 h 706"/>
                <a:gd name="T110" fmla="*/ 539 w 539"/>
                <a:gd name="T111" fmla="*/ 4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9" h="706">
                  <a:moveTo>
                    <a:pt x="539" y="210"/>
                  </a:moveTo>
                  <a:lnTo>
                    <a:pt x="529" y="201"/>
                  </a:lnTo>
                  <a:lnTo>
                    <a:pt x="520" y="192"/>
                  </a:lnTo>
                  <a:lnTo>
                    <a:pt x="511" y="184"/>
                  </a:lnTo>
                  <a:lnTo>
                    <a:pt x="501" y="177"/>
                  </a:lnTo>
                  <a:lnTo>
                    <a:pt x="491" y="170"/>
                  </a:lnTo>
                  <a:lnTo>
                    <a:pt x="480" y="163"/>
                  </a:lnTo>
                  <a:lnTo>
                    <a:pt x="469" y="157"/>
                  </a:lnTo>
                  <a:lnTo>
                    <a:pt x="458" y="152"/>
                  </a:lnTo>
                  <a:lnTo>
                    <a:pt x="446" y="148"/>
                  </a:lnTo>
                  <a:lnTo>
                    <a:pt x="435" y="143"/>
                  </a:lnTo>
                  <a:lnTo>
                    <a:pt x="423" y="140"/>
                  </a:lnTo>
                  <a:lnTo>
                    <a:pt x="410" y="137"/>
                  </a:lnTo>
                  <a:lnTo>
                    <a:pt x="398" y="135"/>
                  </a:lnTo>
                  <a:lnTo>
                    <a:pt x="385" y="133"/>
                  </a:lnTo>
                  <a:lnTo>
                    <a:pt x="372" y="133"/>
                  </a:lnTo>
                  <a:lnTo>
                    <a:pt x="359" y="132"/>
                  </a:lnTo>
                  <a:lnTo>
                    <a:pt x="337" y="133"/>
                  </a:lnTo>
                  <a:lnTo>
                    <a:pt x="316" y="136"/>
                  </a:lnTo>
                  <a:lnTo>
                    <a:pt x="305" y="138"/>
                  </a:lnTo>
                  <a:lnTo>
                    <a:pt x="296" y="141"/>
                  </a:lnTo>
                  <a:lnTo>
                    <a:pt x="286" y="144"/>
                  </a:lnTo>
                  <a:lnTo>
                    <a:pt x="276" y="147"/>
                  </a:lnTo>
                  <a:lnTo>
                    <a:pt x="267" y="151"/>
                  </a:lnTo>
                  <a:lnTo>
                    <a:pt x="258" y="155"/>
                  </a:lnTo>
                  <a:lnTo>
                    <a:pt x="249" y="160"/>
                  </a:lnTo>
                  <a:lnTo>
                    <a:pt x="241" y="166"/>
                  </a:lnTo>
                  <a:lnTo>
                    <a:pt x="233" y="171"/>
                  </a:lnTo>
                  <a:lnTo>
                    <a:pt x="226" y="178"/>
                  </a:lnTo>
                  <a:lnTo>
                    <a:pt x="218" y="184"/>
                  </a:lnTo>
                  <a:lnTo>
                    <a:pt x="211" y="191"/>
                  </a:lnTo>
                  <a:lnTo>
                    <a:pt x="205" y="199"/>
                  </a:lnTo>
                  <a:lnTo>
                    <a:pt x="198" y="207"/>
                  </a:lnTo>
                  <a:lnTo>
                    <a:pt x="193" y="215"/>
                  </a:lnTo>
                  <a:lnTo>
                    <a:pt x="187" y="223"/>
                  </a:lnTo>
                  <a:lnTo>
                    <a:pt x="182" y="232"/>
                  </a:lnTo>
                  <a:lnTo>
                    <a:pt x="178" y="242"/>
                  </a:lnTo>
                  <a:lnTo>
                    <a:pt x="174" y="252"/>
                  </a:lnTo>
                  <a:lnTo>
                    <a:pt x="170" y="261"/>
                  </a:lnTo>
                  <a:lnTo>
                    <a:pt x="164" y="281"/>
                  </a:lnTo>
                  <a:lnTo>
                    <a:pt x="160" y="303"/>
                  </a:lnTo>
                  <a:lnTo>
                    <a:pt x="157" y="326"/>
                  </a:lnTo>
                  <a:lnTo>
                    <a:pt x="156" y="349"/>
                  </a:lnTo>
                  <a:lnTo>
                    <a:pt x="157" y="374"/>
                  </a:lnTo>
                  <a:lnTo>
                    <a:pt x="160" y="398"/>
                  </a:lnTo>
                  <a:lnTo>
                    <a:pt x="162" y="409"/>
                  </a:lnTo>
                  <a:lnTo>
                    <a:pt x="164" y="420"/>
                  </a:lnTo>
                  <a:lnTo>
                    <a:pt x="167" y="430"/>
                  </a:lnTo>
                  <a:lnTo>
                    <a:pt x="170" y="440"/>
                  </a:lnTo>
                  <a:lnTo>
                    <a:pt x="174" y="450"/>
                  </a:lnTo>
                  <a:lnTo>
                    <a:pt x="178" y="461"/>
                  </a:lnTo>
                  <a:lnTo>
                    <a:pt x="183" y="470"/>
                  </a:lnTo>
                  <a:lnTo>
                    <a:pt x="188" y="479"/>
                  </a:lnTo>
                  <a:lnTo>
                    <a:pt x="193" y="487"/>
                  </a:lnTo>
                  <a:lnTo>
                    <a:pt x="199" y="495"/>
                  </a:lnTo>
                  <a:lnTo>
                    <a:pt x="205" y="503"/>
                  </a:lnTo>
                  <a:lnTo>
                    <a:pt x="212" y="511"/>
                  </a:lnTo>
                  <a:lnTo>
                    <a:pt x="219" y="518"/>
                  </a:lnTo>
                  <a:lnTo>
                    <a:pt x="226" y="524"/>
                  </a:lnTo>
                  <a:lnTo>
                    <a:pt x="234" y="530"/>
                  </a:lnTo>
                  <a:lnTo>
                    <a:pt x="242" y="536"/>
                  </a:lnTo>
                  <a:lnTo>
                    <a:pt x="251" y="541"/>
                  </a:lnTo>
                  <a:lnTo>
                    <a:pt x="259" y="546"/>
                  </a:lnTo>
                  <a:lnTo>
                    <a:pt x="268" y="550"/>
                  </a:lnTo>
                  <a:lnTo>
                    <a:pt x="278" y="554"/>
                  </a:lnTo>
                  <a:lnTo>
                    <a:pt x="289" y="557"/>
                  </a:lnTo>
                  <a:lnTo>
                    <a:pt x="299" y="560"/>
                  </a:lnTo>
                  <a:lnTo>
                    <a:pt x="309" y="563"/>
                  </a:lnTo>
                  <a:lnTo>
                    <a:pt x="320" y="565"/>
                  </a:lnTo>
                  <a:lnTo>
                    <a:pt x="342" y="568"/>
                  </a:lnTo>
                  <a:lnTo>
                    <a:pt x="366" y="569"/>
                  </a:lnTo>
                  <a:lnTo>
                    <a:pt x="379" y="568"/>
                  </a:lnTo>
                  <a:lnTo>
                    <a:pt x="392" y="567"/>
                  </a:lnTo>
                  <a:lnTo>
                    <a:pt x="405" y="566"/>
                  </a:lnTo>
                  <a:lnTo>
                    <a:pt x="417" y="563"/>
                  </a:lnTo>
                  <a:lnTo>
                    <a:pt x="429" y="561"/>
                  </a:lnTo>
                  <a:lnTo>
                    <a:pt x="441" y="557"/>
                  </a:lnTo>
                  <a:lnTo>
                    <a:pt x="452" y="553"/>
                  </a:lnTo>
                  <a:lnTo>
                    <a:pt x="463" y="548"/>
                  </a:lnTo>
                  <a:lnTo>
                    <a:pt x="474" y="543"/>
                  </a:lnTo>
                  <a:lnTo>
                    <a:pt x="484" y="537"/>
                  </a:lnTo>
                  <a:lnTo>
                    <a:pt x="494" y="530"/>
                  </a:lnTo>
                  <a:lnTo>
                    <a:pt x="503" y="523"/>
                  </a:lnTo>
                  <a:lnTo>
                    <a:pt x="512" y="515"/>
                  </a:lnTo>
                  <a:lnTo>
                    <a:pt x="521" y="506"/>
                  </a:lnTo>
                  <a:lnTo>
                    <a:pt x="530" y="497"/>
                  </a:lnTo>
                  <a:lnTo>
                    <a:pt x="539" y="487"/>
                  </a:lnTo>
                  <a:lnTo>
                    <a:pt x="539" y="659"/>
                  </a:lnTo>
                  <a:lnTo>
                    <a:pt x="517" y="671"/>
                  </a:lnTo>
                  <a:lnTo>
                    <a:pt x="495" y="680"/>
                  </a:lnTo>
                  <a:lnTo>
                    <a:pt x="473" y="688"/>
                  </a:lnTo>
                  <a:lnTo>
                    <a:pt x="449" y="695"/>
                  </a:lnTo>
                  <a:lnTo>
                    <a:pt x="426" y="700"/>
                  </a:lnTo>
                  <a:lnTo>
                    <a:pt x="401" y="703"/>
                  </a:lnTo>
                  <a:lnTo>
                    <a:pt x="375" y="706"/>
                  </a:lnTo>
                  <a:lnTo>
                    <a:pt x="349" y="706"/>
                  </a:lnTo>
                  <a:lnTo>
                    <a:pt x="330" y="706"/>
                  </a:lnTo>
                  <a:lnTo>
                    <a:pt x="312" y="705"/>
                  </a:lnTo>
                  <a:lnTo>
                    <a:pt x="294" y="703"/>
                  </a:lnTo>
                  <a:lnTo>
                    <a:pt x="275" y="700"/>
                  </a:lnTo>
                  <a:lnTo>
                    <a:pt x="258" y="697"/>
                  </a:lnTo>
                  <a:lnTo>
                    <a:pt x="241" y="693"/>
                  </a:lnTo>
                  <a:lnTo>
                    <a:pt x="225" y="688"/>
                  </a:lnTo>
                  <a:lnTo>
                    <a:pt x="209" y="682"/>
                  </a:lnTo>
                  <a:lnTo>
                    <a:pt x="193" y="675"/>
                  </a:lnTo>
                  <a:lnTo>
                    <a:pt x="179" y="668"/>
                  </a:lnTo>
                  <a:lnTo>
                    <a:pt x="164" y="659"/>
                  </a:lnTo>
                  <a:lnTo>
                    <a:pt x="150" y="650"/>
                  </a:lnTo>
                  <a:lnTo>
                    <a:pt x="136" y="641"/>
                  </a:lnTo>
                  <a:lnTo>
                    <a:pt x="123" y="630"/>
                  </a:lnTo>
                  <a:lnTo>
                    <a:pt x="110" y="619"/>
                  </a:lnTo>
                  <a:lnTo>
                    <a:pt x="98" y="608"/>
                  </a:lnTo>
                  <a:lnTo>
                    <a:pt x="86" y="595"/>
                  </a:lnTo>
                  <a:lnTo>
                    <a:pt x="75" y="582"/>
                  </a:lnTo>
                  <a:lnTo>
                    <a:pt x="65" y="569"/>
                  </a:lnTo>
                  <a:lnTo>
                    <a:pt x="56" y="555"/>
                  </a:lnTo>
                  <a:lnTo>
                    <a:pt x="47" y="541"/>
                  </a:lnTo>
                  <a:lnTo>
                    <a:pt x="39" y="526"/>
                  </a:lnTo>
                  <a:lnTo>
                    <a:pt x="31" y="511"/>
                  </a:lnTo>
                  <a:lnTo>
                    <a:pt x="24" y="495"/>
                  </a:lnTo>
                  <a:lnTo>
                    <a:pt x="19" y="479"/>
                  </a:lnTo>
                  <a:lnTo>
                    <a:pt x="14" y="463"/>
                  </a:lnTo>
                  <a:lnTo>
                    <a:pt x="10" y="445"/>
                  </a:lnTo>
                  <a:lnTo>
                    <a:pt x="6" y="427"/>
                  </a:lnTo>
                  <a:lnTo>
                    <a:pt x="4" y="410"/>
                  </a:lnTo>
                  <a:lnTo>
                    <a:pt x="2" y="391"/>
                  </a:lnTo>
                  <a:lnTo>
                    <a:pt x="1" y="372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5"/>
                  </a:lnTo>
                  <a:lnTo>
                    <a:pt x="4" y="296"/>
                  </a:lnTo>
                  <a:lnTo>
                    <a:pt x="6" y="278"/>
                  </a:lnTo>
                  <a:lnTo>
                    <a:pt x="10" y="261"/>
                  </a:lnTo>
                  <a:lnTo>
                    <a:pt x="14" y="244"/>
                  </a:lnTo>
                  <a:lnTo>
                    <a:pt x="19" y="226"/>
                  </a:lnTo>
                  <a:lnTo>
                    <a:pt x="25" y="210"/>
                  </a:lnTo>
                  <a:lnTo>
                    <a:pt x="32" y="194"/>
                  </a:lnTo>
                  <a:lnTo>
                    <a:pt x="40" y="179"/>
                  </a:lnTo>
                  <a:lnTo>
                    <a:pt x="49" y="164"/>
                  </a:lnTo>
                  <a:lnTo>
                    <a:pt x="58" y="150"/>
                  </a:lnTo>
                  <a:lnTo>
                    <a:pt x="67" y="136"/>
                  </a:lnTo>
                  <a:lnTo>
                    <a:pt x="78" y="123"/>
                  </a:lnTo>
                  <a:lnTo>
                    <a:pt x="89" y="110"/>
                  </a:lnTo>
                  <a:lnTo>
                    <a:pt x="101" y="98"/>
                  </a:lnTo>
                  <a:lnTo>
                    <a:pt x="114" y="86"/>
                  </a:lnTo>
                  <a:lnTo>
                    <a:pt x="127" y="75"/>
                  </a:lnTo>
                  <a:lnTo>
                    <a:pt x="141" y="65"/>
                  </a:lnTo>
                  <a:lnTo>
                    <a:pt x="155" y="56"/>
                  </a:lnTo>
                  <a:lnTo>
                    <a:pt x="170" y="47"/>
                  </a:lnTo>
                  <a:lnTo>
                    <a:pt x="185" y="39"/>
                  </a:lnTo>
                  <a:lnTo>
                    <a:pt x="201" y="32"/>
                  </a:lnTo>
                  <a:lnTo>
                    <a:pt x="217" y="25"/>
                  </a:lnTo>
                  <a:lnTo>
                    <a:pt x="234" y="19"/>
                  </a:lnTo>
                  <a:lnTo>
                    <a:pt x="251" y="14"/>
                  </a:lnTo>
                  <a:lnTo>
                    <a:pt x="268" y="10"/>
                  </a:lnTo>
                  <a:lnTo>
                    <a:pt x="287" y="6"/>
                  </a:lnTo>
                  <a:lnTo>
                    <a:pt x="306" y="3"/>
                  </a:lnTo>
                  <a:lnTo>
                    <a:pt x="325" y="2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90" y="1"/>
                  </a:lnTo>
                  <a:lnTo>
                    <a:pt x="413" y="3"/>
                  </a:lnTo>
                  <a:lnTo>
                    <a:pt x="436" y="6"/>
                  </a:lnTo>
                  <a:lnTo>
                    <a:pt x="458" y="10"/>
                  </a:lnTo>
                  <a:lnTo>
                    <a:pt x="479" y="16"/>
                  </a:lnTo>
                  <a:lnTo>
                    <a:pt x="500" y="24"/>
                  </a:lnTo>
                  <a:lnTo>
                    <a:pt x="519" y="32"/>
                  </a:lnTo>
                  <a:lnTo>
                    <a:pt x="539" y="42"/>
                  </a:lnTo>
                  <a:lnTo>
                    <a:pt x="539" y="21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4"/>
            <p:cNvSpPr>
              <a:spLocks noEditPoints="1"/>
            </p:cNvSpPr>
            <p:nvPr userDrawn="1"/>
          </p:nvSpPr>
          <p:spPr bwMode="auto">
            <a:xfrm>
              <a:off x="5042" y="3007"/>
              <a:ext cx="40" cy="41"/>
            </a:xfrm>
            <a:custGeom>
              <a:avLst/>
              <a:gdLst>
                <a:gd name="T0" fmla="*/ 158 w 680"/>
                <a:gd name="T1" fmla="*/ 395 h 706"/>
                <a:gd name="T2" fmla="*/ 173 w 680"/>
                <a:gd name="T3" fmla="*/ 456 h 706"/>
                <a:gd name="T4" fmla="*/ 199 w 680"/>
                <a:gd name="T5" fmla="*/ 504 h 706"/>
                <a:gd name="T6" fmla="*/ 237 w 680"/>
                <a:gd name="T7" fmla="*/ 540 h 706"/>
                <a:gd name="T8" fmla="*/ 285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4 w 680"/>
                <a:gd name="T17" fmla="*/ 530 h 706"/>
                <a:gd name="T18" fmla="*/ 507 w 680"/>
                <a:gd name="T19" fmla="*/ 499 h 706"/>
                <a:gd name="T20" fmla="*/ 538 w 680"/>
                <a:gd name="T21" fmla="*/ 457 h 706"/>
                <a:gd name="T22" fmla="*/ 659 w 680"/>
                <a:gd name="T23" fmla="*/ 534 h 706"/>
                <a:gd name="T24" fmla="*/ 611 w 680"/>
                <a:gd name="T25" fmla="*/ 596 h 706"/>
                <a:gd name="T26" fmla="*/ 557 w 680"/>
                <a:gd name="T27" fmla="*/ 644 h 706"/>
                <a:gd name="T28" fmla="*/ 493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8 w 680"/>
                <a:gd name="T35" fmla="*/ 703 h 706"/>
                <a:gd name="T36" fmla="*/ 235 w 680"/>
                <a:gd name="T37" fmla="*/ 693 h 706"/>
                <a:gd name="T38" fmla="*/ 188 w 680"/>
                <a:gd name="T39" fmla="*/ 676 h 706"/>
                <a:gd name="T40" fmla="*/ 144 w 680"/>
                <a:gd name="T41" fmla="*/ 652 h 706"/>
                <a:gd name="T42" fmla="*/ 106 w 680"/>
                <a:gd name="T43" fmla="*/ 621 h 706"/>
                <a:gd name="T44" fmla="*/ 72 w 680"/>
                <a:gd name="T45" fmla="*/ 585 h 706"/>
                <a:gd name="T46" fmla="*/ 45 w 680"/>
                <a:gd name="T47" fmla="*/ 544 h 706"/>
                <a:gd name="T48" fmla="*/ 23 w 680"/>
                <a:gd name="T49" fmla="*/ 498 h 706"/>
                <a:gd name="T50" fmla="*/ 9 w 680"/>
                <a:gd name="T51" fmla="*/ 447 h 706"/>
                <a:gd name="T52" fmla="*/ 2 w 680"/>
                <a:gd name="T53" fmla="*/ 392 h 706"/>
                <a:gd name="T54" fmla="*/ 0 w 680"/>
                <a:gd name="T55" fmla="*/ 334 h 706"/>
                <a:gd name="T56" fmla="*/ 6 w 680"/>
                <a:gd name="T57" fmla="*/ 280 h 706"/>
                <a:gd name="T58" fmla="*/ 18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7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6 w 680"/>
                <a:gd name="T75" fmla="*/ 0 h 706"/>
                <a:gd name="T76" fmla="*/ 383 w 680"/>
                <a:gd name="T77" fmla="*/ 1 h 706"/>
                <a:gd name="T78" fmla="*/ 437 w 680"/>
                <a:gd name="T79" fmla="*/ 9 h 706"/>
                <a:gd name="T80" fmla="*/ 485 w 680"/>
                <a:gd name="T81" fmla="*/ 24 h 706"/>
                <a:gd name="T82" fmla="*/ 530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0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1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6" y="373"/>
                  </a:lnTo>
                  <a:lnTo>
                    <a:pt x="158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199" y="504"/>
                  </a:lnTo>
                  <a:lnTo>
                    <a:pt x="211" y="517"/>
                  </a:lnTo>
                  <a:lnTo>
                    <a:pt x="223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5" y="561"/>
                  </a:lnTo>
                  <a:lnTo>
                    <a:pt x="303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8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2" y="538"/>
                  </a:lnTo>
                  <a:lnTo>
                    <a:pt x="474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7" y="499"/>
                  </a:lnTo>
                  <a:lnTo>
                    <a:pt x="518" y="486"/>
                  </a:lnTo>
                  <a:lnTo>
                    <a:pt x="529" y="472"/>
                  </a:lnTo>
                  <a:lnTo>
                    <a:pt x="538" y="457"/>
                  </a:lnTo>
                  <a:lnTo>
                    <a:pt x="547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1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3" y="679"/>
                  </a:lnTo>
                  <a:lnTo>
                    <a:pt x="471" y="688"/>
                  </a:lnTo>
                  <a:lnTo>
                    <a:pt x="447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8" y="703"/>
                  </a:lnTo>
                  <a:lnTo>
                    <a:pt x="269" y="700"/>
                  </a:lnTo>
                  <a:lnTo>
                    <a:pt x="252" y="697"/>
                  </a:lnTo>
                  <a:lnTo>
                    <a:pt x="235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8" y="660"/>
                  </a:lnTo>
                  <a:lnTo>
                    <a:pt x="144" y="652"/>
                  </a:lnTo>
                  <a:lnTo>
                    <a:pt x="131" y="642"/>
                  </a:lnTo>
                  <a:lnTo>
                    <a:pt x="118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2" y="585"/>
                  </a:lnTo>
                  <a:lnTo>
                    <a:pt x="62" y="572"/>
                  </a:lnTo>
                  <a:lnTo>
                    <a:pt x="53" y="558"/>
                  </a:lnTo>
                  <a:lnTo>
                    <a:pt x="45" y="544"/>
                  </a:lnTo>
                  <a:lnTo>
                    <a:pt x="37" y="529"/>
                  </a:lnTo>
                  <a:lnTo>
                    <a:pt x="31" y="514"/>
                  </a:lnTo>
                  <a:lnTo>
                    <a:pt x="23" y="498"/>
                  </a:lnTo>
                  <a:lnTo>
                    <a:pt x="18" y="482"/>
                  </a:lnTo>
                  <a:lnTo>
                    <a:pt x="13" y="465"/>
                  </a:lnTo>
                  <a:lnTo>
                    <a:pt x="9" y="447"/>
                  </a:lnTo>
                  <a:lnTo>
                    <a:pt x="6" y="429"/>
                  </a:lnTo>
                  <a:lnTo>
                    <a:pt x="3" y="411"/>
                  </a:lnTo>
                  <a:lnTo>
                    <a:pt x="2" y="392"/>
                  </a:lnTo>
                  <a:lnTo>
                    <a:pt x="0" y="373"/>
                  </a:lnTo>
                  <a:lnTo>
                    <a:pt x="0" y="353"/>
                  </a:lnTo>
                  <a:lnTo>
                    <a:pt x="0" y="334"/>
                  </a:lnTo>
                  <a:lnTo>
                    <a:pt x="2" y="316"/>
                  </a:lnTo>
                  <a:lnTo>
                    <a:pt x="3" y="298"/>
                  </a:lnTo>
                  <a:lnTo>
                    <a:pt x="6" y="280"/>
                  </a:lnTo>
                  <a:lnTo>
                    <a:pt x="9" y="263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2"/>
                  </a:lnTo>
                  <a:lnTo>
                    <a:pt x="32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7" y="100"/>
                  </a:lnTo>
                  <a:lnTo>
                    <a:pt x="109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0" y="4"/>
                  </a:lnTo>
                  <a:lnTo>
                    <a:pt x="308" y="2"/>
                  </a:lnTo>
                  <a:lnTo>
                    <a:pt x="326" y="0"/>
                  </a:lnTo>
                  <a:lnTo>
                    <a:pt x="345" y="0"/>
                  </a:lnTo>
                  <a:lnTo>
                    <a:pt x="364" y="0"/>
                  </a:lnTo>
                  <a:lnTo>
                    <a:pt x="383" y="1"/>
                  </a:lnTo>
                  <a:lnTo>
                    <a:pt x="402" y="3"/>
                  </a:lnTo>
                  <a:lnTo>
                    <a:pt x="419" y="6"/>
                  </a:lnTo>
                  <a:lnTo>
                    <a:pt x="437" y="9"/>
                  </a:lnTo>
                  <a:lnTo>
                    <a:pt x="453" y="13"/>
                  </a:lnTo>
                  <a:lnTo>
                    <a:pt x="470" y="17"/>
                  </a:lnTo>
                  <a:lnTo>
                    <a:pt x="485" y="24"/>
                  </a:lnTo>
                  <a:lnTo>
                    <a:pt x="500" y="30"/>
                  </a:lnTo>
                  <a:lnTo>
                    <a:pt x="515" y="36"/>
                  </a:lnTo>
                  <a:lnTo>
                    <a:pt x="530" y="44"/>
                  </a:lnTo>
                  <a:lnTo>
                    <a:pt x="543" y="52"/>
                  </a:lnTo>
                  <a:lnTo>
                    <a:pt x="556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0" y="141"/>
                  </a:lnTo>
                  <a:lnTo>
                    <a:pt x="638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1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5" y="273"/>
                  </a:moveTo>
                  <a:lnTo>
                    <a:pt x="521" y="256"/>
                  </a:lnTo>
                  <a:lnTo>
                    <a:pt x="517" y="240"/>
                  </a:lnTo>
                  <a:lnTo>
                    <a:pt x="512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0" y="185"/>
                  </a:lnTo>
                  <a:lnTo>
                    <a:pt x="481" y="175"/>
                  </a:lnTo>
                  <a:lnTo>
                    <a:pt x="470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7" y="137"/>
                  </a:lnTo>
                  <a:lnTo>
                    <a:pt x="401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8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5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5"/>
            <p:cNvSpPr>
              <a:spLocks/>
            </p:cNvSpPr>
            <p:nvPr userDrawn="1"/>
          </p:nvSpPr>
          <p:spPr bwMode="auto">
            <a:xfrm>
              <a:off x="5115" y="2986"/>
              <a:ext cx="51" cy="62"/>
            </a:xfrm>
            <a:custGeom>
              <a:avLst/>
              <a:gdLst>
                <a:gd name="T0" fmla="*/ 803 w 866"/>
                <a:gd name="T1" fmla="*/ 230 h 1064"/>
                <a:gd name="T2" fmla="*/ 728 w 866"/>
                <a:gd name="T3" fmla="*/ 190 h 1064"/>
                <a:gd name="T4" fmla="*/ 650 w 866"/>
                <a:gd name="T5" fmla="*/ 163 h 1064"/>
                <a:gd name="T6" fmla="*/ 567 w 866"/>
                <a:gd name="T7" fmla="*/ 152 h 1064"/>
                <a:gd name="T8" fmla="*/ 485 w 866"/>
                <a:gd name="T9" fmla="*/ 155 h 1064"/>
                <a:gd name="T10" fmla="*/ 412 w 866"/>
                <a:gd name="T11" fmla="*/ 172 h 1064"/>
                <a:gd name="T12" fmla="*/ 347 w 866"/>
                <a:gd name="T13" fmla="*/ 202 h 1064"/>
                <a:gd name="T14" fmla="*/ 289 w 866"/>
                <a:gd name="T15" fmla="*/ 245 h 1064"/>
                <a:gd name="T16" fmla="*/ 240 w 866"/>
                <a:gd name="T17" fmla="*/ 300 h 1064"/>
                <a:gd name="T18" fmla="*/ 204 w 866"/>
                <a:gd name="T19" fmla="*/ 363 h 1064"/>
                <a:gd name="T20" fmla="*/ 182 w 866"/>
                <a:gd name="T21" fmla="*/ 435 h 1064"/>
                <a:gd name="T22" fmla="*/ 172 w 866"/>
                <a:gd name="T23" fmla="*/ 513 h 1064"/>
                <a:gd name="T24" fmla="*/ 175 w 866"/>
                <a:gd name="T25" fmla="*/ 593 h 1064"/>
                <a:gd name="T26" fmla="*/ 191 w 866"/>
                <a:gd name="T27" fmla="*/ 667 h 1064"/>
                <a:gd name="T28" fmla="*/ 219 w 866"/>
                <a:gd name="T29" fmla="*/ 732 h 1064"/>
                <a:gd name="T30" fmla="*/ 260 w 866"/>
                <a:gd name="T31" fmla="*/ 791 h 1064"/>
                <a:gd name="T32" fmla="*/ 313 w 866"/>
                <a:gd name="T33" fmla="*/ 841 h 1064"/>
                <a:gd name="T34" fmla="*/ 372 w 866"/>
                <a:gd name="T35" fmla="*/ 878 h 1064"/>
                <a:gd name="T36" fmla="*/ 437 w 866"/>
                <a:gd name="T37" fmla="*/ 901 h 1064"/>
                <a:gd name="T38" fmla="*/ 509 w 866"/>
                <a:gd name="T39" fmla="*/ 911 h 1064"/>
                <a:gd name="T40" fmla="*/ 595 w 866"/>
                <a:gd name="T41" fmla="*/ 907 h 1064"/>
                <a:gd name="T42" fmla="*/ 679 w 866"/>
                <a:gd name="T43" fmla="*/ 887 h 1064"/>
                <a:gd name="T44" fmla="*/ 759 w 866"/>
                <a:gd name="T45" fmla="*/ 851 h 1064"/>
                <a:gd name="T46" fmla="*/ 837 w 866"/>
                <a:gd name="T47" fmla="*/ 798 h 1064"/>
                <a:gd name="T48" fmla="*/ 822 w 866"/>
                <a:gd name="T49" fmla="*/ 991 h 1064"/>
                <a:gd name="T50" fmla="*/ 749 w 866"/>
                <a:gd name="T51" fmla="*/ 1028 h 1064"/>
                <a:gd name="T52" fmla="*/ 671 w 866"/>
                <a:gd name="T53" fmla="*/ 1051 h 1064"/>
                <a:gd name="T54" fmla="*/ 586 w 866"/>
                <a:gd name="T55" fmla="*/ 1063 h 1064"/>
                <a:gd name="T56" fmla="*/ 484 w 866"/>
                <a:gd name="T57" fmla="*/ 1062 h 1064"/>
                <a:gd name="T58" fmla="*/ 377 w 866"/>
                <a:gd name="T59" fmla="*/ 1043 h 1064"/>
                <a:gd name="T60" fmla="*/ 279 w 866"/>
                <a:gd name="T61" fmla="*/ 1004 h 1064"/>
                <a:gd name="T62" fmla="*/ 192 w 866"/>
                <a:gd name="T63" fmla="*/ 948 h 1064"/>
                <a:gd name="T64" fmla="*/ 119 w 866"/>
                <a:gd name="T65" fmla="*/ 876 h 1064"/>
                <a:gd name="T66" fmla="*/ 62 w 866"/>
                <a:gd name="T67" fmla="*/ 790 h 1064"/>
                <a:gd name="T68" fmla="*/ 22 w 866"/>
                <a:gd name="T69" fmla="*/ 693 h 1064"/>
                <a:gd name="T70" fmla="*/ 2 w 866"/>
                <a:gd name="T71" fmla="*/ 587 h 1064"/>
                <a:gd name="T72" fmla="*/ 2 w 866"/>
                <a:gd name="T73" fmla="*/ 478 h 1064"/>
                <a:gd name="T74" fmla="*/ 22 w 866"/>
                <a:gd name="T75" fmla="*/ 373 h 1064"/>
                <a:gd name="T76" fmla="*/ 63 w 866"/>
                <a:gd name="T77" fmla="*/ 276 h 1064"/>
                <a:gd name="T78" fmla="*/ 120 w 866"/>
                <a:gd name="T79" fmla="*/ 190 h 1064"/>
                <a:gd name="T80" fmla="*/ 194 w 866"/>
                <a:gd name="T81" fmla="*/ 116 h 1064"/>
                <a:gd name="T82" fmla="*/ 281 w 866"/>
                <a:gd name="T83" fmla="*/ 60 h 1064"/>
                <a:gd name="T84" fmla="*/ 378 w 866"/>
                <a:gd name="T85" fmla="*/ 22 h 1064"/>
                <a:gd name="T86" fmla="*/ 483 w 866"/>
                <a:gd name="T87" fmla="*/ 3 h 1064"/>
                <a:gd name="T88" fmla="*/ 583 w 866"/>
                <a:gd name="T89" fmla="*/ 2 h 1064"/>
                <a:gd name="T90" fmla="*/ 668 w 866"/>
                <a:gd name="T91" fmla="*/ 15 h 1064"/>
                <a:gd name="T92" fmla="*/ 748 w 866"/>
                <a:gd name="T93" fmla="*/ 41 h 1064"/>
                <a:gd name="T94" fmla="*/ 827 w 866"/>
                <a:gd name="T95" fmla="*/ 8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6" h="1064">
                  <a:moveTo>
                    <a:pt x="857" y="271"/>
                  </a:moveTo>
                  <a:lnTo>
                    <a:pt x="839" y="256"/>
                  </a:lnTo>
                  <a:lnTo>
                    <a:pt x="821" y="243"/>
                  </a:lnTo>
                  <a:lnTo>
                    <a:pt x="803" y="230"/>
                  </a:lnTo>
                  <a:lnTo>
                    <a:pt x="785" y="219"/>
                  </a:lnTo>
                  <a:lnTo>
                    <a:pt x="766" y="208"/>
                  </a:lnTo>
                  <a:lnTo>
                    <a:pt x="747" y="198"/>
                  </a:lnTo>
                  <a:lnTo>
                    <a:pt x="728" y="190"/>
                  </a:lnTo>
                  <a:lnTo>
                    <a:pt x="709" y="182"/>
                  </a:lnTo>
                  <a:lnTo>
                    <a:pt x="689" y="175"/>
                  </a:lnTo>
                  <a:lnTo>
                    <a:pt x="670" y="169"/>
                  </a:lnTo>
                  <a:lnTo>
                    <a:pt x="650" y="163"/>
                  </a:lnTo>
                  <a:lnTo>
                    <a:pt x="629" y="159"/>
                  </a:lnTo>
                  <a:lnTo>
                    <a:pt x="609" y="155"/>
                  </a:lnTo>
                  <a:lnTo>
                    <a:pt x="588" y="153"/>
                  </a:lnTo>
                  <a:lnTo>
                    <a:pt x="567" y="152"/>
                  </a:lnTo>
                  <a:lnTo>
                    <a:pt x="546" y="151"/>
                  </a:lnTo>
                  <a:lnTo>
                    <a:pt x="525" y="152"/>
                  </a:lnTo>
                  <a:lnTo>
                    <a:pt x="505" y="153"/>
                  </a:lnTo>
                  <a:lnTo>
                    <a:pt x="485" y="155"/>
                  </a:lnTo>
                  <a:lnTo>
                    <a:pt x="466" y="158"/>
                  </a:lnTo>
                  <a:lnTo>
                    <a:pt x="448" y="162"/>
                  </a:lnTo>
                  <a:lnTo>
                    <a:pt x="430" y="167"/>
                  </a:lnTo>
                  <a:lnTo>
                    <a:pt x="412" y="172"/>
                  </a:lnTo>
                  <a:lnTo>
                    <a:pt x="395" y="179"/>
                  </a:lnTo>
                  <a:lnTo>
                    <a:pt x="379" y="186"/>
                  </a:lnTo>
                  <a:lnTo>
                    <a:pt x="363" y="194"/>
                  </a:lnTo>
                  <a:lnTo>
                    <a:pt x="347" y="202"/>
                  </a:lnTo>
                  <a:lnTo>
                    <a:pt x="332" y="212"/>
                  </a:lnTo>
                  <a:lnTo>
                    <a:pt x="317" y="222"/>
                  </a:lnTo>
                  <a:lnTo>
                    <a:pt x="303" y="233"/>
                  </a:lnTo>
                  <a:lnTo>
                    <a:pt x="289" y="245"/>
                  </a:lnTo>
                  <a:lnTo>
                    <a:pt x="275" y="258"/>
                  </a:lnTo>
                  <a:lnTo>
                    <a:pt x="263" y="272"/>
                  </a:lnTo>
                  <a:lnTo>
                    <a:pt x="251" y="286"/>
                  </a:lnTo>
                  <a:lnTo>
                    <a:pt x="240" y="300"/>
                  </a:lnTo>
                  <a:lnTo>
                    <a:pt x="230" y="315"/>
                  </a:lnTo>
                  <a:lnTo>
                    <a:pt x="221" y="331"/>
                  </a:lnTo>
                  <a:lnTo>
                    <a:pt x="212" y="347"/>
                  </a:lnTo>
                  <a:lnTo>
                    <a:pt x="204" y="363"/>
                  </a:lnTo>
                  <a:lnTo>
                    <a:pt x="198" y="381"/>
                  </a:lnTo>
                  <a:lnTo>
                    <a:pt x="191" y="398"/>
                  </a:lnTo>
                  <a:lnTo>
                    <a:pt x="186" y="416"/>
                  </a:lnTo>
                  <a:lnTo>
                    <a:pt x="182" y="435"/>
                  </a:lnTo>
                  <a:lnTo>
                    <a:pt x="178" y="453"/>
                  </a:lnTo>
                  <a:lnTo>
                    <a:pt x="175" y="473"/>
                  </a:lnTo>
                  <a:lnTo>
                    <a:pt x="173" y="493"/>
                  </a:lnTo>
                  <a:lnTo>
                    <a:pt x="172" y="513"/>
                  </a:lnTo>
                  <a:lnTo>
                    <a:pt x="172" y="534"/>
                  </a:lnTo>
                  <a:lnTo>
                    <a:pt x="172" y="554"/>
                  </a:lnTo>
                  <a:lnTo>
                    <a:pt x="173" y="574"/>
                  </a:lnTo>
                  <a:lnTo>
                    <a:pt x="175" y="593"/>
                  </a:lnTo>
                  <a:lnTo>
                    <a:pt x="178" y="613"/>
                  </a:lnTo>
                  <a:lnTo>
                    <a:pt x="181" y="631"/>
                  </a:lnTo>
                  <a:lnTo>
                    <a:pt x="186" y="649"/>
                  </a:lnTo>
                  <a:lnTo>
                    <a:pt x="191" y="667"/>
                  </a:lnTo>
                  <a:lnTo>
                    <a:pt x="197" y="684"/>
                  </a:lnTo>
                  <a:lnTo>
                    <a:pt x="204" y="700"/>
                  </a:lnTo>
                  <a:lnTo>
                    <a:pt x="211" y="716"/>
                  </a:lnTo>
                  <a:lnTo>
                    <a:pt x="219" y="732"/>
                  </a:lnTo>
                  <a:lnTo>
                    <a:pt x="228" y="747"/>
                  </a:lnTo>
                  <a:lnTo>
                    <a:pt x="238" y="762"/>
                  </a:lnTo>
                  <a:lnTo>
                    <a:pt x="249" y="777"/>
                  </a:lnTo>
                  <a:lnTo>
                    <a:pt x="260" y="791"/>
                  </a:lnTo>
                  <a:lnTo>
                    <a:pt x="272" y="804"/>
                  </a:lnTo>
                  <a:lnTo>
                    <a:pt x="286" y="818"/>
                  </a:lnTo>
                  <a:lnTo>
                    <a:pt x="299" y="830"/>
                  </a:lnTo>
                  <a:lnTo>
                    <a:pt x="313" y="841"/>
                  </a:lnTo>
                  <a:lnTo>
                    <a:pt x="327" y="851"/>
                  </a:lnTo>
                  <a:lnTo>
                    <a:pt x="342" y="861"/>
                  </a:lnTo>
                  <a:lnTo>
                    <a:pt x="357" y="870"/>
                  </a:lnTo>
                  <a:lnTo>
                    <a:pt x="372" y="878"/>
                  </a:lnTo>
                  <a:lnTo>
                    <a:pt x="387" y="885"/>
                  </a:lnTo>
                  <a:lnTo>
                    <a:pt x="404" y="891"/>
                  </a:lnTo>
                  <a:lnTo>
                    <a:pt x="420" y="896"/>
                  </a:lnTo>
                  <a:lnTo>
                    <a:pt x="437" y="901"/>
                  </a:lnTo>
                  <a:lnTo>
                    <a:pt x="454" y="904"/>
                  </a:lnTo>
                  <a:lnTo>
                    <a:pt x="472" y="907"/>
                  </a:lnTo>
                  <a:lnTo>
                    <a:pt x="490" y="909"/>
                  </a:lnTo>
                  <a:lnTo>
                    <a:pt x="509" y="911"/>
                  </a:lnTo>
                  <a:lnTo>
                    <a:pt x="529" y="911"/>
                  </a:lnTo>
                  <a:lnTo>
                    <a:pt x="551" y="911"/>
                  </a:lnTo>
                  <a:lnTo>
                    <a:pt x="573" y="909"/>
                  </a:lnTo>
                  <a:lnTo>
                    <a:pt x="595" y="907"/>
                  </a:lnTo>
                  <a:lnTo>
                    <a:pt x="616" y="903"/>
                  </a:lnTo>
                  <a:lnTo>
                    <a:pt x="637" y="899"/>
                  </a:lnTo>
                  <a:lnTo>
                    <a:pt x="658" y="893"/>
                  </a:lnTo>
                  <a:lnTo>
                    <a:pt x="679" y="887"/>
                  </a:lnTo>
                  <a:lnTo>
                    <a:pt x="699" y="879"/>
                  </a:lnTo>
                  <a:lnTo>
                    <a:pt x="719" y="871"/>
                  </a:lnTo>
                  <a:lnTo>
                    <a:pt x="739" y="861"/>
                  </a:lnTo>
                  <a:lnTo>
                    <a:pt x="759" y="851"/>
                  </a:lnTo>
                  <a:lnTo>
                    <a:pt x="779" y="840"/>
                  </a:lnTo>
                  <a:lnTo>
                    <a:pt x="799" y="827"/>
                  </a:lnTo>
                  <a:lnTo>
                    <a:pt x="818" y="814"/>
                  </a:lnTo>
                  <a:lnTo>
                    <a:pt x="837" y="798"/>
                  </a:lnTo>
                  <a:lnTo>
                    <a:pt x="855" y="783"/>
                  </a:lnTo>
                  <a:lnTo>
                    <a:pt x="855" y="969"/>
                  </a:lnTo>
                  <a:lnTo>
                    <a:pt x="839" y="980"/>
                  </a:lnTo>
                  <a:lnTo>
                    <a:pt x="822" y="991"/>
                  </a:lnTo>
                  <a:lnTo>
                    <a:pt x="804" y="1001"/>
                  </a:lnTo>
                  <a:lnTo>
                    <a:pt x="786" y="1010"/>
                  </a:lnTo>
                  <a:lnTo>
                    <a:pt x="767" y="1019"/>
                  </a:lnTo>
                  <a:lnTo>
                    <a:pt x="749" y="1028"/>
                  </a:lnTo>
                  <a:lnTo>
                    <a:pt x="730" y="1035"/>
                  </a:lnTo>
                  <a:lnTo>
                    <a:pt x="710" y="1041"/>
                  </a:lnTo>
                  <a:lnTo>
                    <a:pt x="691" y="1046"/>
                  </a:lnTo>
                  <a:lnTo>
                    <a:pt x="671" y="1051"/>
                  </a:lnTo>
                  <a:lnTo>
                    <a:pt x="650" y="1055"/>
                  </a:lnTo>
                  <a:lnTo>
                    <a:pt x="629" y="1059"/>
                  </a:lnTo>
                  <a:lnTo>
                    <a:pt x="608" y="1061"/>
                  </a:lnTo>
                  <a:lnTo>
                    <a:pt x="586" y="1063"/>
                  </a:lnTo>
                  <a:lnTo>
                    <a:pt x="564" y="1064"/>
                  </a:lnTo>
                  <a:lnTo>
                    <a:pt x="542" y="1064"/>
                  </a:lnTo>
                  <a:lnTo>
                    <a:pt x="512" y="1064"/>
                  </a:lnTo>
                  <a:lnTo>
                    <a:pt x="484" y="1062"/>
                  </a:lnTo>
                  <a:lnTo>
                    <a:pt x="457" y="1059"/>
                  </a:lnTo>
                  <a:lnTo>
                    <a:pt x="430" y="1055"/>
                  </a:lnTo>
                  <a:lnTo>
                    <a:pt x="403" y="1050"/>
                  </a:lnTo>
                  <a:lnTo>
                    <a:pt x="377" y="1043"/>
                  </a:lnTo>
                  <a:lnTo>
                    <a:pt x="352" y="1035"/>
                  </a:lnTo>
                  <a:lnTo>
                    <a:pt x="327" y="1027"/>
                  </a:lnTo>
                  <a:lnTo>
                    <a:pt x="303" y="1015"/>
                  </a:lnTo>
                  <a:lnTo>
                    <a:pt x="279" y="1004"/>
                  </a:lnTo>
                  <a:lnTo>
                    <a:pt x="256" y="992"/>
                  </a:lnTo>
                  <a:lnTo>
                    <a:pt x="234" y="979"/>
                  </a:lnTo>
                  <a:lnTo>
                    <a:pt x="213" y="964"/>
                  </a:lnTo>
                  <a:lnTo>
                    <a:pt x="192" y="948"/>
                  </a:lnTo>
                  <a:lnTo>
                    <a:pt x="173" y="932"/>
                  </a:lnTo>
                  <a:lnTo>
                    <a:pt x="154" y="914"/>
                  </a:lnTo>
                  <a:lnTo>
                    <a:pt x="136" y="895"/>
                  </a:lnTo>
                  <a:lnTo>
                    <a:pt x="119" y="876"/>
                  </a:lnTo>
                  <a:lnTo>
                    <a:pt x="103" y="856"/>
                  </a:lnTo>
                  <a:lnTo>
                    <a:pt x="89" y="835"/>
                  </a:lnTo>
                  <a:lnTo>
                    <a:pt x="75" y="813"/>
                  </a:lnTo>
                  <a:lnTo>
                    <a:pt x="62" y="790"/>
                  </a:lnTo>
                  <a:lnTo>
                    <a:pt x="51" y="767"/>
                  </a:lnTo>
                  <a:lnTo>
                    <a:pt x="40" y="742"/>
                  </a:lnTo>
                  <a:lnTo>
                    <a:pt x="30" y="718"/>
                  </a:lnTo>
                  <a:lnTo>
                    <a:pt x="22" y="693"/>
                  </a:lnTo>
                  <a:lnTo>
                    <a:pt x="15" y="667"/>
                  </a:lnTo>
                  <a:lnTo>
                    <a:pt x="10" y="641"/>
                  </a:lnTo>
                  <a:lnTo>
                    <a:pt x="6" y="615"/>
                  </a:lnTo>
                  <a:lnTo>
                    <a:pt x="2" y="587"/>
                  </a:lnTo>
                  <a:lnTo>
                    <a:pt x="1" y="560"/>
                  </a:lnTo>
                  <a:lnTo>
                    <a:pt x="0" y="533"/>
                  </a:lnTo>
                  <a:lnTo>
                    <a:pt x="1" y="505"/>
                  </a:lnTo>
                  <a:lnTo>
                    <a:pt x="2" y="478"/>
                  </a:lnTo>
                  <a:lnTo>
                    <a:pt x="6" y="451"/>
                  </a:lnTo>
                  <a:lnTo>
                    <a:pt x="10" y="425"/>
                  </a:lnTo>
                  <a:lnTo>
                    <a:pt x="15" y="399"/>
                  </a:lnTo>
                  <a:lnTo>
                    <a:pt x="22" y="373"/>
                  </a:lnTo>
                  <a:lnTo>
                    <a:pt x="30" y="348"/>
                  </a:lnTo>
                  <a:lnTo>
                    <a:pt x="40" y="323"/>
                  </a:lnTo>
                  <a:lnTo>
                    <a:pt x="51" y="299"/>
                  </a:lnTo>
                  <a:lnTo>
                    <a:pt x="63" y="276"/>
                  </a:lnTo>
                  <a:lnTo>
                    <a:pt x="75" y="254"/>
                  </a:lnTo>
                  <a:lnTo>
                    <a:pt x="89" y="232"/>
                  </a:lnTo>
                  <a:lnTo>
                    <a:pt x="104" y="211"/>
                  </a:lnTo>
                  <a:lnTo>
                    <a:pt x="120" y="190"/>
                  </a:lnTo>
                  <a:lnTo>
                    <a:pt x="137" y="171"/>
                  </a:lnTo>
                  <a:lnTo>
                    <a:pt x="155" y="151"/>
                  </a:lnTo>
                  <a:lnTo>
                    <a:pt x="174" y="133"/>
                  </a:lnTo>
                  <a:lnTo>
                    <a:pt x="194" y="116"/>
                  </a:lnTo>
                  <a:lnTo>
                    <a:pt x="215" y="100"/>
                  </a:lnTo>
                  <a:lnTo>
                    <a:pt x="236" y="86"/>
                  </a:lnTo>
                  <a:lnTo>
                    <a:pt x="258" y="72"/>
                  </a:lnTo>
                  <a:lnTo>
                    <a:pt x="281" y="60"/>
                  </a:lnTo>
                  <a:lnTo>
                    <a:pt x="304" y="49"/>
                  </a:lnTo>
                  <a:lnTo>
                    <a:pt x="328" y="39"/>
                  </a:lnTo>
                  <a:lnTo>
                    <a:pt x="353" y="30"/>
                  </a:lnTo>
                  <a:lnTo>
                    <a:pt x="378" y="22"/>
                  </a:lnTo>
                  <a:lnTo>
                    <a:pt x="403" y="15"/>
                  </a:lnTo>
                  <a:lnTo>
                    <a:pt x="429" y="10"/>
                  </a:lnTo>
                  <a:lnTo>
                    <a:pt x="456" y="6"/>
                  </a:lnTo>
                  <a:lnTo>
                    <a:pt x="483" y="3"/>
                  </a:lnTo>
                  <a:lnTo>
                    <a:pt x="510" y="1"/>
                  </a:lnTo>
                  <a:lnTo>
                    <a:pt x="539" y="0"/>
                  </a:lnTo>
                  <a:lnTo>
                    <a:pt x="561" y="1"/>
                  </a:lnTo>
                  <a:lnTo>
                    <a:pt x="583" y="2"/>
                  </a:lnTo>
                  <a:lnTo>
                    <a:pt x="605" y="4"/>
                  </a:lnTo>
                  <a:lnTo>
                    <a:pt x="626" y="7"/>
                  </a:lnTo>
                  <a:lnTo>
                    <a:pt x="647" y="10"/>
                  </a:lnTo>
                  <a:lnTo>
                    <a:pt x="668" y="15"/>
                  </a:lnTo>
                  <a:lnTo>
                    <a:pt x="688" y="20"/>
                  </a:lnTo>
                  <a:lnTo>
                    <a:pt x="708" y="26"/>
                  </a:lnTo>
                  <a:lnTo>
                    <a:pt x="728" y="33"/>
                  </a:lnTo>
                  <a:lnTo>
                    <a:pt x="748" y="41"/>
                  </a:lnTo>
                  <a:lnTo>
                    <a:pt x="768" y="49"/>
                  </a:lnTo>
                  <a:lnTo>
                    <a:pt x="789" y="59"/>
                  </a:lnTo>
                  <a:lnTo>
                    <a:pt x="808" y="69"/>
                  </a:lnTo>
                  <a:lnTo>
                    <a:pt x="827" y="80"/>
                  </a:lnTo>
                  <a:lnTo>
                    <a:pt x="847" y="92"/>
                  </a:lnTo>
                  <a:lnTo>
                    <a:pt x="866" y="105"/>
                  </a:lnTo>
                  <a:lnTo>
                    <a:pt x="857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6"/>
            <p:cNvSpPr>
              <a:spLocks noEditPoints="1"/>
            </p:cNvSpPr>
            <p:nvPr userDrawn="1"/>
          </p:nvSpPr>
          <p:spPr bwMode="auto">
            <a:xfrm>
              <a:off x="5180" y="3007"/>
              <a:ext cx="42" cy="41"/>
            </a:xfrm>
            <a:custGeom>
              <a:avLst/>
              <a:gdLst>
                <a:gd name="T0" fmla="*/ 555 w 722"/>
                <a:gd name="T1" fmla="*/ 289 h 706"/>
                <a:gd name="T2" fmla="*/ 535 w 722"/>
                <a:gd name="T3" fmla="*/ 241 h 706"/>
                <a:gd name="T4" fmla="*/ 497 w 722"/>
                <a:gd name="T5" fmla="*/ 190 h 706"/>
                <a:gd name="T6" fmla="*/ 465 w 722"/>
                <a:gd name="T7" fmla="*/ 165 h 706"/>
                <a:gd name="T8" fmla="*/ 430 w 722"/>
                <a:gd name="T9" fmla="*/ 147 h 706"/>
                <a:gd name="T10" fmla="*/ 391 w 722"/>
                <a:gd name="T11" fmla="*/ 137 h 706"/>
                <a:gd name="T12" fmla="*/ 350 w 722"/>
                <a:gd name="T13" fmla="*/ 135 h 706"/>
                <a:gd name="T14" fmla="*/ 310 w 722"/>
                <a:gd name="T15" fmla="*/ 141 h 706"/>
                <a:gd name="T16" fmla="*/ 274 w 722"/>
                <a:gd name="T17" fmla="*/ 155 h 706"/>
                <a:gd name="T18" fmla="*/ 240 w 722"/>
                <a:gd name="T19" fmla="*/ 177 h 706"/>
                <a:gd name="T20" fmla="*/ 210 w 722"/>
                <a:gd name="T21" fmla="*/ 206 h 706"/>
                <a:gd name="T22" fmla="*/ 186 w 722"/>
                <a:gd name="T23" fmla="*/ 241 h 706"/>
                <a:gd name="T24" fmla="*/ 170 w 722"/>
                <a:gd name="T25" fmla="*/ 279 h 706"/>
                <a:gd name="T26" fmla="*/ 159 w 722"/>
                <a:gd name="T27" fmla="*/ 331 h 706"/>
                <a:gd name="T28" fmla="*/ 164 w 722"/>
                <a:gd name="T29" fmla="*/ 407 h 706"/>
                <a:gd name="T30" fmla="*/ 177 w 722"/>
                <a:gd name="T31" fmla="*/ 447 h 706"/>
                <a:gd name="T32" fmla="*/ 204 w 722"/>
                <a:gd name="T33" fmla="*/ 492 h 706"/>
                <a:gd name="T34" fmla="*/ 240 w 722"/>
                <a:gd name="T35" fmla="*/ 530 h 706"/>
                <a:gd name="T36" fmla="*/ 274 w 722"/>
                <a:gd name="T37" fmla="*/ 551 h 706"/>
                <a:gd name="T38" fmla="*/ 310 w 722"/>
                <a:gd name="T39" fmla="*/ 565 h 706"/>
                <a:gd name="T40" fmla="*/ 350 w 722"/>
                <a:gd name="T41" fmla="*/ 571 h 706"/>
                <a:gd name="T42" fmla="*/ 391 w 722"/>
                <a:gd name="T43" fmla="*/ 569 h 706"/>
                <a:gd name="T44" fmla="*/ 430 w 722"/>
                <a:gd name="T45" fmla="*/ 559 h 706"/>
                <a:gd name="T46" fmla="*/ 465 w 722"/>
                <a:gd name="T47" fmla="*/ 542 h 706"/>
                <a:gd name="T48" fmla="*/ 497 w 722"/>
                <a:gd name="T49" fmla="*/ 516 h 706"/>
                <a:gd name="T50" fmla="*/ 524 w 722"/>
                <a:gd name="T51" fmla="*/ 484 h 706"/>
                <a:gd name="T52" fmla="*/ 545 w 722"/>
                <a:gd name="T53" fmla="*/ 447 h 706"/>
                <a:gd name="T54" fmla="*/ 557 w 722"/>
                <a:gd name="T55" fmla="*/ 407 h 706"/>
                <a:gd name="T56" fmla="*/ 0 w 722"/>
                <a:gd name="T57" fmla="*/ 352 h 706"/>
                <a:gd name="T58" fmla="*/ 7 w 722"/>
                <a:gd name="T59" fmla="*/ 282 h 706"/>
                <a:gd name="T60" fmla="*/ 27 w 722"/>
                <a:gd name="T61" fmla="*/ 216 h 706"/>
                <a:gd name="T62" fmla="*/ 60 w 722"/>
                <a:gd name="T63" fmla="*/ 155 h 706"/>
                <a:gd name="T64" fmla="*/ 105 w 722"/>
                <a:gd name="T65" fmla="*/ 102 h 706"/>
                <a:gd name="T66" fmla="*/ 159 w 722"/>
                <a:gd name="T67" fmla="*/ 59 h 706"/>
                <a:gd name="T68" fmla="*/ 222 w 722"/>
                <a:gd name="T69" fmla="*/ 27 h 706"/>
                <a:gd name="T70" fmla="*/ 289 w 722"/>
                <a:gd name="T71" fmla="*/ 7 h 706"/>
                <a:gd name="T72" fmla="*/ 359 w 722"/>
                <a:gd name="T73" fmla="*/ 0 h 706"/>
                <a:gd name="T74" fmla="*/ 432 w 722"/>
                <a:gd name="T75" fmla="*/ 7 h 706"/>
                <a:gd name="T76" fmla="*/ 499 w 722"/>
                <a:gd name="T77" fmla="*/ 27 h 706"/>
                <a:gd name="T78" fmla="*/ 561 w 722"/>
                <a:gd name="T79" fmla="*/ 60 h 706"/>
                <a:gd name="T80" fmla="*/ 616 w 722"/>
                <a:gd name="T81" fmla="*/ 104 h 706"/>
                <a:gd name="T82" fmla="*/ 662 w 722"/>
                <a:gd name="T83" fmla="*/ 158 h 706"/>
                <a:gd name="T84" fmla="*/ 695 w 722"/>
                <a:gd name="T85" fmla="*/ 218 h 706"/>
                <a:gd name="T86" fmla="*/ 715 w 722"/>
                <a:gd name="T87" fmla="*/ 284 h 706"/>
                <a:gd name="T88" fmla="*/ 722 w 722"/>
                <a:gd name="T89" fmla="*/ 352 h 706"/>
                <a:gd name="T90" fmla="*/ 715 w 722"/>
                <a:gd name="T91" fmla="*/ 422 h 706"/>
                <a:gd name="T92" fmla="*/ 695 w 722"/>
                <a:gd name="T93" fmla="*/ 488 h 706"/>
                <a:gd name="T94" fmla="*/ 663 w 722"/>
                <a:gd name="T95" fmla="*/ 548 h 706"/>
                <a:gd name="T96" fmla="*/ 617 w 722"/>
                <a:gd name="T97" fmla="*/ 601 h 706"/>
                <a:gd name="T98" fmla="*/ 560 w 722"/>
                <a:gd name="T99" fmla="*/ 646 h 706"/>
                <a:gd name="T100" fmla="*/ 498 w 722"/>
                <a:gd name="T101" fmla="*/ 680 h 706"/>
                <a:gd name="T102" fmla="*/ 431 w 722"/>
                <a:gd name="T103" fmla="*/ 700 h 706"/>
                <a:gd name="T104" fmla="*/ 359 w 722"/>
                <a:gd name="T105" fmla="*/ 706 h 706"/>
                <a:gd name="T106" fmla="*/ 289 w 722"/>
                <a:gd name="T107" fmla="*/ 700 h 706"/>
                <a:gd name="T108" fmla="*/ 223 w 722"/>
                <a:gd name="T109" fmla="*/ 680 h 706"/>
                <a:gd name="T110" fmla="*/ 160 w 722"/>
                <a:gd name="T111" fmla="*/ 646 h 706"/>
                <a:gd name="T112" fmla="*/ 105 w 722"/>
                <a:gd name="T113" fmla="*/ 602 h 706"/>
                <a:gd name="T114" fmla="*/ 60 w 722"/>
                <a:gd name="T115" fmla="*/ 548 h 706"/>
                <a:gd name="T116" fmla="*/ 27 w 722"/>
                <a:gd name="T117" fmla="*/ 488 h 706"/>
                <a:gd name="T118" fmla="*/ 7 w 722"/>
                <a:gd name="T119" fmla="*/ 421 h 706"/>
                <a:gd name="T120" fmla="*/ 0 w 722"/>
                <a:gd name="T121" fmla="*/ 35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2" h="706">
                  <a:moveTo>
                    <a:pt x="563" y="353"/>
                  </a:moveTo>
                  <a:lnTo>
                    <a:pt x="562" y="331"/>
                  </a:lnTo>
                  <a:lnTo>
                    <a:pt x="559" y="309"/>
                  </a:lnTo>
                  <a:lnTo>
                    <a:pt x="555" y="289"/>
                  </a:lnTo>
                  <a:lnTo>
                    <a:pt x="548" y="269"/>
                  </a:lnTo>
                  <a:lnTo>
                    <a:pt x="545" y="260"/>
                  </a:lnTo>
                  <a:lnTo>
                    <a:pt x="540" y="250"/>
                  </a:lnTo>
                  <a:lnTo>
                    <a:pt x="535" y="241"/>
                  </a:lnTo>
                  <a:lnTo>
                    <a:pt x="530" y="231"/>
                  </a:lnTo>
                  <a:lnTo>
                    <a:pt x="518" y="214"/>
                  </a:lnTo>
                  <a:lnTo>
                    <a:pt x="505" y="198"/>
                  </a:lnTo>
                  <a:lnTo>
                    <a:pt x="497" y="190"/>
                  </a:lnTo>
                  <a:lnTo>
                    <a:pt x="490" y="183"/>
                  </a:lnTo>
                  <a:lnTo>
                    <a:pt x="482" y="177"/>
                  </a:lnTo>
                  <a:lnTo>
                    <a:pt x="474" y="170"/>
                  </a:lnTo>
                  <a:lnTo>
                    <a:pt x="465" y="165"/>
                  </a:lnTo>
                  <a:lnTo>
                    <a:pt x="457" y="160"/>
                  </a:lnTo>
                  <a:lnTo>
                    <a:pt x="448" y="155"/>
                  </a:lnTo>
                  <a:lnTo>
                    <a:pt x="440" y="151"/>
                  </a:lnTo>
                  <a:lnTo>
                    <a:pt x="430" y="147"/>
                  </a:lnTo>
                  <a:lnTo>
                    <a:pt x="421" y="144"/>
                  </a:lnTo>
                  <a:lnTo>
                    <a:pt x="412" y="141"/>
                  </a:lnTo>
                  <a:lnTo>
                    <a:pt x="401" y="139"/>
                  </a:lnTo>
                  <a:lnTo>
                    <a:pt x="391" y="137"/>
                  </a:lnTo>
                  <a:lnTo>
                    <a:pt x="381" y="136"/>
                  </a:lnTo>
                  <a:lnTo>
                    <a:pt x="371" y="135"/>
                  </a:lnTo>
                  <a:lnTo>
                    <a:pt x="360" y="135"/>
                  </a:lnTo>
                  <a:lnTo>
                    <a:pt x="350" y="135"/>
                  </a:lnTo>
                  <a:lnTo>
                    <a:pt x="340" y="136"/>
                  </a:lnTo>
                  <a:lnTo>
                    <a:pt x="330" y="137"/>
                  </a:lnTo>
                  <a:lnTo>
                    <a:pt x="320" y="139"/>
                  </a:lnTo>
                  <a:lnTo>
                    <a:pt x="310" y="141"/>
                  </a:lnTo>
                  <a:lnTo>
                    <a:pt x="301" y="144"/>
                  </a:lnTo>
                  <a:lnTo>
                    <a:pt x="292" y="147"/>
                  </a:lnTo>
                  <a:lnTo>
                    <a:pt x="283" y="151"/>
                  </a:lnTo>
                  <a:lnTo>
                    <a:pt x="274" y="155"/>
                  </a:lnTo>
                  <a:lnTo>
                    <a:pt x="265" y="160"/>
                  </a:lnTo>
                  <a:lnTo>
                    <a:pt x="257" y="165"/>
                  </a:lnTo>
                  <a:lnTo>
                    <a:pt x="249" y="170"/>
                  </a:lnTo>
                  <a:lnTo>
                    <a:pt x="240" y="177"/>
                  </a:lnTo>
                  <a:lnTo>
                    <a:pt x="233" y="183"/>
                  </a:lnTo>
                  <a:lnTo>
                    <a:pt x="225" y="190"/>
                  </a:lnTo>
                  <a:lnTo>
                    <a:pt x="218" y="198"/>
                  </a:lnTo>
                  <a:lnTo>
                    <a:pt x="210" y="206"/>
                  </a:lnTo>
                  <a:lnTo>
                    <a:pt x="204" y="214"/>
                  </a:lnTo>
                  <a:lnTo>
                    <a:pt x="198" y="223"/>
                  </a:lnTo>
                  <a:lnTo>
                    <a:pt x="192" y="231"/>
                  </a:lnTo>
                  <a:lnTo>
                    <a:pt x="186" y="241"/>
                  </a:lnTo>
                  <a:lnTo>
                    <a:pt x="182" y="250"/>
                  </a:lnTo>
                  <a:lnTo>
                    <a:pt x="177" y="260"/>
                  </a:lnTo>
                  <a:lnTo>
                    <a:pt x="173" y="269"/>
                  </a:lnTo>
                  <a:lnTo>
                    <a:pt x="170" y="279"/>
                  </a:lnTo>
                  <a:lnTo>
                    <a:pt x="167" y="289"/>
                  </a:lnTo>
                  <a:lnTo>
                    <a:pt x="164" y="299"/>
                  </a:lnTo>
                  <a:lnTo>
                    <a:pt x="162" y="309"/>
                  </a:lnTo>
                  <a:lnTo>
                    <a:pt x="159" y="331"/>
                  </a:lnTo>
                  <a:lnTo>
                    <a:pt x="158" y="353"/>
                  </a:lnTo>
                  <a:lnTo>
                    <a:pt x="159" y="376"/>
                  </a:lnTo>
                  <a:lnTo>
                    <a:pt x="162" y="397"/>
                  </a:lnTo>
                  <a:lnTo>
                    <a:pt x="164" y="407"/>
                  </a:lnTo>
                  <a:lnTo>
                    <a:pt x="167" y="418"/>
                  </a:lnTo>
                  <a:lnTo>
                    <a:pt x="170" y="428"/>
                  </a:lnTo>
                  <a:lnTo>
                    <a:pt x="173" y="437"/>
                  </a:lnTo>
                  <a:lnTo>
                    <a:pt x="177" y="447"/>
                  </a:lnTo>
                  <a:lnTo>
                    <a:pt x="182" y="457"/>
                  </a:lnTo>
                  <a:lnTo>
                    <a:pt x="186" y="466"/>
                  </a:lnTo>
                  <a:lnTo>
                    <a:pt x="192" y="475"/>
                  </a:lnTo>
                  <a:lnTo>
                    <a:pt x="204" y="492"/>
                  </a:lnTo>
                  <a:lnTo>
                    <a:pt x="218" y="508"/>
                  </a:lnTo>
                  <a:lnTo>
                    <a:pt x="225" y="516"/>
                  </a:lnTo>
                  <a:lnTo>
                    <a:pt x="233" y="523"/>
                  </a:lnTo>
                  <a:lnTo>
                    <a:pt x="240" y="530"/>
                  </a:lnTo>
                  <a:lnTo>
                    <a:pt x="249" y="536"/>
                  </a:lnTo>
                  <a:lnTo>
                    <a:pt x="257" y="542"/>
                  </a:lnTo>
                  <a:lnTo>
                    <a:pt x="265" y="547"/>
                  </a:lnTo>
                  <a:lnTo>
                    <a:pt x="274" y="551"/>
                  </a:lnTo>
                  <a:lnTo>
                    <a:pt x="283" y="556"/>
                  </a:lnTo>
                  <a:lnTo>
                    <a:pt x="292" y="559"/>
                  </a:lnTo>
                  <a:lnTo>
                    <a:pt x="301" y="563"/>
                  </a:lnTo>
                  <a:lnTo>
                    <a:pt x="310" y="565"/>
                  </a:lnTo>
                  <a:lnTo>
                    <a:pt x="320" y="567"/>
                  </a:lnTo>
                  <a:lnTo>
                    <a:pt x="330" y="569"/>
                  </a:lnTo>
                  <a:lnTo>
                    <a:pt x="340" y="570"/>
                  </a:lnTo>
                  <a:lnTo>
                    <a:pt x="350" y="571"/>
                  </a:lnTo>
                  <a:lnTo>
                    <a:pt x="360" y="571"/>
                  </a:lnTo>
                  <a:lnTo>
                    <a:pt x="371" y="571"/>
                  </a:lnTo>
                  <a:lnTo>
                    <a:pt x="381" y="570"/>
                  </a:lnTo>
                  <a:lnTo>
                    <a:pt x="391" y="569"/>
                  </a:lnTo>
                  <a:lnTo>
                    <a:pt x="401" y="567"/>
                  </a:lnTo>
                  <a:lnTo>
                    <a:pt x="411" y="565"/>
                  </a:lnTo>
                  <a:lnTo>
                    <a:pt x="421" y="563"/>
                  </a:lnTo>
                  <a:lnTo>
                    <a:pt x="430" y="559"/>
                  </a:lnTo>
                  <a:lnTo>
                    <a:pt x="439" y="556"/>
                  </a:lnTo>
                  <a:lnTo>
                    <a:pt x="448" y="551"/>
                  </a:lnTo>
                  <a:lnTo>
                    <a:pt x="457" y="547"/>
                  </a:lnTo>
                  <a:lnTo>
                    <a:pt x="465" y="542"/>
                  </a:lnTo>
                  <a:lnTo>
                    <a:pt x="473" y="536"/>
                  </a:lnTo>
                  <a:lnTo>
                    <a:pt x="481" y="530"/>
                  </a:lnTo>
                  <a:lnTo>
                    <a:pt x="489" y="523"/>
                  </a:lnTo>
                  <a:lnTo>
                    <a:pt x="497" y="516"/>
                  </a:lnTo>
                  <a:lnTo>
                    <a:pt x="504" y="508"/>
                  </a:lnTo>
                  <a:lnTo>
                    <a:pt x="511" y="500"/>
                  </a:lnTo>
                  <a:lnTo>
                    <a:pt x="518" y="492"/>
                  </a:lnTo>
                  <a:lnTo>
                    <a:pt x="524" y="484"/>
                  </a:lnTo>
                  <a:lnTo>
                    <a:pt x="530" y="475"/>
                  </a:lnTo>
                  <a:lnTo>
                    <a:pt x="535" y="466"/>
                  </a:lnTo>
                  <a:lnTo>
                    <a:pt x="540" y="457"/>
                  </a:lnTo>
                  <a:lnTo>
                    <a:pt x="545" y="447"/>
                  </a:lnTo>
                  <a:lnTo>
                    <a:pt x="548" y="437"/>
                  </a:lnTo>
                  <a:lnTo>
                    <a:pt x="552" y="428"/>
                  </a:lnTo>
                  <a:lnTo>
                    <a:pt x="555" y="418"/>
                  </a:lnTo>
                  <a:lnTo>
                    <a:pt x="557" y="407"/>
                  </a:lnTo>
                  <a:lnTo>
                    <a:pt x="559" y="397"/>
                  </a:lnTo>
                  <a:lnTo>
                    <a:pt x="562" y="376"/>
                  </a:lnTo>
                  <a:lnTo>
                    <a:pt x="563" y="353"/>
                  </a:lnTo>
                  <a:close/>
                  <a:moveTo>
                    <a:pt x="0" y="352"/>
                  </a:moveTo>
                  <a:lnTo>
                    <a:pt x="0" y="334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7" y="216"/>
                  </a:lnTo>
                  <a:lnTo>
                    <a:pt x="34" y="200"/>
                  </a:lnTo>
                  <a:lnTo>
                    <a:pt x="42" y="185"/>
                  </a:lnTo>
                  <a:lnTo>
                    <a:pt x="51" y="170"/>
                  </a:lnTo>
                  <a:lnTo>
                    <a:pt x="60" y="155"/>
                  </a:lnTo>
                  <a:lnTo>
                    <a:pt x="70" y="141"/>
                  </a:lnTo>
                  <a:lnTo>
                    <a:pt x="81" y="128"/>
                  </a:lnTo>
                  <a:lnTo>
                    <a:pt x="93" y="115"/>
                  </a:lnTo>
                  <a:lnTo>
                    <a:pt x="105" y="102"/>
                  </a:lnTo>
                  <a:lnTo>
                    <a:pt x="118" y="90"/>
                  </a:lnTo>
                  <a:lnTo>
                    <a:pt x="131" y="79"/>
                  </a:lnTo>
                  <a:lnTo>
                    <a:pt x="145" y="69"/>
                  </a:lnTo>
                  <a:lnTo>
                    <a:pt x="159" y="59"/>
                  </a:lnTo>
                  <a:lnTo>
                    <a:pt x="175" y="50"/>
                  </a:lnTo>
                  <a:lnTo>
                    <a:pt x="190" y="42"/>
                  </a:lnTo>
                  <a:lnTo>
                    <a:pt x="206" y="34"/>
                  </a:lnTo>
                  <a:lnTo>
                    <a:pt x="222" y="27"/>
                  </a:lnTo>
                  <a:lnTo>
                    <a:pt x="238" y="20"/>
                  </a:lnTo>
                  <a:lnTo>
                    <a:pt x="255" y="15"/>
                  </a:lnTo>
                  <a:lnTo>
                    <a:pt x="272" y="10"/>
                  </a:lnTo>
                  <a:lnTo>
                    <a:pt x="289" y="7"/>
                  </a:lnTo>
                  <a:lnTo>
                    <a:pt x="306" y="4"/>
                  </a:lnTo>
                  <a:lnTo>
                    <a:pt x="324" y="2"/>
                  </a:lnTo>
                  <a:lnTo>
                    <a:pt x="341" y="0"/>
                  </a:lnTo>
                  <a:lnTo>
                    <a:pt x="359" y="0"/>
                  </a:lnTo>
                  <a:lnTo>
                    <a:pt x="377" y="0"/>
                  </a:lnTo>
                  <a:lnTo>
                    <a:pt x="395" y="2"/>
                  </a:lnTo>
                  <a:lnTo>
                    <a:pt x="414" y="4"/>
                  </a:lnTo>
                  <a:lnTo>
                    <a:pt x="432" y="7"/>
                  </a:lnTo>
                  <a:lnTo>
                    <a:pt x="449" y="10"/>
                  </a:lnTo>
                  <a:lnTo>
                    <a:pt x="466" y="15"/>
                  </a:lnTo>
                  <a:lnTo>
                    <a:pt x="482" y="20"/>
                  </a:lnTo>
                  <a:lnTo>
                    <a:pt x="499" y="27"/>
                  </a:lnTo>
                  <a:lnTo>
                    <a:pt x="515" y="34"/>
                  </a:lnTo>
                  <a:lnTo>
                    <a:pt x="531" y="42"/>
                  </a:lnTo>
                  <a:lnTo>
                    <a:pt x="546" y="50"/>
                  </a:lnTo>
                  <a:lnTo>
                    <a:pt x="561" y="60"/>
                  </a:lnTo>
                  <a:lnTo>
                    <a:pt x="575" y="70"/>
                  </a:lnTo>
                  <a:lnTo>
                    <a:pt x="589" y="80"/>
                  </a:lnTo>
                  <a:lnTo>
                    <a:pt x="603" y="92"/>
                  </a:lnTo>
                  <a:lnTo>
                    <a:pt x="616" y="104"/>
                  </a:lnTo>
                  <a:lnTo>
                    <a:pt x="628" y="117"/>
                  </a:lnTo>
                  <a:lnTo>
                    <a:pt x="640" y="130"/>
                  </a:lnTo>
                  <a:lnTo>
                    <a:pt x="651" y="144"/>
                  </a:lnTo>
                  <a:lnTo>
                    <a:pt x="662" y="158"/>
                  </a:lnTo>
                  <a:lnTo>
                    <a:pt x="671" y="172"/>
                  </a:lnTo>
                  <a:lnTo>
                    <a:pt x="680" y="187"/>
                  </a:lnTo>
                  <a:lnTo>
                    <a:pt x="688" y="202"/>
                  </a:lnTo>
                  <a:lnTo>
                    <a:pt x="695" y="218"/>
                  </a:lnTo>
                  <a:lnTo>
                    <a:pt x="702" y="234"/>
                  </a:lnTo>
                  <a:lnTo>
                    <a:pt x="707" y="251"/>
                  </a:lnTo>
                  <a:lnTo>
                    <a:pt x="712" y="267"/>
                  </a:lnTo>
                  <a:lnTo>
                    <a:pt x="715" y="284"/>
                  </a:lnTo>
                  <a:lnTo>
                    <a:pt x="718" y="301"/>
                  </a:lnTo>
                  <a:lnTo>
                    <a:pt x="720" y="317"/>
                  </a:lnTo>
                  <a:lnTo>
                    <a:pt x="722" y="335"/>
                  </a:lnTo>
                  <a:lnTo>
                    <a:pt x="722" y="352"/>
                  </a:lnTo>
                  <a:lnTo>
                    <a:pt x="722" y="370"/>
                  </a:lnTo>
                  <a:lnTo>
                    <a:pt x="720" y="387"/>
                  </a:lnTo>
                  <a:lnTo>
                    <a:pt x="718" y="405"/>
                  </a:lnTo>
                  <a:lnTo>
                    <a:pt x="715" y="422"/>
                  </a:lnTo>
                  <a:lnTo>
                    <a:pt x="712" y="439"/>
                  </a:lnTo>
                  <a:lnTo>
                    <a:pt x="707" y="456"/>
                  </a:lnTo>
                  <a:lnTo>
                    <a:pt x="702" y="472"/>
                  </a:lnTo>
                  <a:lnTo>
                    <a:pt x="695" y="488"/>
                  </a:lnTo>
                  <a:lnTo>
                    <a:pt x="688" y="504"/>
                  </a:lnTo>
                  <a:lnTo>
                    <a:pt x="681" y="519"/>
                  </a:lnTo>
                  <a:lnTo>
                    <a:pt x="672" y="534"/>
                  </a:lnTo>
                  <a:lnTo>
                    <a:pt x="663" y="548"/>
                  </a:lnTo>
                  <a:lnTo>
                    <a:pt x="652" y="562"/>
                  </a:lnTo>
                  <a:lnTo>
                    <a:pt x="641" y="575"/>
                  </a:lnTo>
                  <a:lnTo>
                    <a:pt x="629" y="588"/>
                  </a:lnTo>
                  <a:lnTo>
                    <a:pt x="617" y="601"/>
                  </a:lnTo>
                  <a:lnTo>
                    <a:pt x="603" y="613"/>
                  </a:lnTo>
                  <a:lnTo>
                    <a:pt x="589" y="625"/>
                  </a:lnTo>
                  <a:lnTo>
                    <a:pt x="575" y="636"/>
                  </a:lnTo>
                  <a:lnTo>
                    <a:pt x="560" y="646"/>
                  </a:lnTo>
                  <a:lnTo>
                    <a:pt x="545" y="655"/>
                  </a:lnTo>
                  <a:lnTo>
                    <a:pt x="530" y="664"/>
                  </a:lnTo>
                  <a:lnTo>
                    <a:pt x="514" y="673"/>
                  </a:lnTo>
                  <a:lnTo>
                    <a:pt x="498" y="680"/>
                  </a:lnTo>
                  <a:lnTo>
                    <a:pt x="481" y="686"/>
                  </a:lnTo>
                  <a:lnTo>
                    <a:pt x="465" y="691"/>
                  </a:lnTo>
                  <a:lnTo>
                    <a:pt x="448" y="696"/>
                  </a:lnTo>
                  <a:lnTo>
                    <a:pt x="431" y="700"/>
                  </a:lnTo>
                  <a:lnTo>
                    <a:pt x="413" y="703"/>
                  </a:lnTo>
                  <a:lnTo>
                    <a:pt x="395" y="705"/>
                  </a:lnTo>
                  <a:lnTo>
                    <a:pt x="377" y="706"/>
                  </a:lnTo>
                  <a:lnTo>
                    <a:pt x="359" y="706"/>
                  </a:lnTo>
                  <a:lnTo>
                    <a:pt x="341" y="706"/>
                  </a:lnTo>
                  <a:lnTo>
                    <a:pt x="324" y="705"/>
                  </a:lnTo>
                  <a:lnTo>
                    <a:pt x="307" y="703"/>
                  </a:lnTo>
                  <a:lnTo>
                    <a:pt x="289" y="700"/>
                  </a:lnTo>
                  <a:lnTo>
                    <a:pt x="272" y="696"/>
                  </a:lnTo>
                  <a:lnTo>
                    <a:pt x="256" y="691"/>
                  </a:lnTo>
                  <a:lnTo>
                    <a:pt x="239" y="686"/>
                  </a:lnTo>
                  <a:lnTo>
                    <a:pt x="223" y="680"/>
                  </a:lnTo>
                  <a:lnTo>
                    <a:pt x="207" y="673"/>
                  </a:lnTo>
                  <a:lnTo>
                    <a:pt x="191" y="664"/>
                  </a:lnTo>
                  <a:lnTo>
                    <a:pt x="176" y="656"/>
                  </a:lnTo>
                  <a:lnTo>
                    <a:pt x="160" y="646"/>
                  </a:lnTo>
                  <a:lnTo>
                    <a:pt x="145" y="636"/>
                  </a:lnTo>
                  <a:lnTo>
                    <a:pt x="132" y="626"/>
                  </a:lnTo>
                  <a:lnTo>
                    <a:pt x="118" y="614"/>
                  </a:lnTo>
                  <a:lnTo>
                    <a:pt x="105" y="602"/>
                  </a:lnTo>
                  <a:lnTo>
                    <a:pt x="93" y="589"/>
                  </a:lnTo>
                  <a:lnTo>
                    <a:pt x="81" y="576"/>
                  </a:lnTo>
                  <a:lnTo>
                    <a:pt x="70" y="562"/>
                  </a:lnTo>
                  <a:lnTo>
                    <a:pt x="60" y="548"/>
                  </a:lnTo>
                  <a:lnTo>
                    <a:pt x="50" y="534"/>
                  </a:lnTo>
                  <a:lnTo>
                    <a:pt x="42" y="519"/>
                  </a:lnTo>
                  <a:lnTo>
                    <a:pt x="34" y="503"/>
                  </a:lnTo>
                  <a:lnTo>
                    <a:pt x="27" y="488"/>
                  </a:lnTo>
                  <a:lnTo>
                    <a:pt x="20" y="472"/>
                  </a:lnTo>
                  <a:lnTo>
                    <a:pt x="15" y="456"/>
                  </a:lnTo>
                  <a:lnTo>
                    <a:pt x="10" y="438"/>
                  </a:lnTo>
                  <a:lnTo>
                    <a:pt x="7" y="421"/>
                  </a:lnTo>
                  <a:lnTo>
                    <a:pt x="4" y="404"/>
                  </a:lnTo>
                  <a:lnTo>
                    <a:pt x="1" y="387"/>
                  </a:lnTo>
                  <a:lnTo>
                    <a:pt x="0" y="37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7"/>
            <p:cNvSpPr>
              <a:spLocks/>
            </p:cNvSpPr>
            <p:nvPr userDrawn="1"/>
          </p:nvSpPr>
          <p:spPr bwMode="auto">
            <a:xfrm>
              <a:off x="5238" y="3007"/>
              <a:ext cx="61" cy="40"/>
            </a:xfrm>
            <a:custGeom>
              <a:avLst/>
              <a:gdLst>
                <a:gd name="T0" fmla="*/ 0 w 1038"/>
                <a:gd name="T1" fmla="*/ 25 h 681"/>
                <a:gd name="T2" fmla="*/ 152 w 1038"/>
                <a:gd name="T3" fmla="*/ 115 h 681"/>
                <a:gd name="T4" fmla="*/ 189 w 1038"/>
                <a:gd name="T5" fmla="*/ 73 h 681"/>
                <a:gd name="T6" fmla="*/ 229 w 1038"/>
                <a:gd name="T7" fmla="*/ 40 h 681"/>
                <a:gd name="T8" fmla="*/ 273 w 1038"/>
                <a:gd name="T9" fmla="*/ 17 h 681"/>
                <a:gd name="T10" fmla="*/ 322 w 1038"/>
                <a:gd name="T11" fmla="*/ 4 h 681"/>
                <a:gd name="T12" fmla="*/ 377 w 1038"/>
                <a:gd name="T13" fmla="*/ 0 h 681"/>
                <a:gd name="T14" fmla="*/ 432 w 1038"/>
                <a:gd name="T15" fmla="*/ 4 h 681"/>
                <a:gd name="T16" fmla="*/ 478 w 1038"/>
                <a:gd name="T17" fmla="*/ 18 h 681"/>
                <a:gd name="T18" fmla="*/ 517 w 1038"/>
                <a:gd name="T19" fmla="*/ 41 h 681"/>
                <a:gd name="T20" fmla="*/ 549 w 1038"/>
                <a:gd name="T21" fmla="*/ 73 h 681"/>
                <a:gd name="T22" fmla="*/ 574 w 1038"/>
                <a:gd name="T23" fmla="*/ 115 h 681"/>
                <a:gd name="T24" fmla="*/ 608 w 1038"/>
                <a:gd name="T25" fmla="*/ 99 h 681"/>
                <a:gd name="T26" fmla="*/ 649 w 1038"/>
                <a:gd name="T27" fmla="*/ 60 h 681"/>
                <a:gd name="T28" fmla="*/ 692 w 1038"/>
                <a:gd name="T29" fmla="*/ 32 h 681"/>
                <a:gd name="T30" fmla="*/ 738 w 1038"/>
                <a:gd name="T31" fmla="*/ 12 h 681"/>
                <a:gd name="T32" fmla="*/ 789 w 1038"/>
                <a:gd name="T33" fmla="*/ 2 h 681"/>
                <a:gd name="T34" fmla="*/ 841 w 1038"/>
                <a:gd name="T35" fmla="*/ 0 h 681"/>
                <a:gd name="T36" fmla="*/ 885 w 1038"/>
                <a:gd name="T37" fmla="*/ 6 h 681"/>
                <a:gd name="T38" fmla="*/ 926 w 1038"/>
                <a:gd name="T39" fmla="*/ 18 h 681"/>
                <a:gd name="T40" fmla="*/ 961 w 1038"/>
                <a:gd name="T41" fmla="*/ 38 h 681"/>
                <a:gd name="T42" fmla="*/ 991 w 1038"/>
                <a:gd name="T43" fmla="*/ 63 h 681"/>
                <a:gd name="T44" fmla="*/ 1014 w 1038"/>
                <a:gd name="T45" fmla="*/ 94 h 681"/>
                <a:gd name="T46" fmla="*/ 1029 w 1038"/>
                <a:gd name="T47" fmla="*/ 130 h 681"/>
                <a:gd name="T48" fmla="*/ 1036 w 1038"/>
                <a:gd name="T49" fmla="*/ 181 h 681"/>
                <a:gd name="T50" fmla="*/ 1038 w 1038"/>
                <a:gd name="T51" fmla="*/ 283 h 681"/>
                <a:gd name="T52" fmla="*/ 887 w 1038"/>
                <a:gd name="T53" fmla="*/ 343 h 681"/>
                <a:gd name="T54" fmla="*/ 883 w 1038"/>
                <a:gd name="T55" fmla="*/ 257 h 681"/>
                <a:gd name="T56" fmla="*/ 872 w 1038"/>
                <a:gd name="T57" fmla="*/ 196 h 681"/>
                <a:gd name="T58" fmla="*/ 852 w 1038"/>
                <a:gd name="T59" fmla="*/ 159 h 681"/>
                <a:gd name="T60" fmla="*/ 821 w 1038"/>
                <a:gd name="T61" fmla="*/ 138 h 681"/>
                <a:gd name="T62" fmla="*/ 777 w 1038"/>
                <a:gd name="T63" fmla="*/ 128 h 681"/>
                <a:gd name="T64" fmla="*/ 719 w 1038"/>
                <a:gd name="T65" fmla="*/ 131 h 681"/>
                <a:gd name="T66" fmla="*/ 693 w 1038"/>
                <a:gd name="T67" fmla="*/ 138 h 681"/>
                <a:gd name="T68" fmla="*/ 670 w 1038"/>
                <a:gd name="T69" fmla="*/ 150 h 681"/>
                <a:gd name="T70" fmla="*/ 649 w 1038"/>
                <a:gd name="T71" fmla="*/ 165 h 681"/>
                <a:gd name="T72" fmla="*/ 633 w 1038"/>
                <a:gd name="T73" fmla="*/ 184 h 681"/>
                <a:gd name="T74" fmla="*/ 621 w 1038"/>
                <a:gd name="T75" fmla="*/ 208 h 681"/>
                <a:gd name="T76" fmla="*/ 605 w 1038"/>
                <a:gd name="T77" fmla="*/ 262 h 681"/>
                <a:gd name="T78" fmla="*/ 596 w 1038"/>
                <a:gd name="T79" fmla="*/ 347 h 681"/>
                <a:gd name="T80" fmla="*/ 445 w 1038"/>
                <a:gd name="T81" fmla="*/ 681 h 681"/>
                <a:gd name="T82" fmla="*/ 443 w 1038"/>
                <a:gd name="T83" fmla="*/ 287 h 681"/>
                <a:gd name="T84" fmla="*/ 434 w 1038"/>
                <a:gd name="T85" fmla="*/ 220 h 681"/>
                <a:gd name="T86" fmla="*/ 416 w 1038"/>
                <a:gd name="T87" fmla="*/ 174 h 681"/>
                <a:gd name="T88" fmla="*/ 387 w 1038"/>
                <a:gd name="T89" fmla="*/ 146 h 681"/>
                <a:gd name="T90" fmla="*/ 347 w 1038"/>
                <a:gd name="T91" fmla="*/ 131 h 681"/>
                <a:gd name="T92" fmla="*/ 303 w 1038"/>
                <a:gd name="T93" fmla="*/ 128 h 681"/>
                <a:gd name="T94" fmla="*/ 272 w 1038"/>
                <a:gd name="T95" fmla="*/ 133 h 681"/>
                <a:gd name="T96" fmla="*/ 243 w 1038"/>
                <a:gd name="T97" fmla="*/ 143 h 681"/>
                <a:gd name="T98" fmla="*/ 216 w 1038"/>
                <a:gd name="T99" fmla="*/ 159 h 681"/>
                <a:gd name="T100" fmla="*/ 194 w 1038"/>
                <a:gd name="T101" fmla="*/ 178 h 681"/>
                <a:gd name="T102" fmla="*/ 175 w 1038"/>
                <a:gd name="T103" fmla="*/ 203 h 681"/>
                <a:gd name="T104" fmla="*/ 158 w 1038"/>
                <a:gd name="T105" fmla="*/ 243 h 681"/>
                <a:gd name="T106" fmla="*/ 151 w 1038"/>
                <a:gd name="T107" fmla="*/ 306 h 681"/>
                <a:gd name="T108" fmla="*/ 150 w 1038"/>
                <a:gd name="T10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681">
                  <a:moveTo>
                    <a:pt x="150" y="681"/>
                  </a:moveTo>
                  <a:lnTo>
                    <a:pt x="0" y="681"/>
                  </a:lnTo>
                  <a:lnTo>
                    <a:pt x="0" y="25"/>
                  </a:lnTo>
                  <a:lnTo>
                    <a:pt x="141" y="25"/>
                  </a:lnTo>
                  <a:lnTo>
                    <a:pt x="141" y="132"/>
                  </a:lnTo>
                  <a:lnTo>
                    <a:pt x="152" y="115"/>
                  </a:lnTo>
                  <a:lnTo>
                    <a:pt x="165" y="100"/>
                  </a:lnTo>
                  <a:lnTo>
                    <a:pt x="177" y="86"/>
                  </a:lnTo>
                  <a:lnTo>
                    <a:pt x="189" y="73"/>
                  </a:lnTo>
                  <a:lnTo>
                    <a:pt x="202" y="61"/>
                  </a:lnTo>
                  <a:lnTo>
                    <a:pt x="216" y="50"/>
                  </a:lnTo>
                  <a:lnTo>
                    <a:pt x="229" y="40"/>
                  </a:lnTo>
                  <a:lnTo>
                    <a:pt x="243" y="32"/>
                  </a:lnTo>
                  <a:lnTo>
                    <a:pt x="258" y="25"/>
                  </a:lnTo>
                  <a:lnTo>
                    <a:pt x="273" y="17"/>
                  </a:lnTo>
                  <a:lnTo>
                    <a:pt x="289" y="12"/>
                  </a:lnTo>
                  <a:lnTo>
                    <a:pt x="305" y="7"/>
                  </a:lnTo>
                  <a:lnTo>
                    <a:pt x="322" y="4"/>
                  </a:lnTo>
                  <a:lnTo>
                    <a:pt x="340" y="2"/>
                  </a:lnTo>
                  <a:lnTo>
                    <a:pt x="358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5" y="2"/>
                  </a:lnTo>
                  <a:lnTo>
                    <a:pt x="432" y="4"/>
                  </a:lnTo>
                  <a:lnTo>
                    <a:pt x="448" y="8"/>
                  </a:lnTo>
                  <a:lnTo>
                    <a:pt x="464" y="12"/>
                  </a:lnTo>
                  <a:lnTo>
                    <a:pt x="478" y="18"/>
                  </a:lnTo>
                  <a:lnTo>
                    <a:pt x="492" y="25"/>
                  </a:lnTo>
                  <a:lnTo>
                    <a:pt x="505" y="33"/>
                  </a:lnTo>
                  <a:lnTo>
                    <a:pt x="517" y="41"/>
                  </a:lnTo>
                  <a:lnTo>
                    <a:pt x="529" y="51"/>
                  </a:lnTo>
                  <a:lnTo>
                    <a:pt x="539" y="61"/>
                  </a:lnTo>
                  <a:lnTo>
                    <a:pt x="549" y="73"/>
                  </a:lnTo>
                  <a:lnTo>
                    <a:pt x="558" y="86"/>
                  </a:lnTo>
                  <a:lnTo>
                    <a:pt x="567" y="100"/>
                  </a:lnTo>
                  <a:lnTo>
                    <a:pt x="574" y="115"/>
                  </a:lnTo>
                  <a:lnTo>
                    <a:pt x="581" y="130"/>
                  </a:lnTo>
                  <a:lnTo>
                    <a:pt x="594" y="114"/>
                  </a:lnTo>
                  <a:lnTo>
                    <a:pt x="608" y="99"/>
                  </a:lnTo>
                  <a:lnTo>
                    <a:pt x="621" y="85"/>
                  </a:lnTo>
                  <a:lnTo>
                    <a:pt x="635" y="72"/>
                  </a:lnTo>
                  <a:lnTo>
                    <a:pt x="649" y="60"/>
                  </a:lnTo>
                  <a:lnTo>
                    <a:pt x="664" y="50"/>
                  </a:lnTo>
                  <a:lnTo>
                    <a:pt x="678" y="40"/>
                  </a:lnTo>
                  <a:lnTo>
                    <a:pt x="692" y="32"/>
                  </a:lnTo>
                  <a:lnTo>
                    <a:pt x="707" y="24"/>
                  </a:lnTo>
                  <a:lnTo>
                    <a:pt x="722" y="17"/>
                  </a:lnTo>
                  <a:lnTo>
                    <a:pt x="738" y="12"/>
                  </a:lnTo>
                  <a:lnTo>
                    <a:pt x="755" y="7"/>
                  </a:lnTo>
                  <a:lnTo>
                    <a:pt x="771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5" y="0"/>
                  </a:lnTo>
                  <a:lnTo>
                    <a:pt x="841" y="0"/>
                  </a:lnTo>
                  <a:lnTo>
                    <a:pt x="856" y="1"/>
                  </a:lnTo>
                  <a:lnTo>
                    <a:pt x="871" y="3"/>
                  </a:lnTo>
                  <a:lnTo>
                    <a:pt x="885" y="6"/>
                  </a:lnTo>
                  <a:lnTo>
                    <a:pt x="899" y="9"/>
                  </a:lnTo>
                  <a:lnTo>
                    <a:pt x="913" y="13"/>
                  </a:lnTo>
                  <a:lnTo>
                    <a:pt x="926" y="18"/>
                  </a:lnTo>
                  <a:lnTo>
                    <a:pt x="939" y="24"/>
                  </a:lnTo>
                  <a:lnTo>
                    <a:pt x="950" y="31"/>
                  </a:lnTo>
                  <a:lnTo>
                    <a:pt x="961" y="38"/>
                  </a:lnTo>
                  <a:lnTo>
                    <a:pt x="972" y="45"/>
                  </a:lnTo>
                  <a:lnTo>
                    <a:pt x="982" y="54"/>
                  </a:lnTo>
                  <a:lnTo>
                    <a:pt x="991" y="63"/>
                  </a:lnTo>
                  <a:lnTo>
                    <a:pt x="999" y="72"/>
                  </a:lnTo>
                  <a:lnTo>
                    <a:pt x="1007" y="83"/>
                  </a:lnTo>
                  <a:lnTo>
                    <a:pt x="1014" y="94"/>
                  </a:lnTo>
                  <a:lnTo>
                    <a:pt x="1020" y="105"/>
                  </a:lnTo>
                  <a:lnTo>
                    <a:pt x="1025" y="117"/>
                  </a:lnTo>
                  <a:lnTo>
                    <a:pt x="1029" y="130"/>
                  </a:lnTo>
                  <a:lnTo>
                    <a:pt x="1032" y="145"/>
                  </a:lnTo>
                  <a:lnTo>
                    <a:pt x="1035" y="161"/>
                  </a:lnTo>
                  <a:lnTo>
                    <a:pt x="1036" y="181"/>
                  </a:lnTo>
                  <a:lnTo>
                    <a:pt x="1037" y="203"/>
                  </a:lnTo>
                  <a:lnTo>
                    <a:pt x="1038" y="229"/>
                  </a:lnTo>
                  <a:lnTo>
                    <a:pt x="1038" y="283"/>
                  </a:lnTo>
                  <a:lnTo>
                    <a:pt x="1038" y="681"/>
                  </a:lnTo>
                  <a:lnTo>
                    <a:pt x="887" y="681"/>
                  </a:lnTo>
                  <a:lnTo>
                    <a:pt x="887" y="343"/>
                  </a:lnTo>
                  <a:lnTo>
                    <a:pt x="887" y="312"/>
                  </a:lnTo>
                  <a:lnTo>
                    <a:pt x="886" y="283"/>
                  </a:lnTo>
                  <a:lnTo>
                    <a:pt x="883" y="257"/>
                  </a:lnTo>
                  <a:lnTo>
                    <a:pt x="880" y="233"/>
                  </a:lnTo>
                  <a:lnTo>
                    <a:pt x="876" y="213"/>
                  </a:lnTo>
                  <a:lnTo>
                    <a:pt x="872" y="196"/>
                  </a:lnTo>
                  <a:lnTo>
                    <a:pt x="866" y="181"/>
                  </a:lnTo>
                  <a:lnTo>
                    <a:pt x="859" y="169"/>
                  </a:lnTo>
                  <a:lnTo>
                    <a:pt x="852" y="159"/>
                  </a:lnTo>
                  <a:lnTo>
                    <a:pt x="843" y="151"/>
                  </a:lnTo>
                  <a:lnTo>
                    <a:pt x="832" y="144"/>
                  </a:lnTo>
                  <a:lnTo>
                    <a:pt x="821" y="138"/>
                  </a:lnTo>
                  <a:lnTo>
                    <a:pt x="808" y="133"/>
                  </a:lnTo>
                  <a:lnTo>
                    <a:pt x="793" y="130"/>
                  </a:lnTo>
                  <a:lnTo>
                    <a:pt x="777" y="128"/>
                  </a:lnTo>
                  <a:lnTo>
                    <a:pt x="760" y="128"/>
                  </a:lnTo>
                  <a:lnTo>
                    <a:pt x="739" y="128"/>
                  </a:lnTo>
                  <a:lnTo>
                    <a:pt x="719" y="131"/>
                  </a:lnTo>
                  <a:lnTo>
                    <a:pt x="710" y="133"/>
                  </a:lnTo>
                  <a:lnTo>
                    <a:pt x="701" y="136"/>
                  </a:lnTo>
                  <a:lnTo>
                    <a:pt x="693" y="138"/>
                  </a:lnTo>
                  <a:lnTo>
                    <a:pt x="685" y="142"/>
                  </a:lnTo>
                  <a:lnTo>
                    <a:pt x="677" y="145"/>
                  </a:lnTo>
                  <a:lnTo>
                    <a:pt x="670" y="150"/>
                  </a:lnTo>
                  <a:lnTo>
                    <a:pt x="663" y="154"/>
                  </a:lnTo>
                  <a:lnTo>
                    <a:pt x="655" y="159"/>
                  </a:lnTo>
                  <a:lnTo>
                    <a:pt x="649" y="165"/>
                  </a:lnTo>
                  <a:lnTo>
                    <a:pt x="644" y="171"/>
                  </a:lnTo>
                  <a:lnTo>
                    <a:pt x="638" y="177"/>
                  </a:lnTo>
                  <a:lnTo>
                    <a:pt x="633" y="184"/>
                  </a:lnTo>
                  <a:lnTo>
                    <a:pt x="629" y="191"/>
                  </a:lnTo>
                  <a:lnTo>
                    <a:pt x="625" y="199"/>
                  </a:lnTo>
                  <a:lnTo>
                    <a:pt x="621" y="208"/>
                  </a:lnTo>
                  <a:lnTo>
                    <a:pt x="617" y="217"/>
                  </a:lnTo>
                  <a:lnTo>
                    <a:pt x="611" y="239"/>
                  </a:lnTo>
                  <a:lnTo>
                    <a:pt x="605" y="262"/>
                  </a:lnTo>
                  <a:lnTo>
                    <a:pt x="601" y="288"/>
                  </a:lnTo>
                  <a:lnTo>
                    <a:pt x="598" y="316"/>
                  </a:lnTo>
                  <a:lnTo>
                    <a:pt x="596" y="347"/>
                  </a:lnTo>
                  <a:lnTo>
                    <a:pt x="596" y="381"/>
                  </a:lnTo>
                  <a:lnTo>
                    <a:pt x="596" y="681"/>
                  </a:lnTo>
                  <a:lnTo>
                    <a:pt x="445" y="681"/>
                  </a:lnTo>
                  <a:lnTo>
                    <a:pt x="445" y="343"/>
                  </a:lnTo>
                  <a:lnTo>
                    <a:pt x="445" y="314"/>
                  </a:lnTo>
                  <a:lnTo>
                    <a:pt x="443" y="287"/>
                  </a:lnTo>
                  <a:lnTo>
                    <a:pt x="441" y="263"/>
                  </a:lnTo>
                  <a:lnTo>
                    <a:pt x="438" y="241"/>
                  </a:lnTo>
                  <a:lnTo>
                    <a:pt x="434" y="220"/>
                  </a:lnTo>
                  <a:lnTo>
                    <a:pt x="429" y="202"/>
                  </a:lnTo>
                  <a:lnTo>
                    <a:pt x="423" y="187"/>
                  </a:lnTo>
                  <a:lnTo>
                    <a:pt x="416" y="174"/>
                  </a:lnTo>
                  <a:lnTo>
                    <a:pt x="407" y="163"/>
                  </a:lnTo>
                  <a:lnTo>
                    <a:pt x="397" y="154"/>
                  </a:lnTo>
                  <a:lnTo>
                    <a:pt x="387" y="146"/>
                  </a:lnTo>
                  <a:lnTo>
                    <a:pt x="375" y="139"/>
                  </a:lnTo>
                  <a:lnTo>
                    <a:pt x="362" y="134"/>
                  </a:lnTo>
                  <a:lnTo>
                    <a:pt x="347" y="131"/>
                  </a:lnTo>
                  <a:lnTo>
                    <a:pt x="331" y="128"/>
                  </a:lnTo>
                  <a:lnTo>
                    <a:pt x="314" y="128"/>
                  </a:lnTo>
                  <a:lnTo>
                    <a:pt x="303" y="128"/>
                  </a:lnTo>
                  <a:lnTo>
                    <a:pt x="292" y="129"/>
                  </a:lnTo>
                  <a:lnTo>
                    <a:pt x="282" y="130"/>
                  </a:lnTo>
                  <a:lnTo>
                    <a:pt x="272" y="133"/>
                  </a:lnTo>
                  <a:lnTo>
                    <a:pt x="262" y="135"/>
                  </a:lnTo>
                  <a:lnTo>
                    <a:pt x="252" y="139"/>
                  </a:lnTo>
                  <a:lnTo>
                    <a:pt x="243" y="143"/>
                  </a:lnTo>
                  <a:lnTo>
                    <a:pt x="233" y="148"/>
                  </a:lnTo>
                  <a:lnTo>
                    <a:pt x="224" y="153"/>
                  </a:lnTo>
                  <a:lnTo>
                    <a:pt x="216" y="159"/>
                  </a:lnTo>
                  <a:lnTo>
                    <a:pt x="208" y="165"/>
                  </a:lnTo>
                  <a:lnTo>
                    <a:pt x="201" y="171"/>
                  </a:lnTo>
                  <a:lnTo>
                    <a:pt x="194" y="178"/>
                  </a:lnTo>
                  <a:lnTo>
                    <a:pt x="187" y="186"/>
                  </a:lnTo>
                  <a:lnTo>
                    <a:pt x="181" y="194"/>
                  </a:lnTo>
                  <a:lnTo>
                    <a:pt x="175" y="203"/>
                  </a:lnTo>
                  <a:lnTo>
                    <a:pt x="169" y="215"/>
                  </a:lnTo>
                  <a:lnTo>
                    <a:pt x="164" y="228"/>
                  </a:lnTo>
                  <a:lnTo>
                    <a:pt x="158" y="243"/>
                  </a:lnTo>
                  <a:lnTo>
                    <a:pt x="155" y="259"/>
                  </a:lnTo>
                  <a:lnTo>
                    <a:pt x="153" y="279"/>
                  </a:lnTo>
                  <a:lnTo>
                    <a:pt x="151" y="306"/>
                  </a:lnTo>
                  <a:lnTo>
                    <a:pt x="150" y="340"/>
                  </a:lnTo>
                  <a:lnTo>
                    <a:pt x="150" y="381"/>
                  </a:lnTo>
                  <a:lnTo>
                    <a:pt x="150" y="6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8"/>
            <p:cNvSpPr>
              <a:spLocks noEditPoints="1"/>
            </p:cNvSpPr>
            <p:nvPr userDrawn="1"/>
          </p:nvSpPr>
          <p:spPr bwMode="auto">
            <a:xfrm>
              <a:off x="5317" y="3007"/>
              <a:ext cx="39" cy="58"/>
            </a:xfrm>
            <a:custGeom>
              <a:avLst/>
              <a:gdLst>
                <a:gd name="T0" fmla="*/ 152 w 665"/>
                <a:gd name="T1" fmla="*/ 419 h 988"/>
                <a:gd name="T2" fmla="*/ 179 w 665"/>
                <a:gd name="T3" fmla="*/ 488 h 988"/>
                <a:gd name="T4" fmla="*/ 202 w 665"/>
                <a:gd name="T5" fmla="*/ 520 h 988"/>
                <a:gd name="T6" fmla="*/ 231 w 665"/>
                <a:gd name="T7" fmla="*/ 544 h 988"/>
                <a:gd name="T8" fmla="*/ 263 w 665"/>
                <a:gd name="T9" fmla="*/ 561 h 988"/>
                <a:gd name="T10" fmla="*/ 310 w 665"/>
                <a:gd name="T11" fmla="*/ 572 h 988"/>
                <a:gd name="T12" fmla="*/ 379 w 665"/>
                <a:gd name="T13" fmla="*/ 567 h 988"/>
                <a:gd name="T14" fmla="*/ 413 w 665"/>
                <a:gd name="T15" fmla="*/ 555 h 988"/>
                <a:gd name="T16" fmla="*/ 442 w 665"/>
                <a:gd name="T17" fmla="*/ 535 h 988"/>
                <a:gd name="T18" fmla="*/ 467 w 665"/>
                <a:gd name="T19" fmla="*/ 509 h 988"/>
                <a:gd name="T20" fmla="*/ 490 w 665"/>
                <a:gd name="T21" fmla="*/ 467 h 988"/>
                <a:gd name="T22" fmla="*/ 507 w 665"/>
                <a:gd name="T23" fmla="*/ 380 h 988"/>
                <a:gd name="T24" fmla="*/ 501 w 665"/>
                <a:gd name="T25" fmla="*/ 283 h 988"/>
                <a:gd name="T26" fmla="*/ 476 w 665"/>
                <a:gd name="T27" fmla="*/ 215 h 988"/>
                <a:gd name="T28" fmla="*/ 453 w 665"/>
                <a:gd name="T29" fmla="*/ 185 h 988"/>
                <a:gd name="T30" fmla="*/ 425 w 665"/>
                <a:gd name="T31" fmla="*/ 161 h 988"/>
                <a:gd name="T32" fmla="*/ 393 w 665"/>
                <a:gd name="T33" fmla="*/ 145 h 988"/>
                <a:gd name="T34" fmla="*/ 347 w 665"/>
                <a:gd name="T35" fmla="*/ 135 h 988"/>
                <a:gd name="T36" fmla="*/ 276 w 665"/>
                <a:gd name="T37" fmla="*/ 139 h 988"/>
                <a:gd name="T38" fmla="*/ 241 w 665"/>
                <a:gd name="T39" fmla="*/ 152 h 988"/>
                <a:gd name="T40" fmla="*/ 212 w 665"/>
                <a:gd name="T41" fmla="*/ 171 h 988"/>
                <a:gd name="T42" fmla="*/ 187 w 665"/>
                <a:gd name="T43" fmla="*/ 198 h 988"/>
                <a:gd name="T44" fmla="*/ 164 w 665"/>
                <a:gd name="T45" fmla="*/ 240 h 988"/>
                <a:gd name="T46" fmla="*/ 146 w 665"/>
                <a:gd name="T47" fmla="*/ 324 h 988"/>
                <a:gd name="T48" fmla="*/ 150 w 665"/>
                <a:gd name="T49" fmla="*/ 24 h 988"/>
                <a:gd name="T50" fmla="*/ 174 w 665"/>
                <a:gd name="T51" fmla="*/ 88 h 988"/>
                <a:gd name="T52" fmla="*/ 220 w 665"/>
                <a:gd name="T53" fmla="*/ 44 h 988"/>
                <a:gd name="T54" fmla="*/ 280 w 665"/>
                <a:gd name="T55" fmla="*/ 13 h 988"/>
                <a:gd name="T56" fmla="*/ 353 w 665"/>
                <a:gd name="T57" fmla="*/ 1 h 988"/>
                <a:gd name="T58" fmla="*/ 419 w 665"/>
                <a:gd name="T59" fmla="*/ 3 h 988"/>
                <a:gd name="T60" fmla="*/ 477 w 665"/>
                <a:gd name="T61" fmla="*/ 18 h 988"/>
                <a:gd name="T62" fmla="*/ 528 w 665"/>
                <a:gd name="T63" fmla="*/ 46 h 988"/>
                <a:gd name="T64" fmla="*/ 574 w 665"/>
                <a:gd name="T65" fmla="*/ 86 h 988"/>
                <a:gd name="T66" fmla="*/ 612 w 665"/>
                <a:gd name="T67" fmla="*/ 135 h 988"/>
                <a:gd name="T68" fmla="*/ 640 w 665"/>
                <a:gd name="T69" fmla="*/ 193 h 988"/>
                <a:gd name="T70" fmla="*/ 657 w 665"/>
                <a:gd name="T71" fmla="*/ 259 h 988"/>
                <a:gd name="T72" fmla="*/ 665 w 665"/>
                <a:gd name="T73" fmla="*/ 331 h 988"/>
                <a:gd name="T74" fmla="*/ 663 w 665"/>
                <a:gd name="T75" fmla="*/ 410 h 988"/>
                <a:gd name="T76" fmla="*/ 650 w 665"/>
                <a:gd name="T77" fmla="*/ 482 h 988"/>
                <a:gd name="T78" fmla="*/ 628 w 665"/>
                <a:gd name="T79" fmla="*/ 545 h 988"/>
                <a:gd name="T80" fmla="*/ 595 w 665"/>
                <a:gd name="T81" fmla="*/ 599 h 988"/>
                <a:gd name="T82" fmla="*/ 554 w 665"/>
                <a:gd name="T83" fmla="*/ 643 h 988"/>
                <a:gd name="T84" fmla="*/ 504 w 665"/>
                <a:gd name="T85" fmla="*/ 676 h 988"/>
                <a:gd name="T86" fmla="*/ 447 w 665"/>
                <a:gd name="T87" fmla="*/ 697 h 988"/>
                <a:gd name="T88" fmla="*/ 384 w 665"/>
                <a:gd name="T89" fmla="*/ 706 h 988"/>
                <a:gd name="T90" fmla="*/ 317 w 665"/>
                <a:gd name="T91" fmla="*/ 703 h 988"/>
                <a:gd name="T92" fmla="*/ 257 w 665"/>
                <a:gd name="T93" fmla="*/ 685 h 988"/>
                <a:gd name="T94" fmla="*/ 205 w 665"/>
                <a:gd name="T95" fmla="*/ 653 h 988"/>
                <a:gd name="T96" fmla="*/ 160 w 665"/>
                <a:gd name="T97" fmla="*/ 60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988">
                  <a:moveTo>
                    <a:pt x="145" y="349"/>
                  </a:moveTo>
                  <a:lnTo>
                    <a:pt x="146" y="374"/>
                  </a:lnTo>
                  <a:lnTo>
                    <a:pt x="148" y="397"/>
                  </a:lnTo>
                  <a:lnTo>
                    <a:pt x="152" y="419"/>
                  </a:lnTo>
                  <a:lnTo>
                    <a:pt x="158" y="440"/>
                  </a:lnTo>
                  <a:lnTo>
                    <a:pt x="165" y="461"/>
                  </a:lnTo>
                  <a:lnTo>
                    <a:pt x="174" y="479"/>
                  </a:lnTo>
                  <a:lnTo>
                    <a:pt x="179" y="488"/>
                  </a:lnTo>
                  <a:lnTo>
                    <a:pt x="184" y="496"/>
                  </a:lnTo>
                  <a:lnTo>
                    <a:pt x="190" y="504"/>
                  </a:lnTo>
                  <a:lnTo>
                    <a:pt x="196" y="512"/>
                  </a:lnTo>
                  <a:lnTo>
                    <a:pt x="202" y="520"/>
                  </a:lnTo>
                  <a:lnTo>
                    <a:pt x="209" y="526"/>
                  </a:lnTo>
                  <a:lnTo>
                    <a:pt x="216" y="533"/>
                  </a:lnTo>
                  <a:lnTo>
                    <a:pt x="223" y="539"/>
                  </a:lnTo>
                  <a:lnTo>
                    <a:pt x="231" y="544"/>
                  </a:lnTo>
                  <a:lnTo>
                    <a:pt x="238" y="549"/>
                  </a:lnTo>
                  <a:lnTo>
                    <a:pt x="246" y="554"/>
                  </a:lnTo>
                  <a:lnTo>
                    <a:pt x="254" y="558"/>
                  </a:lnTo>
                  <a:lnTo>
                    <a:pt x="263" y="561"/>
                  </a:lnTo>
                  <a:lnTo>
                    <a:pt x="272" y="564"/>
                  </a:lnTo>
                  <a:lnTo>
                    <a:pt x="280" y="567"/>
                  </a:lnTo>
                  <a:lnTo>
                    <a:pt x="290" y="569"/>
                  </a:lnTo>
                  <a:lnTo>
                    <a:pt x="310" y="572"/>
                  </a:lnTo>
                  <a:lnTo>
                    <a:pt x="330" y="573"/>
                  </a:lnTo>
                  <a:lnTo>
                    <a:pt x="351" y="572"/>
                  </a:lnTo>
                  <a:lnTo>
                    <a:pt x="370" y="569"/>
                  </a:lnTo>
                  <a:lnTo>
                    <a:pt x="379" y="567"/>
                  </a:lnTo>
                  <a:lnTo>
                    <a:pt x="388" y="565"/>
                  </a:lnTo>
                  <a:lnTo>
                    <a:pt x="397" y="562"/>
                  </a:lnTo>
                  <a:lnTo>
                    <a:pt x="405" y="559"/>
                  </a:lnTo>
                  <a:lnTo>
                    <a:pt x="413" y="555"/>
                  </a:lnTo>
                  <a:lnTo>
                    <a:pt x="421" y="551"/>
                  </a:lnTo>
                  <a:lnTo>
                    <a:pt x="428" y="546"/>
                  </a:lnTo>
                  <a:lnTo>
                    <a:pt x="436" y="541"/>
                  </a:lnTo>
                  <a:lnTo>
                    <a:pt x="442" y="535"/>
                  </a:lnTo>
                  <a:lnTo>
                    <a:pt x="449" y="529"/>
                  </a:lnTo>
                  <a:lnTo>
                    <a:pt x="455" y="523"/>
                  </a:lnTo>
                  <a:lnTo>
                    <a:pt x="461" y="516"/>
                  </a:lnTo>
                  <a:lnTo>
                    <a:pt x="467" y="509"/>
                  </a:lnTo>
                  <a:lnTo>
                    <a:pt x="472" y="501"/>
                  </a:lnTo>
                  <a:lnTo>
                    <a:pt x="477" y="493"/>
                  </a:lnTo>
                  <a:lnTo>
                    <a:pt x="482" y="485"/>
                  </a:lnTo>
                  <a:lnTo>
                    <a:pt x="490" y="467"/>
                  </a:lnTo>
                  <a:lnTo>
                    <a:pt x="496" y="447"/>
                  </a:lnTo>
                  <a:lnTo>
                    <a:pt x="501" y="426"/>
                  </a:lnTo>
                  <a:lnTo>
                    <a:pt x="505" y="404"/>
                  </a:lnTo>
                  <a:lnTo>
                    <a:pt x="507" y="380"/>
                  </a:lnTo>
                  <a:lnTo>
                    <a:pt x="508" y="355"/>
                  </a:lnTo>
                  <a:lnTo>
                    <a:pt x="507" y="330"/>
                  </a:lnTo>
                  <a:lnTo>
                    <a:pt x="505" y="306"/>
                  </a:lnTo>
                  <a:lnTo>
                    <a:pt x="501" y="283"/>
                  </a:lnTo>
                  <a:lnTo>
                    <a:pt x="496" y="263"/>
                  </a:lnTo>
                  <a:lnTo>
                    <a:pt x="489" y="243"/>
                  </a:lnTo>
                  <a:lnTo>
                    <a:pt x="480" y="224"/>
                  </a:lnTo>
                  <a:lnTo>
                    <a:pt x="476" y="215"/>
                  </a:lnTo>
                  <a:lnTo>
                    <a:pt x="471" y="207"/>
                  </a:lnTo>
                  <a:lnTo>
                    <a:pt x="465" y="199"/>
                  </a:lnTo>
                  <a:lnTo>
                    <a:pt x="459" y="192"/>
                  </a:lnTo>
                  <a:lnTo>
                    <a:pt x="453" y="185"/>
                  </a:lnTo>
                  <a:lnTo>
                    <a:pt x="446" y="178"/>
                  </a:lnTo>
                  <a:lnTo>
                    <a:pt x="440" y="172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18" y="156"/>
                  </a:lnTo>
                  <a:lnTo>
                    <a:pt x="410" y="152"/>
                  </a:lnTo>
                  <a:lnTo>
                    <a:pt x="402" y="148"/>
                  </a:lnTo>
                  <a:lnTo>
                    <a:pt x="393" y="145"/>
                  </a:lnTo>
                  <a:lnTo>
                    <a:pt x="384" y="142"/>
                  </a:lnTo>
                  <a:lnTo>
                    <a:pt x="375" y="139"/>
                  </a:lnTo>
                  <a:lnTo>
                    <a:pt x="366" y="137"/>
                  </a:lnTo>
                  <a:lnTo>
                    <a:pt x="347" y="135"/>
                  </a:lnTo>
                  <a:lnTo>
                    <a:pt x="326" y="134"/>
                  </a:lnTo>
                  <a:lnTo>
                    <a:pt x="305" y="135"/>
                  </a:lnTo>
                  <a:lnTo>
                    <a:pt x="285" y="137"/>
                  </a:lnTo>
                  <a:lnTo>
                    <a:pt x="276" y="139"/>
                  </a:lnTo>
                  <a:lnTo>
                    <a:pt x="267" y="142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41" y="152"/>
                  </a:lnTo>
                  <a:lnTo>
                    <a:pt x="234" y="156"/>
                  </a:lnTo>
                  <a:lnTo>
                    <a:pt x="226" y="160"/>
                  </a:lnTo>
                  <a:lnTo>
                    <a:pt x="219" y="165"/>
                  </a:lnTo>
                  <a:lnTo>
                    <a:pt x="212" y="171"/>
                  </a:lnTo>
                  <a:lnTo>
                    <a:pt x="205" y="177"/>
                  </a:lnTo>
                  <a:lnTo>
                    <a:pt x="199" y="183"/>
                  </a:lnTo>
                  <a:lnTo>
                    <a:pt x="193" y="190"/>
                  </a:lnTo>
                  <a:lnTo>
                    <a:pt x="187" y="198"/>
                  </a:lnTo>
                  <a:lnTo>
                    <a:pt x="182" y="205"/>
                  </a:lnTo>
                  <a:lnTo>
                    <a:pt x="177" y="213"/>
                  </a:lnTo>
                  <a:lnTo>
                    <a:pt x="172" y="221"/>
                  </a:lnTo>
                  <a:lnTo>
                    <a:pt x="164" y="240"/>
                  </a:lnTo>
                  <a:lnTo>
                    <a:pt x="157" y="259"/>
                  </a:lnTo>
                  <a:lnTo>
                    <a:pt x="152" y="279"/>
                  </a:lnTo>
                  <a:lnTo>
                    <a:pt x="148" y="301"/>
                  </a:lnTo>
                  <a:lnTo>
                    <a:pt x="146" y="324"/>
                  </a:lnTo>
                  <a:lnTo>
                    <a:pt x="145" y="349"/>
                  </a:lnTo>
                  <a:close/>
                  <a:moveTo>
                    <a:pt x="0" y="988"/>
                  </a:moveTo>
                  <a:lnTo>
                    <a:pt x="0" y="24"/>
                  </a:lnTo>
                  <a:lnTo>
                    <a:pt x="150" y="24"/>
                  </a:lnTo>
                  <a:lnTo>
                    <a:pt x="150" y="130"/>
                  </a:lnTo>
                  <a:lnTo>
                    <a:pt x="157" y="115"/>
                  </a:lnTo>
                  <a:lnTo>
                    <a:pt x="165" y="101"/>
                  </a:lnTo>
                  <a:lnTo>
                    <a:pt x="174" y="88"/>
                  </a:lnTo>
                  <a:lnTo>
                    <a:pt x="184" y="75"/>
                  </a:lnTo>
                  <a:lnTo>
                    <a:pt x="195" y="64"/>
                  </a:lnTo>
                  <a:lnTo>
                    <a:pt x="207" y="53"/>
                  </a:lnTo>
                  <a:lnTo>
                    <a:pt x="220" y="44"/>
                  </a:lnTo>
                  <a:lnTo>
                    <a:pt x="234" y="35"/>
                  </a:lnTo>
                  <a:lnTo>
                    <a:pt x="248" y="27"/>
                  </a:lnTo>
                  <a:lnTo>
                    <a:pt x="264" y="19"/>
                  </a:lnTo>
                  <a:lnTo>
                    <a:pt x="280" y="13"/>
                  </a:lnTo>
                  <a:lnTo>
                    <a:pt x="297" y="9"/>
                  </a:lnTo>
                  <a:lnTo>
                    <a:pt x="315" y="5"/>
                  </a:lnTo>
                  <a:lnTo>
                    <a:pt x="334" y="2"/>
                  </a:lnTo>
                  <a:lnTo>
                    <a:pt x="353" y="1"/>
                  </a:lnTo>
                  <a:lnTo>
                    <a:pt x="372" y="0"/>
                  </a:lnTo>
                  <a:lnTo>
                    <a:pt x="388" y="0"/>
                  </a:lnTo>
                  <a:lnTo>
                    <a:pt x="404" y="2"/>
                  </a:lnTo>
                  <a:lnTo>
                    <a:pt x="419" y="3"/>
                  </a:lnTo>
                  <a:lnTo>
                    <a:pt x="434" y="6"/>
                  </a:lnTo>
                  <a:lnTo>
                    <a:pt x="449" y="9"/>
                  </a:lnTo>
                  <a:lnTo>
                    <a:pt x="463" y="14"/>
                  </a:lnTo>
                  <a:lnTo>
                    <a:pt x="477" y="18"/>
                  </a:lnTo>
                  <a:lnTo>
                    <a:pt x="490" y="25"/>
                  </a:lnTo>
                  <a:lnTo>
                    <a:pt x="503" y="31"/>
                  </a:lnTo>
                  <a:lnTo>
                    <a:pt x="516" y="39"/>
                  </a:lnTo>
                  <a:lnTo>
                    <a:pt x="528" y="46"/>
                  </a:lnTo>
                  <a:lnTo>
                    <a:pt x="540" y="55"/>
                  </a:lnTo>
                  <a:lnTo>
                    <a:pt x="552" y="65"/>
                  </a:lnTo>
                  <a:lnTo>
                    <a:pt x="563" y="75"/>
                  </a:lnTo>
                  <a:lnTo>
                    <a:pt x="574" y="86"/>
                  </a:lnTo>
                  <a:lnTo>
                    <a:pt x="584" y="97"/>
                  </a:lnTo>
                  <a:lnTo>
                    <a:pt x="594" y="109"/>
                  </a:lnTo>
                  <a:lnTo>
                    <a:pt x="603" y="122"/>
                  </a:lnTo>
                  <a:lnTo>
                    <a:pt x="612" y="135"/>
                  </a:lnTo>
                  <a:lnTo>
                    <a:pt x="620" y="149"/>
                  </a:lnTo>
                  <a:lnTo>
                    <a:pt x="627" y="163"/>
                  </a:lnTo>
                  <a:lnTo>
                    <a:pt x="634" y="178"/>
                  </a:lnTo>
                  <a:lnTo>
                    <a:pt x="640" y="193"/>
                  </a:lnTo>
                  <a:lnTo>
                    <a:pt x="645" y="208"/>
                  </a:lnTo>
                  <a:lnTo>
                    <a:pt x="650" y="224"/>
                  </a:lnTo>
                  <a:lnTo>
                    <a:pt x="654" y="242"/>
                  </a:lnTo>
                  <a:lnTo>
                    <a:pt x="657" y="259"/>
                  </a:lnTo>
                  <a:lnTo>
                    <a:pt x="660" y="276"/>
                  </a:lnTo>
                  <a:lnTo>
                    <a:pt x="662" y="294"/>
                  </a:lnTo>
                  <a:lnTo>
                    <a:pt x="664" y="312"/>
                  </a:lnTo>
                  <a:lnTo>
                    <a:pt x="665" y="331"/>
                  </a:lnTo>
                  <a:lnTo>
                    <a:pt x="665" y="350"/>
                  </a:lnTo>
                  <a:lnTo>
                    <a:pt x="665" y="371"/>
                  </a:lnTo>
                  <a:lnTo>
                    <a:pt x="664" y="390"/>
                  </a:lnTo>
                  <a:lnTo>
                    <a:pt x="663" y="410"/>
                  </a:lnTo>
                  <a:lnTo>
                    <a:pt x="660" y="428"/>
                  </a:lnTo>
                  <a:lnTo>
                    <a:pt x="658" y="446"/>
                  </a:lnTo>
                  <a:lnTo>
                    <a:pt x="654" y="465"/>
                  </a:lnTo>
                  <a:lnTo>
                    <a:pt x="650" y="482"/>
                  </a:lnTo>
                  <a:lnTo>
                    <a:pt x="645" y="499"/>
                  </a:lnTo>
                  <a:lnTo>
                    <a:pt x="640" y="514"/>
                  </a:lnTo>
                  <a:lnTo>
                    <a:pt x="634" y="530"/>
                  </a:lnTo>
                  <a:lnTo>
                    <a:pt x="628" y="545"/>
                  </a:lnTo>
                  <a:lnTo>
                    <a:pt x="621" y="559"/>
                  </a:lnTo>
                  <a:lnTo>
                    <a:pt x="613" y="573"/>
                  </a:lnTo>
                  <a:lnTo>
                    <a:pt x="604" y="586"/>
                  </a:lnTo>
                  <a:lnTo>
                    <a:pt x="595" y="599"/>
                  </a:lnTo>
                  <a:lnTo>
                    <a:pt x="586" y="611"/>
                  </a:lnTo>
                  <a:lnTo>
                    <a:pt x="575" y="622"/>
                  </a:lnTo>
                  <a:lnTo>
                    <a:pt x="565" y="633"/>
                  </a:lnTo>
                  <a:lnTo>
                    <a:pt x="554" y="643"/>
                  </a:lnTo>
                  <a:lnTo>
                    <a:pt x="541" y="652"/>
                  </a:lnTo>
                  <a:lnTo>
                    <a:pt x="529" y="661"/>
                  </a:lnTo>
                  <a:lnTo>
                    <a:pt x="517" y="669"/>
                  </a:lnTo>
                  <a:lnTo>
                    <a:pt x="504" y="676"/>
                  </a:lnTo>
                  <a:lnTo>
                    <a:pt x="490" y="683"/>
                  </a:lnTo>
                  <a:lnTo>
                    <a:pt x="477" y="688"/>
                  </a:lnTo>
                  <a:lnTo>
                    <a:pt x="462" y="693"/>
                  </a:lnTo>
                  <a:lnTo>
                    <a:pt x="447" y="697"/>
                  </a:lnTo>
                  <a:lnTo>
                    <a:pt x="432" y="700"/>
                  </a:lnTo>
                  <a:lnTo>
                    <a:pt x="417" y="703"/>
                  </a:lnTo>
                  <a:lnTo>
                    <a:pt x="400" y="705"/>
                  </a:lnTo>
                  <a:lnTo>
                    <a:pt x="384" y="706"/>
                  </a:lnTo>
                  <a:lnTo>
                    <a:pt x="367" y="706"/>
                  </a:lnTo>
                  <a:lnTo>
                    <a:pt x="350" y="706"/>
                  </a:lnTo>
                  <a:lnTo>
                    <a:pt x="333" y="705"/>
                  </a:lnTo>
                  <a:lnTo>
                    <a:pt x="317" y="703"/>
                  </a:lnTo>
                  <a:lnTo>
                    <a:pt x="302" y="699"/>
                  </a:lnTo>
                  <a:lnTo>
                    <a:pt x="286" y="696"/>
                  </a:lnTo>
                  <a:lnTo>
                    <a:pt x="271" y="691"/>
                  </a:lnTo>
                  <a:lnTo>
                    <a:pt x="257" y="685"/>
                  </a:lnTo>
                  <a:lnTo>
                    <a:pt x="243" y="679"/>
                  </a:lnTo>
                  <a:lnTo>
                    <a:pt x="230" y="672"/>
                  </a:lnTo>
                  <a:lnTo>
                    <a:pt x="217" y="662"/>
                  </a:lnTo>
                  <a:lnTo>
                    <a:pt x="205" y="653"/>
                  </a:lnTo>
                  <a:lnTo>
                    <a:pt x="193" y="643"/>
                  </a:lnTo>
                  <a:lnTo>
                    <a:pt x="182" y="632"/>
                  </a:lnTo>
                  <a:lnTo>
                    <a:pt x="171" y="620"/>
                  </a:lnTo>
                  <a:lnTo>
                    <a:pt x="160" y="608"/>
                  </a:lnTo>
                  <a:lnTo>
                    <a:pt x="150" y="594"/>
                  </a:lnTo>
                  <a:lnTo>
                    <a:pt x="150" y="988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9"/>
            <p:cNvSpPr>
              <a:spLocks noEditPoints="1"/>
            </p:cNvSpPr>
            <p:nvPr userDrawn="1"/>
          </p:nvSpPr>
          <p:spPr bwMode="auto">
            <a:xfrm>
              <a:off x="5369" y="3007"/>
              <a:ext cx="39" cy="41"/>
            </a:xfrm>
            <a:custGeom>
              <a:avLst/>
              <a:gdLst>
                <a:gd name="T0" fmla="*/ 505 w 666"/>
                <a:gd name="T1" fmla="*/ 608 h 706"/>
                <a:gd name="T2" fmla="*/ 460 w 666"/>
                <a:gd name="T3" fmla="*/ 653 h 706"/>
                <a:gd name="T4" fmla="*/ 408 w 666"/>
                <a:gd name="T5" fmla="*/ 685 h 706"/>
                <a:gd name="T6" fmla="*/ 348 w 666"/>
                <a:gd name="T7" fmla="*/ 703 h 706"/>
                <a:gd name="T8" fmla="*/ 281 w 666"/>
                <a:gd name="T9" fmla="*/ 706 h 706"/>
                <a:gd name="T10" fmla="*/ 218 w 666"/>
                <a:gd name="T11" fmla="*/ 697 h 706"/>
                <a:gd name="T12" fmla="*/ 161 w 666"/>
                <a:gd name="T13" fmla="*/ 676 h 706"/>
                <a:gd name="T14" fmla="*/ 111 w 666"/>
                <a:gd name="T15" fmla="*/ 643 h 706"/>
                <a:gd name="T16" fmla="*/ 70 w 666"/>
                <a:gd name="T17" fmla="*/ 599 h 706"/>
                <a:gd name="T18" fmla="*/ 37 w 666"/>
                <a:gd name="T19" fmla="*/ 545 h 706"/>
                <a:gd name="T20" fmla="*/ 15 w 666"/>
                <a:gd name="T21" fmla="*/ 482 h 706"/>
                <a:gd name="T22" fmla="*/ 3 w 666"/>
                <a:gd name="T23" fmla="*/ 410 h 706"/>
                <a:gd name="T24" fmla="*/ 0 w 666"/>
                <a:gd name="T25" fmla="*/ 331 h 706"/>
                <a:gd name="T26" fmla="*/ 8 w 666"/>
                <a:gd name="T27" fmla="*/ 259 h 706"/>
                <a:gd name="T28" fmla="*/ 25 w 666"/>
                <a:gd name="T29" fmla="*/ 193 h 706"/>
                <a:gd name="T30" fmla="*/ 53 w 666"/>
                <a:gd name="T31" fmla="*/ 135 h 706"/>
                <a:gd name="T32" fmla="*/ 91 w 666"/>
                <a:gd name="T33" fmla="*/ 86 h 706"/>
                <a:gd name="T34" fmla="*/ 137 w 666"/>
                <a:gd name="T35" fmla="*/ 46 h 706"/>
                <a:gd name="T36" fmla="*/ 189 w 666"/>
                <a:gd name="T37" fmla="*/ 18 h 706"/>
                <a:gd name="T38" fmla="*/ 247 w 666"/>
                <a:gd name="T39" fmla="*/ 3 h 706"/>
                <a:gd name="T40" fmla="*/ 314 w 666"/>
                <a:gd name="T41" fmla="*/ 1 h 706"/>
                <a:gd name="T42" fmla="*/ 385 w 666"/>
                <a:gd name="T43" fmla="*/ 13 h 706"/>
                <a:gd name="T44" fmla="*/ 446 w 666"/>
                <a:gd name="T45" fmla="*/ 43 h 706"/>
                <a:gd name="T46" fmla="*/ 491 w 666"/>
                <a:gd name="T47" fmla="*/ 87 h 706"/>
                <a:gd name="T48" fmla="*/ 515 w 666"/>
                <a:gd name="T49" fmla="*/ 24 h 706"/>
                <a:gd name="T50" fmla="*/ 519 w 666"/>
                <a:gd name="T51" fmla="*/ 324 h 706"/>
                <a:gd name="T52" fmla="*/ 501 w 666"/>
                <a:gd name="T53" fmla="*/ 240 h 706"/>
                <a:gd name="T54" fmla="*/ 478 w 666"/>
                <a:gd name="T55" fmla="*/ 198 h 706"/>
                <a:gd name="T56" fmla="*/ 453 w 666"/>
                <a:gd name="T57" fmla="*/ 171 h 706"/>
                <a:gd name="T58" fmla="*/ 424 w 666"/>
                <a:gd name="T59" fmla="*/ 152 h 706"/>
                <a:gd name="T60" fmla="*/ 388 w 666"/>
                <a:gd name="T61" fmla="*/ 139 h 706"/>
                <a:gd name="T62" fmla="*/ 319 w 666"/>
                <a:gd name="T63" fmla="*/ 135 h 706"/>
                <a:gd name="T64" fmla="*/ 272 w 666"/>
                <a:gd name="T65" fmla="*/ 145 h 706"/>
                <a:gd name="T66" fmla="*/ 240 w 666"/>
                <a:gd name="T67" fmla="*/ 161 h 706"/>
                <a:gd name="T68" fmla="*/ 212 w 666"/>
                <a:gd name="T69" fmla="*/ 185 h 706"/>
                <a:gd name="T70" fmla="*/ 189 w 666"/>
                <a:gd name="T71" fmla="*/ 215 h 706"/>
                <a:gd name="T72" fmla="*/ 164 w 666"/>
                <a:gd name="T73" fmla="*/ 283 h 706"/>
                <a:gd name="T74" fmla="*/ 157 w 666"/>
                <a:gd name="T75" fmla="*/ 380 h 706"/>
                <a:gd name="T76" fmla="*/ 176 w 666"/>
                <a:gd name="T77" fmla="*/ 467 h 706"/>
                <a:gd name="T78" fmla="*/ 198 w 666"/>
                <a:gd name="T79" fmla="*/ 509 h 706"/>
                <a:gd name="T80" fmla="*/ 223 w 666"/>
                <a:gd name="T81" fmla="*/ 535 h 706"/>
                <a:gd name="T82" fmla="*/ 252 w 666"/>
                <a:gd name="T83" fmla="*/ 555 h 706"/>
                <a:gd name="T84" fmla="*/ 287 w 666"/>
                <a:gd name="T85" fmla="*/ 567 h 706"/>
                <a:gd name="T86" fmla="*/ 346 w 666"/>
                <a:gd name="T87" fmla="*/ 573 h 706"/>
                <a:gd name="T88" fmla="*/ 384 w 666"/>
                <a:gd name="T89" fmla="*/ 567 h 706"/>
                <a:gd name="T90" fmla="*/ 419 w 666"/>
                <a:gd name="T91" fmla="*/ 553 h 706"/>
                <a:gd name="T92" fmla="*/ 449 w 666"/>
                <a:gd name="T93" fmla="*/ 532 h 706"/>
                <a:gd name="T94" fmla="*/ 480 w 666"/>
                <a:gd name="T95" fmla="*/ 496 h 706"/>
                <a:gd name="T96" fmla="*/ 512 w 666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6" h="706">
                  <a:moveTo>
                    <a:pt x="666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8" y="662"/>
                  </a:lnTo>
                  <a:lnTo>
                    <a:pt x="435" y="672"/>
                  </a:lnTo>
                  <a:lnTo>
                    <a:pt x="422" y="679"/>
                  </a:lnTo>
                  <a:lnTo>
                    <a:pt x="408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9" y="703"/>
                  </a:lnTo>
                  <a:lnTo>
                    <a:pt x="233" y="700"/>
                  </a:lnTo>
                  <a:lnTo>
                    <a:pt x="218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5" y="683"/>
                  </a:lnTo>
                  <a:lnTo>
                    <a:pt x="161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90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5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8" y="446"/>
                  </a:lnTo>
                  <a:lnTo>
                    <a:pt x="5" y="428"/>
                  </a:lnTo>
                  <a:lnTo>
                    <a:pt x="3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3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3" y="31"/>
                  </a:lnTo>
                  <a:lnTo>
                    <a:pt x="176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9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8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9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6" y="24"/>
                  </a:lnTo>
                  <a:lnTo>
                    <a:pt x="666" y="680"/>
                  </a:lnTo>
                  <a:close/>
                  <a:moveTo>
                    <a:pt x="519" y="349"/>
                  </a:moveTo>
                  <a:lnTo>
                    <a:pt x="519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4" y="152"/>
                  </a:lnTo>
                  <a:lnTo>
                    <a:pt x="415" y="148"/>
                  </a:lnTo>
                  <a:lnTo>
                    <a:pt x="407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9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9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5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6" y="243"/>
                  </a:lnTo>
                  <a:lnTo>
                    <a:pt x="169" y="263"/>
                  </a:lnTo>
                  <a:lnTo>
                    <a:pt x="164" y="283"/>
                  </a:lnTo>
                  <a:lnTo>
                    <a:pt x="160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60" y="404"/>
                  </a:lnTo>
                  <a:lnTo>
                    <a:pt x="164" y="426"/>
                  </a:lnTo>
                  <a:lnTo>
                    <a:pt x="169" y="447"/>
                  </a:lnTo>
                  <a:lnTo>
                    <a:pt x="176" y="467"/>
                  </a:lnTo>
                  <a:lnTo>
                    <a:pt x="184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6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11" y="557"/>
                  </a:lnTo>
                  <a:lnTo>
                    <a:pt x="419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9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9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7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9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0"/>
            <p:cNvSpPr>
              <a:spLocks/>
            </p:cNvSpPr>
            <p:nvPr userDrawn="1"/>
          </p:nvSpPr>
          <p:spPr bwMode="auto">
            <a:xfrm>
              <a:off x="5426" y="3007"/>
              <a:ext cx="38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30 w 632"/>
                <a:gd name="T21" fmla="*/ 2 h 680"/>
                <a:gd name="T22" fmla="*/ 463 w 632"/>
                <a:gd name="T23" fmla="*/ 6 h 680"/>
                <a:gd name="T24" fmla="*/ 493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7 w 632"/>
                <a:gd name="T59" fmla="*/ 156 h 680"/>
                <a:gd name="T60" fmla="*/ 420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6 w 632"/>
                <a:gd name="T81" fmla="*/ 193 h 680"/>
                <a:gd name="T82" fmla="*/ 172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7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30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7" y="156"/>
                  </a:lnTo>
                  <a:lnTo>
                    <a:pt x="431" y="152"/>
                  </a:lnTo>
                  <a:lnTo>
                    <a:pt x="420" y="145"/>
                  </a:lnTo>
                  <a:lnTo>
                    <a:pt x="406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2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1"/>
            <p:cNvSpPr>
              <a:spLocks noEditPoints="1"/>
            </p:cNvSpPr>
            <p:nvPr userDrawn="1"/>
          </p:nvSpPr>
          <p:spPr bwMode="auto">
            <a:xfrm>
              <a:off x="5481" y="2986"/>
              <a:ext cx="11" cy="61"/>
            </a:xfrm>
            <a:custGeom>
              <a:avLst/>
              <a:gdLst>
                <a:gd name="T0" fmla="*/ 0 w 187"/>
                <a:gd name="T1" fmla="*/ 83 h 1033"/>
                <a:gd name="T2" fmla="*/ 4 w 187"/>
                <a:gd name="T3" fmla="*/ 66 h 1033"/>
                <a:gd name="T4" fmla="*/ 11 w 187"/>
                <a:gd name="T5" fmla="*/ 49 h 1033"/>
                <a:gd name="T6" fmla="*/ 21 w 187"/>
                <a:gd name="T7" fmla="*/ 34 h 1033"/>
                <a:gd name="T8" fmla="*/ 35 w 187"/>
                <a:gd name="T9" fmla="*/ 21 h 1033"/>
                <a:gd name="T10" fmla="*/ 50 w 187"/>
                <a:gd name="T11" fmla="*/ 10 h 1033"/>
                <a:gd name="T12" fmla="*/ 67 w 187"/>
                <a:gd name="T13" fmla="*/ 3 h 1033"/>
                <a:gd name="T14" fmla="*/ 85 w 187"/>
                <a:gd name="T15" fmla="*/ 0 h 1033"/>
                <a:gd name="T16" fmla="*/ 104 w 187"/>
                <a:gd name="T17" fmla="*/ 0 h 1033"/>
                <a:gd name="T18" fmla="*/ 122 w 187"/>
                <a:gd name="T19" fmla="*/ 3 h 1033"/>
                <a:gd name="T20" fmla="*/ 139 w 187"/>
                <a:gd name="T21" fmla="*/ 10 h 1033"/>
                <a:gd name="T22" fmla="*/ 154 w 187"/>
                <a:gd name="T23" fmla="*/ 20 h 1033"/>
                <a:gd name="T24" fmla="*/ 167 w 187"/>
                <a:gd name="T25" fmla="*/ 33 h 1033"/>
                <a:gd name="T26" fmla="*/ 177 w 187"/>
                <a:gd name="T27" fmla="*/ 48 h 1033"/>
                <a:gd name="T28" fmla="*/ 183 w 187"/>
                <a:gd name="T29" fmla="*/ 65 h 1033"/>
                <a:gd name="T30" fmla="*/ 187 w 187"/>
                <a:gd name="T31" fmla="*/ 83 h 1033"/>
                <a:gd name="T32" fmla="*/ 187 w 187"/>
                <a:gd name="T33" fmla="*/ 102 h 1033"/>
                <a:gd name="T34" fmla="*/ 183 w 187"/>
                <a:gd name="T35" fmla="*/ 121 h 1033"/>
                <a:gd name="T36" fmla="*/ 177 w 187"/>
                <a:gd name="T37" fmla="*/ 138 h 1033"/>
                <a:gd name="T38" fmla="*/ 167 w 187"/>
                <a:gd name="T39" fmla="*/ 153 h 1033"/>
                <a:gd name="T40" fmla="*/ 153 w 187"/>
                <a:gd name="T41" fmla="*/ 167 h 1033"/>
                <a:gd name="T42" fmla="*/ 138 w 187"/>
                <a:gd name="T43" fmla="*/ 177 h 1033"/>
                <a:gd name="T44" fmla="*/ 122 w 187"/>
                <a:gd name="T45" fmla="*/ 184 h 1033"/>
                <a:gd name="T46" fmla="*/ 104 w 187"/>
                <a:gd name="T47" fmla="*/ 188 h 1033"/>
                <a:gd name="T48" fmla="*/ 85 w 187"/>
                <a:gd name="T49" fmla="*/ 188 h 1033"/>
                <a:gd name="T50" fmla="*/ 67 w 187"/>
                <a:gd name="T51" fmla="*/ 184 h 1033"/>
                <a:gd name="T52" fmla="*/ 50 w 187"/>
                <a:gd name="T53" fmla="*/ 177 h 1033"/>
                <a:gd name="T54" fmla="*/ 35 w 187"/>
                <a:gd name="T55" fmla="*/ 167 h 1033"/>
                <a:gd name="T56" fmla="*/ 21 w 187"/>
                <a:gd name="T57" fmla="*/ 152 h 1033"/>
                <a:gd name="T58" fmla="*/ 11 w 187"/>
                <a:gd name="T59" fmla="*/ 137 h 1033"/>
                <a:gd name="T60" fmla="*/ 4 w 187"/>
                <a:gd name="T61" fmla="*/ 120 h 1033"/>
                <a:gd name="T62" fmla="*/ 0 w 187"/>
                <a:gd name="T63" fmla="*/ 102 h 1033"/>
                <a:gd name="T64" fmla="*/ 19 w 187"/>
                <a:gd name="T65" fmla="*/ 1033 h 1033"/>
                <a:gd name="T66" fmla="*/ 169 w 187"/>
                <a:gd name="T67" fmla="*/ 377 h 1033"/>
                <a:gd name="T68" fmla="*/ 19 w 187"/>
                <a:gd name="T6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" h="1033">
                  <a:moveTo>
                    <a:pt x="0" y="93"/>
                  </a:moveTo>
                  <a:lnTo>
                    <a:pt x="0" y="83"/>
                  </a:lnTo>
                  <a:lnTo>
                    <a:pt x="1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1" y="34"/>
                  </a:lnTo>
                  <a:lnTo>
                    <a:pt x="28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3" y="1"/>
                  </a:lnTo>
                  <a:lnTo>
                    <a:pt x="122" y="3"/>
                  </a:lnTo>
                  <a:lnTo>
                    <a:pt x="131" y="6"/>
                  </a:lnTo>
                  <a:lnTo>
                    <a:pt x="139" y="10"/>
                  </a:lnTo>
                  <a:lnTo>
                    <a:pt x="146" y="15"/>
                  </a:lnTo>
                  <a:lnTo>
                    <a:pt x="154" y="20"/>
                  </a:lnTo>
                  <a:lnTo>
                    <a:pt x="161" y="26"/>
                  </a:lnTo>
                  <a:lnTo>
                    <a:pt x="167" y="33"/>
                  </a:lnTo>
                  <a:lnTo>
                    <a:pt x="172" y="40"/>
                  </a:lnTo>
                  <a:lnTo>
                    <a:pt x="177" y="48"/>
                  </a:lnTo>
                  <a:lnTo>
                    <a:pt x="180" y="56"/>
                  </a:lnTo>
                  <a:lnTo>
                    <a:pt x="183" y="65"/>
                  </a:lnTo>
                  <a:lnTo>
                    <a:pt x="185" y="73"/>
                  </a:lnTo>
                  <a:lnTo>
                    <a:pt x="187" y="83"/>
                  </a:lnTo>
                  <a:lnTo>
                    <a:pt x="187" y="93"/>
                  </a:lnTo>
                  <a:lnTo>
                    <a:pt x="187" y="102"/>
                  </a:lnTo>
                  <a:lnTo>
                    <a:pt x="185" y="112"/>
                  </a:lnTo>
                  <a:lnTo>
                    <a:pt x="183" y="121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2" y="145"/>
                  </a:lnTo>
                  <a:lnTo>
                    <a:pt x="167" y="153"/>
                  </a:lnTo>
                  <a:lnTo>
                    <a:pt x="160" y="161"/>
                  </a:lnTo>
                  <a:lnTo>
                    <a:pt x="153" y="167"/>
                  </a:lnTo>
                  <a:lnTo>
                    <a:pt x="146" y="173"/>
                  </a:lnTo>
                  <a:lnTo>
                    <a:pt x="138" y="177"/>
                  </a:lnTo>
                  <a:lnTo>
                    <a:pt x="130" y="181"/>
                  </a:lnTo>
                  <a:lnTo>
                    <a:pt x="122" y="184"/>
                  </a:lnTo>
                  <a:lnTo>
                    <a:pt x="113" y="186"/>
                  </a:lnTo>
                  <a:lnTo>
                    <a:pt x="104" y="188"/>
                  </a:lnTo>
                  <a:lnTo>
                    <a:pt x="94" y="188"/>
                  </a:lnTo>
                  <a:lnTo>
                    <a:pt x="85" y="188"/>
                  </a:lnTo>
                  <a:lnTo>
                    <a:pt x="75" y="186"/>
                  </a:lnTo>
                  <a:lnTo>
                    <a:pt x="67" y="184"/>
                  </a:lnTo>
                  <a:lnTo>
                    <a:pt x="58" y="181"/>
                  </a:lnTo>
                  <a:lnTo>
                    <a:pt x="50" y="177"/>
                  </a:lnTo>
                  <a:lnTo>
                    <a:pt x="42" y="172"/>
                  </a:lnTo>
                  <a:lnTo>
                    <a:pt x="35" y="167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1" y="137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1" y="111"/>
                  </a:lnTo>
                  <a:lnTo>
                    <a:pt x="0" y="102"/>
                  </a:lnTo>
                  <a:lnTo>
                    <a:pt x="0" y="93"/>
                  </a:lnTo>
                  <a:close/>
                  <a:moveTo>
                    <a:pt x="19" y="1033"/>
                  </a:moveTo>
                  <a:lnTo>
                    <a:pt x="19" y="377"/>
                  </a:lnTo>
                  <a:lnTo>
                    <a:pt x="169" y="377"/>
                  </a:lnTo>
                  <a:lnTo>
                    <a:pt x="169" y="1033"/>
                  </a:lnTo>
                  <a:lnTo>
                    <a:pt x="19" y="103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2"/>
            <p:cNvSpPr>
              <a:spLocks noEditPoints="1"/>
            </p:cNvSpPr>
            <p:nvPr userDrawn="1"/>
          </p:nvSpPr>
          <p:spPr bwMode="auto">
            <a:xfrm>
              <a:off x="5507" y="3007"/>
              <a:ext cx="40" cy="41"/>
            </a:xfrm>
            <a:custGeom>
              <a:avLst/>
              <a:gdLst>
                <a:gd name="T0" fmla="*/ 159 w 680"/>
                <a:gd name="T1" fmla="*/ 395 h 706"/>
                <a:gd name="T2" fmla="*/ 173 w 680"/>
                <a:gd name="T3" fmla="*/ 456 h 706"/>
                <a:gd name="T4" fmla="*/ 200 w 680"/>
                <a:gd name="T5" fmla="*/ 504 h 706"/>
                <a:gd name="T6" fmla="*/ 237 w 680"/>
                <a:gd name="T7" fmla="*/ 540 h 706"/>
                <a:gd name="T8" fmla="*/ 286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5 w 680"/>
                <a:gd name="T17" fmla="*/ 530 h 706"/>
                <a:gd name="T18" fmla="*/ 508 w 680"/>
                <a:gd name="T19" fmla="*/ 499 h 706"/>
                <a:gd name="T20" fmla="*/ 539 w 680"/>
                <a:gd name="T21" fmla="*/ 457 h 706"/>
                <a:gd name="T22" fmla="*/ 659 w 680"/>
                <a:gd name="T23" fmla="*/ 534 h 706"/>
                <a:gd name="T24" fmla="*/ 612 w 680"/>
                <a:gd name="T25" fmla="*/ 596 h 706"/>
                <a:gd name="T26" fmla="*/ 557 w 680"/>
                <a:gd name="T27" fmla="*/ 644 h 706"/>
                <a:gd name="T28" fmla="*/ 494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9 w 680"/>
                <a:gd name="T35" fmla="*/ 703 h 706"/>
                <a:gd name="T36" fmla="*/ 236 w 680"/>
                <a:gd name="T37" fmla="*/ 693 h 706"/>
                <a:gd name="T38" fmla="*/ 188 w 680"/>
                <a:gd name="T39" fmla="*/ 676 h 706"/>
                <a:gd name="T40" fmla="*/ 145 w 680"/>
                <a:gd name="T41" fmla="*/ 652 h 706"/>
                <a:gd name="T42" fmla="*/ 106 w 680"/>
                <a:gd name="T43" fmla="*/ 621 h 706"/>
                <a:gd name="T44" fmla="*/ 73 w 680"/>
                <a:gd name="T45" fmla="*/ 585 h 706"/>
                <a:gd name="T46" fmla="*/ 45 w 680"/>
                <a:gd name="T47" fmla="*/ 544 h 706"/>
                <a:gd name="T48" fmla="*/ 24 w 680"/>
                <a:gd name="T49" fmla="*/ 498 h 706"/>
                <a:gd name="T50" fmla="*/ 10 w 680"/>
                <a:gd name="T51" fmla="*/ 447 h 706"/>
                <a:gd name="T52" fmla="*/ 2 w 680"/>
                <a:gd name="T53" fmla="*/ 392 h 706"/>
                <a:gd name="T54" fmla="*/ 1 w 680"/>
                <a:gd name="T55" fmla="*/ 334 h 706"/>
                <a:gd name="T56" fmla="*/ 6 w 680"/>
                <a:gd name="T57" fmla="*/ 280 h 706"/>
                <a:gd name="T58" fmla="*/ 19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8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7 w 680"/>
                <a:gd name="T75" fmla="*/ 0 h 706"/>
                <a:gd name="T76" fmla="*/ 384 w 680"/>
                <a:gd name="T77" fmla="*/ 1 h 706"/>
                <a:gd name="T78" fmla="*/ 437 w 680"/>
                <a:gd name="T79" fmla="*/ 9 h 706"/>
                <a:gd name="T80" fmla="*/ 486 w 680"/>
                <a:gd name="T81" fmla="*/ 24 h 706"/>
                <a:gd name="T82" fmla="*/ 529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1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2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7" y="373"/>
                  </a:lnTo>
                  <a:lnTo>
                    <a:pt x="159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200" y="504"/>
                  </a:lnTo>
                  <a:lnTo>
                    <a:pt x="211" y="517"/>
                  </a:lnTo>
                  <a:lnTo>
                    <a:pt x="224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6" y="561"/>
                  </a:lnTo>
                  <a:lnTo>
                    <a:pt x="304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9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3" y="538"/>
                  </a:lnTo>
                  <a:lnTo>
                    <a:pt x="475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8" y="499"/>
                  </a:lnTo>
                  <a:lnTo>
                    <a:pt x="518" y="486"/>
                  </a:lnTo>
                  <a:lnTo>
                    <a:pt x="528" y="472"/>
                  </a:lnTo>
                  <a:lnTo>
                    <a:pt x="539" y="457"/>
                  </a:lnTo>
                  <a:lnTo>
                    <a:pt x="548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2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4" y="679"/>
                  </a:lnTo>
                  <a:lnTo>
                    <a:pt x="471" y="688"/>
                  </a:lnTo>
                  <a:lnTo>
                    <a:pt x="448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9" y="703"/>
                  </a:lnTo>
                  <a:lnTo>
                    <a:pt x="270" y="700"/>
                  </a:lnTo>
                  <a:lnTo>
                    <a:pt x="252" y="697"/>
                  </a:lnTo>
                  <a:lnTo>
                    <a:pt x="236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9" y="660"/>
                  </a:lnTo>
                  <a:lnTo>
                    <a:pt x="145" y="652"/>
                  </a:lnTo>
                  <a:lnTo>
                    <a:pt x="131" y="642"/>
                  </a:lnTo>
                  <a:lnTo>
                    <a:pt x="119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3" y="585"/>
                  </a:lnTo>
                  <a:lnTo>
                    <a:pt x="63" y="572"/>
                  </a:lnTo>
                  <a:lnTo>
                    <a:pt x="54" y="558"/>
                  </a:lnTo>
                  <a:lnTo>
                    <a:pt x="45" y="544"/>
                  </a:lnTo>
                  <a:lnTo>
                    <a:pt x="38" y="529"/>
                  </a:lnTo>
                  <a:lnTo>
                    <a:pt x="30" y="514"/>
                  </a:lnTo>
                  <a:lnTo>
                    <a:pt x="24" y="498"/>
                  </a:lnTo>
                  <a:lnTo>
                    <a:pt x="18" y="482"/>
                  </a:lnTo>
                  <a:lnTo>
                    <a:pt x="14" y="465"/>
                  </a:lnTo>
                  <a:lnTo>
                    <a:pt x="10" y="447"/>
                  </a:lnTo>
                  <a:lnTo>
                    <a:pt x="6" y="429"/>
                  </a:lnTo>
                  <a:lnTo>
                    <a:pt x="4" y="411"/>
                  </a:lnTo>
                  <a:lnTo>
                    <a:pt x="2" y="392"/>
                  </a:lnTo>
                  <a:lnTo>
                    <a:pt x="1" y="373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6"/>
                  </a:lnTo>
                  <a:lnTo>
                    <a:pt x="4" y="298"/>
                  </a:lnTo>
                  <a:lnTo>
                    <a:pt x="6" y="280"/>
                  </a:lnTo>
                  <a:lnTo>
                    <a:pt x="10" y="263"/>
                  </a:lnTo>
                  <a:lnTo>
                    <a:pt x="14" y="246"/>
                  </a:lnTo>
                  <a:lnTo>
                    <a:pt x="19" y="228"/>
                  </a:lnTo>
                  <a:lnTo>
                    <a:pt x="24" y="212"/>
                  </a:lnTo>
                  <a:lnTo>
                    <a:pt x="31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8" y="100"/>
                  </a:lnTo>
                  <a:lnTo>
                    <a:pt x="110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1" y="4"/>
                  </a:lnTo>
                  <a:lnTo>
                    <a:pt x="308" y="2"/>
                  </a:lnTo>
                  <a:lnTo>
                    <a:pt x="327" y="0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84" y="1"/>
                  </a:lnTo>
                  <a:lnTo>
                    <a:pt x="402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4" y="13"/>
                  </a:lnTo>
                  <a:lnTo>
                    <a:pt x="470" y="17"/>
                  </a:lnTo>
                  <a:lnTo>
                    <a:pt x="486" y="24"/>
                  </a:lnTo>
                  <a:lnTo>
                    <a:pt x="501" y="30"/>
                  </a:lnTo>
                  <a:lnTo>
                    <a:pt x="515" y="36"/>
                  </a:lnTo>
                  <a:lnTo>
                    <a:pt x="529" y="44"/>
                  </a:lnTo>
                  <a:lnTo>
                    <a:pt x="544" y="52"/>
                  </a:lnTo>
                  <a:lnTo>
                    <a:pt x="557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1" y="141"/>
                  </a:lnTo>
                  <a:lnTo>
                    <a:pt x="639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2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4" y="273"/>
                  </a:moveTo>
                  <a:lnTo>
                    <a:pt x="521" y="256"/>
                  </a:lnTo>
                  <a:lnTo>
                    <a:pt x="518" y="240"/>
                  </a:lnTo>
                  <a:lnTo>
                    <a:pt x="513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1" y="185"/>
                  </a:lnTo>
                  <a:lnTo>
                    <a:pt x="481" y="175"/>
                  </a:lnTo>
                  <a:lnTo>
                    <a:pt x="471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8" y="137"/>
                  </a:lnTo>
                  <a:lnTo>
                    <a:pt x="402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9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4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3"/>
            <p:cNvSpPr>
              <a:spLocks/>
            </p:cNvSpPr>
            <p:nvPr userDrawn="1"/>
          </p:nvSpPr>
          <p:spPr bwMode="auto">
            <a:xfrm>
              <a:off x="5558" y="3007"/>
              <a:ext cx="31" cy="41"/>
            </a:xfrm>
            <a:custGeom>
              <a:avLst/>
              <a:gdLst>
                <a:gd name="T0" fmla="*/ 133 w 527"/>
                <a:gd name="T1" fmla="*/ 516 h 707"/>
                <a:gd name="T2" fmla="*/ 159 w 527"/>
                <a:gd name="T3" fmla="*/ 554 h 707"/>
                <a:gd name="T4" fmla="*/ 196 w 527"/>
                <a:gd name="T5" fmla="*/ 579 h 707"/>
                <a:gd name="T6" fmla="*/ 244 w 527"/>
                <a:gd name="T7" fmla="*/ 592 h 707"/>
                <a:gd name="T8" fmla="*/ 296 w 527"/>
                <a:gd name="T9" fmla="*/ 592 h 707"/>
                <a:gd name="T10" fmla="*/ 335 w 527"/>
                <a:gd name="T11" fmla="*/ 581 h 707"/>
                <a:gd name="T12" fmla="*/ 363 w 527"/>
                <a:gd name="T13" fmla="*/ 558 h 707"/>
                <a:gd name="T14" fmla="*/ 378 w 527"/>
                <a:gd name="T15" fmla="*/ 526 h 707"/>
                <a:gd name="T16" fmla="*/ 378 w 527"/>
                <a:gd name="T17" fmla="*/ 494 h 707"/>
                <a:gd name="T18" fmla="*/ 365 w 527"/>
                <a:gd name="T19" fmla="*/ 470 h 707"/>
                <a:gd name="T20" fmla="*/ 340 w 527"/>
                <a:gd name="T21" fmla="*/ 446 h 707"/>
                <a:gd name="T22" fmla="*/ 278 w 527"/>
                <a:gd name="T23" fmla="*/ 415 h 707"/>
                <a:gd name="T24" fmla="*/ 225 w 527"/>
                <a:gd name="T25" fmla="*/ 395 h 707"/>
                <a:gd name="T26" fmla="*/ 135 w 527"/>
                <a:gd name="T27" fmla="*/ 351 h 707"/>
                <a:gd name="T28" fmla="*/ 77 w 527"/>
                <a:gd name="T29" fmla="*/ 307 h 707"/>
                <a:gd name="T30" fmla="*/ 46 w 527"/>
                <a:gd name="T31" fmla="*/ 257 h 707"/>
                <a:gd name="T32" fmla="*/ 36 w 527"/>
                <a:gd name="T33" fmla="*/ 197 h 707"/>
                <a:gd name="T34" fmla="*/ 40 w 527"/>
                <a:gd name="T35" fmla="*/ 155 h 707"/>
                <a:gd name="T36" fmla="*/ 53 w 527"/>
                <a:gd name="T37" fmla="*/ 118 h 707"/>
                <a:gd name="T38" fmla="*/ 74 w 527"/>
                <a:gd name="T39" fmla="*/ 84 h 707"/>
                <a:gd name="T40" fmla="*/ 104 w 527"/>
                <a:gd name="T41" fmla="*/ 55 h 707"/>
                <a:gd name="T42" fmla="*/ 141 w 527"/>
                <a:gd name="T43" fmla="*/ 31 h 707"/>
                <a:gd name="T44" fmla="*/ 185 w 527"/>
                <a:gd name="T45" fmla="*/ 13 h 707"/>
                <a:gd name="T46" fmla="*/ 286 w 527"/>
                <a:gd name="T47" fmla="*/ 0 h 707"/>
                <a:gd name="T48" fmla="*/ 357 w 527"/>
                <a:gd name="T49" fmla="*/ 7 h 707"/>
                <a:gd name="T50" fmla="*/ 417 w 527"/>
                <a:gd name="T51" fmla="*/ 29 h 707"/>
                <a:gd name="T52" fmla="*/ 464 w 527"/>
                <a:gd name="T53" fmla="*/ 62 h 707"/>
                <a:gd name="T54" fmla="*/ 496 w 527"/>
                <a:gd name="T55" fmla="*/ 108 h 707"/>
                <a:gd name="T56" fmla="*/ 378 w 527"/>
                <a:gd name="T57" fmla="*/ 160 h 707"/>
                <a:gd name="T58" fmla="*/ 355 w 527"/>
                <a:gd name="T59" fmla="*/ 137 h 707"/>
                <a:gd name="T60" fmla="*/ 325 w 527"/>
                <a:gd name="T61" fmla="*/ 121 h 707"/>
                <a:gd name="T62" fmla="*/ 290 w 527"/>
                <a:gd name="T63" fmla="*/ 114 h 707"/>
                <a:gd name="T64" fmla="*/ 251 w 527"/>
                <a:gd name="T65" fmla="*/ 116 h 707"/>
                <a:gd name="T66" fmla="*/ 219 w 527"/>
                <a:gd name="T67" fmla="*/ 129 h 707"/>
                <a:gd name="T68" fmla="*/ 196 w 527"/>
                <a:gd name="T69" fmla="*/ 151 h 707"/>
                <a:gd name="T70" fmla="*/ 187 w 527"/>
                <a:gd name="T71" fmla="*/ 180 h 707"/>
                <a:gd name="T72" fmla="*/ 190 w 527"/>
                <a:gd name="T73" fmla="*/ 207 h 707"/>
                <a:gd name="T74" fmla="*/ 208 w 527"/>
                <a:gd name="T75" fmla="*/ 231 h 707"/>
                <a:gd name="T76" fmla="*/ 241 w 527"/>
                <a:gd name="T77" fmla="*/ 255 h 707"/>
                <a:gd name="T78" fmla="*/ 319 w 527"/>
                <a:gd name="T79" fmla="*/ 288 h 707"/>
                <a:gd name="T80" fmla="*/ 380 w 527"/>
                <a:gd name="T81" fmla="*/ 312 h 707"/>
                <a:gd name="T82" fmla="*/ 452 w 527"/>
                <a:gd name="T83" fmla="*/ 352 h 707"/>
                <a:gd name="T84" fmla="*/ 497 w 527"/>
                <a:gd name="T85" fmla="*/ 396 h 707"/>
                <a:gd name="T86" fmla="*/ 522 w 527"/>
                <a:gd name="T87" fmla="*/ 449 h 707"/>
                <a:gd name="T88" fmla="*/ 527 w 527"/>
                <a:gd name="T89" fmla="*/ 510 h 707"/>
                <a:gd name="T90" fmla="*/ 520 w 527"/>
                <a:gd name="T91" fmla="*/ 555 h 707"/>
                <a:gd name="T92" fmla="*/ 505 w 527"/>
                <a:gd name="T93" fmla="*/ 594 h 707"/>
                <a:gd name="T94" fmla="*/ 480 w 527"/>
                <a:gd name="T95" fmla="*/ 629 h 707"/>
                <a:gd name="T96" fmla="*/ 447 w 527"/>
                <a:gd name="T97" fmla="*/ 658 h 707"/>
                <a:gd name="T98" fmla="*/ 406 w 527"/>
                <a:gd name="T99" fmla="*/ 681 h 707"/>
                <a:gd name="T100" fmla="*/ 358 w 527"/>
                <a:gd name="T101" fmla="*/ 697 h 707"/>
                <a:gd name="T102" fmla="*/ 290 w 527"/>
                <a:gd name="T103" fmla="*/ 706 h 707"/>
                <a:gd name="T104" fmla="*/ 192 w 527"/>
                <a:gd name="T105" fmla="*/ 702 h 707"/>
                <a:gd name="T106" fmla="*/ 116 w 527"/>
                <a:gd name="T107" fmla="*/ 680 h 707"/>
                <a:gd name="T108" fmla="*/ 56 w 527"/>
                <a:gd name="T109" fmla="*/ 638 h 707"/>
                <a:gd name="T110" fmla="*/ 10 w 527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7" h="707">
                  <a:moveTo>
                    <a:pt x="0" y="561"/>
                  </a:moveTo>
                  <a:lnTo>
                    <a:pt x="124" y="493"/>
                  </a:lnTo>
                  <a:lnTo>
                    <a:pt x="128" y="505"/>
                  </a:lnTo>
                  <a:lnTo>
                    <a:pt x="133" y="516"/>
                  </a:lnTo>
                  <a:lnTo>
                    <a:pt x="138" y="527"/>
                  </a:lnTo>
                  <a:lnTo>
                    <a:pt x="144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8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9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4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6" y="585"/>
                  </a:lnTo>
                  <a:lnTo>
                    <a:pt x="335" y="581"/>
                  </a:lnTo>
                  <a:lnTo>
                    <a:pt x="343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3" y="558"/>
                  </a:lnTo>
                  <a:lnTo>
                    <a:pt x="368" y="551"/>
                  </a:lnTo>
                  <a:lnTo>
                    <a:pt x="372" y="543"/>
                  </a:lnTo>
                  <a:lnTo>
                    <a:pt x="375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79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69" y="476"/>
                  </a:lnTo>
                  <a:lnTo>
                    <a:pt x="365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7" y="451"/>
                  </a:lnTo>
                  <a:lnTo>
                    <a:pt x="340" y="446"/>
                  </a:lnTo>
                  <a:lnTo>
                    <a:pt x="331" y="441"/>
                  </a:lnTo>
                  <a:lnTo>
                    <a:pt x="322" y="435"/>
                  </a:lnTo>
                  <a:lnTo>
                    <a:pt x="301" y="425"/>
                  </a:lnTo>
                  <a:lnTo>
                    <a:pt x="278" y="415"/>
                  </a:lnTo>
                  <a:lnTo>
                    <a:pt x="261" y="409"/>
                  </a:lnTo>
                  <a:lnTo>
                    <a:pt x="247" y="404"/>
                  </a:lnTo>
                  <a:lnTo>
                    <a:pt x="235" y="399"/>
                  </a:lnTo>
                  <a:lnTo>
                    <a:pt x="225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7" y="340"/>
                  </a:lnTo>
                  <a:lnTo>
                    <a:pt x="102" y="329"/>
                  </a:lnTo>
                  <a:lnTo>
                    <a:pt x="89" y="318"/>
                  </a:lnTo>
                  <a:lnTo>
                    <a:pt x="77" y="307"/>
                  </a:lnTo>
                  <a:lnTo>
                    <a:pt x="67" y="295"/>
                  </a:lnTo>
                  <a:lnTo>
                    <a:pt x="59" y="283"/>
                  </a:lnTo>
                  <a:lnTo>
                    <a:pt x="52" y="270"/>
                  </a:lnTo>
                  <a:lnTo>
                    <a:pt x="46" y="257"/>
                  </a:lnTo>
                  <a:lnTo>
                    <a:pt x="41" y="243"/>
                  </a:lnTo>
                  <a:lnTo>
                    <a:pt x="38" y="228"/>
                  </a:lnTo>
                  <a:lnTo>
                    <a:pt x="36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8" y="165"/>
                  </a:lnTo>
                  <a:lnTo>
                    <a:pt x="40" y="155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7" y="109"/>
                  </a:lnTo>
                  <a:lnTo>
                    <a:pt x="62" y="101"/>
                  </a:lnTo>
                  <a:lnTo>
                    <a:pt x="68" y="92"/>
                  </a:lnTo>
                  <a:lnTo>
                    <a:pt x="74" y="84"/>
                  </a:lnTo>
                  <a:lnTo>
                    <a:pt x="81" y="77"/>
                  </a:lnTo>
                  <a:lnTo>
                    <a:pt x="88" y="69"/>
                  </a:lnTo>
                  <a:lnTo>
                    <a:pt x="96" y="62"/>
                  </a:lnTo>
                  <a:lnTo>
                    <a:pt x="104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1" y="37"/>
                  </a:lnTo>
                  <a:lnTo>
                    <a:pt x="141" y="31"/>
                  </a:lnTo>
                  <a:lnTo>
                    <a:pt x="151" y="26"/>
                  </a:lnTo>
                  <a:lnTo>
                    <a:pt x="163" y="21"/>
                  </a:lnTo>
                  <a:lnTo>
                    <a:pt x="174" y="17"/>
                  </a:lnTo>
                  <a:lnTo>
                    <a:pt x="185" y="13"/>
                  </a:lnTo>
                  <a:lnTo>
                    <a:pt x="208" y="7"/>
                  </a:lnTo>
                  <a:lnTo>
                    <a:pt x="233" y="3"/>
                  </a:lnTo>
                  <a:lnTo>
                    <a:pt x="259" y="1"/>
                  </a:lnTo>
                  <a:lnTo>
                    <a:pt x="286" y="0"/>
                  </a:lnTo>
                  <a:lnTo>
                    <a:pt x="305" y="0"/>
                  </a:lnTo>
                  <a:lnTo>
                    <a:pt x="323" y="1"/>
                  </a:lnTo>
                  <a:lnTo>
                    <a:pt x="340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2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4" y="53"/>
                  </a:lnTo>
                  <a:lnTo>
                    <a:pt x="464" y="62"/>
                  </a:lnTo>
                  <a:lnTo>
                    <a:pt x="473" y="73"/>
                  </a:lnTo>
                  <a:lnTo>
                    <a:pt x="482" y="84"/>
                  </a:lnTo>
                  <a:lnTo>
                    <a:pt x="489" y="96"/>
                  </a:lnTo>
                  <a:lnTo>
                    <a:pt x="496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2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5" y="137"/>
                  </a:lnTo>
                  <a:lnTo>
                    <a:pt x="348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299" y="115"/>
                  </a:lnTo>
                  <a:lnTo>
                    <a:pt x="290" y="114"/>
                  </a:lnTo>
                  <a:lnTo>
                    <a:pt x="280" y="113"/>
                  </a:lnTo>
                  <a:lnTo>
                    <a:pt x="270" y="114"/>
                  </a:lnTo>
                  <a:lnTo>
                    <a:pt x="260" y="115"/>
                  </a:lnTo>
                  <a:lnTo>
                    <a:pt x="251" y="116"/>
                  </a:lnTo>
                  <a:lnTo>
                    <a:pt x="242" y="119"/>
                  </a:lnTo>
                  <a:lnTo>
                    <a:pt x="234" y="121"/>
                  </a:lnTo>
                  <a:lnTo>
                    <a:pt x="226" y="125"/>
                  </a:lnTo>
                  <a:lnTo>
                    <a:pt x="219" y="129"/>
                  </a:lnTo>
                  <a:lnTo>
                    <a:pt x="212" y="134"/>
                  </a:lnTo>
                  <a:lnTo>
                    <a:pt x="206" y="139"/>
                  </a:lnTo>
                  <a:lnTo>
                    <a:pt x="201" y="145"/>
                  </a:lnTo>
                  <a:lnTo>
                    <a:pt x="196" y="151"/>
                  </a:lnTo>
                  <a:lnTo>
                    <a:pt x="193" y="158"/>
                  </a:lnTo>
                  <a:lnTo>
                    <a:pt x="190" y="164"/>
                  </a:lnTo>
                  <a:lnTo>
                    <a:pt x="188" y="172"/>
                  </a:lnTo>
                  <a:lnTo>
                    <a:pt x="187" y="180"/>
                  </a:lnTo>
                  <a:lnTo>
                    <a:pt x="186" y="188"/>
                  </a:lnTo>
                  <a:lnTo>
                    <a:pt x="187" y="194"/>
                  </a:lnTo>
                  <a:lnTo>
                    <a:pt x="188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3" y="243"/>
                  </a:lnTo>
                  <a:lnTo>
                    <a:pt x="231" y="249"/>
                  </a:lnTo>
                  <a:lnTo>
                    <a:pt x="241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7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2" y="352"/>
                  </a:lnTo>
                  <a:lnTo>
                    <a:pt x="465" y="362"/>
                  </a:lnTo>
                  <a:lnTo>
                    <a:pt x="478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5" y="408"/>
                  </a:lnTo>
                  <a:lnTo>
                    <a:pt x="512" y="421"/>
                  </a:lnTo>
                  <a:lnTo>
                    <a:pt x="517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6" y="481"/>
                  </a:lnTo>
                  <a:lnTo>
                    <a:pt x="527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4" y="533"/>
                  </a:lnTo>
                  <a:lnTo>
                    <a:pt x="523" y="544"/>
                  </a:lnTo>
                  <a:lnTo>
                    <a:pt x="520" y="555"/>
                  </a:lnTo>
                  <a:lnTo>
                    <a:pt x="517" y="565"/>
                  </a:lnTo>
                  <a:lnTo>
                    <a:pt x="513" y="575"/>
                  </a:lnTo>
                  <a:lnTo>
                    <a:pt x="509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3" y="636"/>
                  </a:lnTo>
                  <a:lnTo>
                    <a:pt x="465" y="644"/>
                  </a:lnTo>
                  <a:lnTo>
                    <a:pt x="456" y="651"/>
                  </a:lnTo>
                  <a:lnTo>
                    <a:pt x="447" y="658"/>
                  </a:lnTo>
                  <a:lnTo>
                    <a:pt x="437" y="664"/>
                  </a:lnTo>
                  <a:lnTo>
                    <a:pt x="428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4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8" y="697"/>
                  </a:lnTo>
                  <a:lnTo>
                    <a:pt x="345" y="700"/>
                  </a:lnTo>
                  <a:lnTo>
                    <a:pt x="332" y="702"/>
                  </a:lnTo>
                  <a:lnTo>
                    <a:pt x="318" y="704"/>
                  </a:lnTo>
                  <a:lnTo>
                    <a:pt x="290" y="706"/>
                  </a:lnTo>
                  <a:lnTo>
                    <a:pt x="259" y="707"/>
                  </a:lnTo>
                  <a:lnTo>
                    <a:pt x="236" y="707"/>
                  </a:lnTo>
                  <a:lnTo>
                    <a:pt x="214" y="705"/>
                  </a:lnTo>
                  <a:lnTo>
                    <a:pt x="192" y="702"/>
                  </a:lnTo>
                  <a:lnTo>
                    <a:pt x="172" y="698"/>
                  </a:lnTo>
                  <a:lnTo>
                    <a:pt x="152" y="693"/>
                  </a:lnTo>
                  <a:lnTo>
                    <a:pt x="133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4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3" y="625"/>
                  </a:lnTo>
                  <a:lnTo>
                    <a:pt x="31" y="611"/>
                  </a:lnTo>
                  <a:lnTo>
                    <a:pt x="20" y="596"/>
                  </a:lnTo>
                  <a:lnTo>
                    <a:pt x="1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507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 userDrawn="1"/>
        </p:nvSpPr>
        <p:spPr bwMode="gray">
          <a:xfrm>
            <a:off x="3" y="0"/>
            <a:ext cx="6634159" cy="5156975"/>
          </a:xfrm>
          <a:custGeom>
            <a:avLst/>
            <a:gdLst>
              <a:gd name="T0" fmla="*/ 6428 w 6428"/>
              <a:gd name="T1" fmla="*/ 5177 h 5177"/>
              <a:gd name="T2" fmla="*/ 0 w 6428"/>
              <a:gd name="T3" fmla="*/ 5177 h 5177"/>
              <a:gd name="T4" fmla="*/ 0 w 6428"/>
              <a:gd name="T5" fmla="*/ 0 h 5177"/>
              <a:gd name="T6" fmla="*/ 3494 w 6428"/>
              <a:gd name="T7" fmla="*/ 0 h 5177"/>
              <a:gd name="T8" fmla="*/ 6428 w 6428"/>
              <a:gd name="T9" fmla="*/ 5177 h 5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428" h="5177">
                <a:moveTo>
                  <a:pt x="6428" y="5177"/>
                </a:moveTo>
                <a:lnTo>
                  <a:pt x="0" y="5177"/>
                </a:lnTo>
                <a:lnTo>
                  <a:pt x="0" y="0"/>
                </a:lnTo>
                <a:lnTo>
                  <a:pt x="3494" y="0"/>
                </a:lnTo>
                <a:lnTo>
                  <a:pt x="6428" y="5177"/>
                </a:lnTo>
                <a:close/>
              </a:path>
            </a:pathLst>
          </a:custGeom>
          <a:solidFill>
            <a:srgbClr val="0098DB">
              <a:alpha val="89000"/>
            </a:srgbClr>
          </a:solidFill>
          <a:ln w="381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endParaRPr lang="en-US" sz="2800" dirty="0">
              <a:latin typeface="Bebas Neue" panose="020B0506020202020201" pitchFamily="34" charset="0"/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312737" y="955357"/>
            <a:ext cx="4986337" cy="3658683"/>
          </a:xfrm>
          <a:prstGeom prst="rect">
            <a:avLst/>
          </a:prstGeom>
        </p:spPr>
        <p:txBody>
          <a:bodyPr anchor="b" anchorCtr="0"/>
          <a:lstStyle>
            <a:lvl1pPr marL="0" indent="0">
              <a:spcAft>
                <a:spcPts val="1200"/>
              </a:spcAft>
              <a:buNone/>
              <a:defRPr lang="en-US" sz="4000" b="1" kern="1200" cap="all" baseline="0" smtClean="0">
                <a:solidFill>
                  <a:sysClr val="window" lastClr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Roboto Condensed" panose="02000000000000000000" pitchFamily="2" charset="0"/>
                <a:cs typeface="+mn-cs"/>
              </a:defRPr>
            </a:lvl1pPr>
            <a:lvl2pPr marL="292100" indent="-292100">
              <a:lnSpc>
                <a:spcPct val="80000"/>
              </a:lnSpc>
              <a:spcAft>
                <a:spcPts val="900"/>
              </a:spcAft>
              <a:buClr>
                <a:schemeClr val="bg1"/>
              </a:buClr>
              <a:buSzPct val="70000"/>
              <a:buFont typeface="Wingdings" panose="05000000000000000000" pitchFamily="2" charset="2"/>
              <a:buChar char="§"/>
              <a:defRPr sz="2800" b="1" i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Roboto Condensed" panose="02000000000000000000" pitchFamily="2" charset="0"/>
              </a:defRPr>
            </a:lvl2pPr>
            <a:lvl3pPr marL="292100" indent="-292100">
              <a:lnSpc>
                <a:spcPct val="80000"/>
              </a:lnSpc>
              <a:spcAft>
                <a:spcPts val="900"/>
              </a:spcAft>
              <a:buSzPct val="70000"/>
              <a:buFont typeface="Wingdings" panose="05000000000000000000" pitchFamily="2" charset="2"/>
              <a:buChar char="§"/>
              <a:defRPr lang="en-US" sz="2800" i="0" kern="1200" dirty="0" smtClean="0">
                <a:solidFill>
                  <a:srgbClr val="154E75"/>
                </a:solidFill>
                <a:effectLst/>
                <a:latin typeface="+mn-lt"/>
                <a:ea typeface="Roboto Condensed" panose="02000000000000000000" pitchFamily="2" charset="0"/>
                <a:cs typeface="Roboto Condensed Regular"/>
              </a:defRPr>
            </a:lvl3pPr>
            <a:lvl4pPr>
              <a:defRPr sz="1050">
                <a:latin typeface="+mn-lt"/>
                <a:ea typeface="Roboto Condensed" panose="02000000000000000000" pitchFamily="2" charset="0"/>
              </a:defRPr>
            </a:lvl4pPr>
            <a:lvl5pPr>
              <a:defRPr sz="1050">
                <a:latin typeface="+mn-lt"/>
                <a:ea typeface="Roboto Condensed" panose="02000000000000000000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5" name="Group 4"/>
          <p:cNvGrpSpPr>
            <a:grpSpLocks noChangeAspect="1"/>
          </p:cNvGrpSpPr>
          <p:nvPr userDrawn="1"/>
        </p:nvGrpSpPr>
        <p:grpSpPr bwMode="auto">
          <a:xfrm>
            <a:off x="7372350" y="4243388"/>
            <a:ext cx="1500188" cy="622300"/>
            <a:chOff x="4644" y="2673"/>
            <a:chExt cx="945" cy="3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Freeform 5"/>
            <p:cNvSpPr>
              <a:spLocks/>
            </p:cNvSpPr>
            <p:nvPr userDrawn="1"/>
          </p:nvSpPr>
          <p:spPr bwMode="auto">
            <a:xfrm>
              <a:off x="4935" y="2673"/>
              <a:ext cx="115" cy="115"/>
            </a:xfrm>
            <a:custGeom>
              <a:avLst/>
              <a:gdLst>
                <a:gd name="T0" fmla="*/ 1948 w 1953"/>
                <a:gd name="T1" fmla="*/ 1077 h 1955"/>
                <a:gd name="T2" fmla="*/ 1923 w 1953"/>
                <a:gd name="T3" fmla="*/ 1222 h 1955"/>
                <a:gd name="T4" fmla="*/ 1877 w 1953"/>
                <a:gd name="T5" fmla="*/ 1357 h 1955"/>
                <a:gd name="T6" fmla="*/ 1811 w 1953"/>
                <a:gd name="T7" fmla="*/ 1484 h 1955"/>
                <a:gd name="T8" fmla="*/ 1730 w 1953"/>
                <a:gd name="T9" fmla="*/ 1598 h 1955"/>
                <a:gd name="T10" fmla="*/ 1634 w 1953"/>
                <a:gd name="T11" fmla="*/ 1701 h 1955"/>
                <a:gd name="T12" fmla="*/ 1522 w 1953"/>
                <a:gd name="T13" fmla="*/ 1787 h 1955"/>
                <a:gd name="T14" fmla="*/ 1400 w 1953"/>
                <a:gd name="T15" fmla="*/ 1859 h 1955"/>
                <a:gd name="T16" fmla="*/ 1267 w 1953"/>
                <a:gd name="T17" fmla="*/ 1911 h 1955"/>
                <a:gd name="T18" fmla="*/ 1126 w 1953"/>
                <a:gd name="T19" fmla="*/ 1943 h 1955"/>
                <a:gd name="T20" fmla="*/ 977 w 1953"/>
                <a:gd name="T21" fmla="*/ 1955 h 1955"/>
                <a:gd name="T22" fmla="*/ 827 w 1953"/>
                <a:gd name="T23" fmla="*/ 1943 h 1955"/>
                <a:gd name="T24" fmla="*/ 686 w 1953"/>
                <a:gd name="T25" fmla="*/ 1911 h 1955"/>
                <a:gd name="T26" fmla="*/ 553 w 1953"/>
                <a:gd name="T27" fmla="*/ 1859 h 1955"/>
                <a:gd name="T28" fmla="*/ 431 w 1953"/>
                <a:gd name="T29" fmla="*/ 1787 h 1955"/>
                <a:gd name="T30" fmla="*/ 320 w 1953"/>
                <a:gd name="T31" fmla="*/ 1701 h 1955"/>
                <a:gd name="T32" fmla="*/ 223 w 1953"/>
                <a:gd name="T33" fmla="*/ 1598 h 1955"/>
                <a:gd name="T34" fmla="*/ 142 w 1953"/>
                <a:gd name="T35" fmla="*/ 1484 h 1955"/>
                <a:gd name="T36" fmla="*/ 76 w 1953"/>
                <a:gd name="T37" fmla="*/ 1357 h 1955"/>
                <a:gd name="T38" fmla="*/ 31 w 1953"/>
                <a:gd name="T39" fmla="*/ 1222 h 1955"/>
                <a:gd name="T40" fmla="*/ 5 w 1953"/>
                <a:gd name="T41" fmla="*/ 1077 h 1955"/>
                <a:gd name="T42" fmla="*/ 1 w 1953"/>
                <a:gd name="T43" fmla="*/ 926 h 1955"/>
                <a:gd name="T44" fmla="*/ 20 w 1953"/>
                <a:gd name="T45" fmla="*/ 780 h 1955"/>
                <a:gd name="T46" fmla="*/ 59 w 1953"/>
                <a:gd name="T47" fmla="*/ 641 h 1955"/>
                <a:gd name="T48" fmla="*/ 117 w 1953"/>
                <a:gd name="T49" fmla="*/ 511 h 1955"/>
                <a:gd name="T50" fmla="*/ 194 w 1953"/>
                <a:gd name="T51" fmla="*/ 393 h 1955"/>
                <a:gd name="T52" fmla="*/ 286 w 1953"/>
                <a:gd name="T53" fmla="*/ 286 h 1955"/>
                <a:gd name="T54" fmla="*/ 393 w 1953"/>
                <a:gd name="T55" fmla="*/ 194 h 1955"/>
                <a:gd name="T56" fmla="*/ 511 w 1953"/>
                <a:gd name="T57" fmla="*/ 118 h 1955"/>
                <a:gd name="T58" fmla="*/ 641 w 1953"/>
                <a:gd name="T59" fmla="*/ 59 h 1955"/>
                <a:gd name="T60" fmla="*/ 780 w 1953"/>
                <a:gd name="T61" fmla="*/ 20 h 1955"/>
                <a:gd name="T62" fmla="*/ 927 w 1953"/>
                <a:gd name="T63" fmla="*/ 1 h 1955"/>
                <a:gd name="T64" fmla="*/ 1076 w 1953"/>
                <a:gd name="T65" fmla="*/ 5 h 1955"/>
                <a:gd name="T66" fmla="*/ 1221 w 1953"/>
                <a:gd name="T67" fmla="*/ 31 h 1955"/>
                <a:gd name="T68" fmla="*/ 1356 w 1953"/>
                <a:gd name="T69" fmla="*/ 76 h 1955"/>
                <a:gd name="T70" fmla="*/ 1483 w 1953"/>
                <a:gd name="T71" fmla="*/ 142 h 1955"/>
                <a:gd name="T72" fmla="*/ 1597 w 1953"/>
                <a:gd name="T73" fmla="*/ 223 h 1955"/>
                <a:gd name="T74" fmla="*/ 1700 w 1953"/>
                <a:gd name="T75" fmla="*/ 320 h 1955"/>
                <a:gd name="T76" fmla="*/ 1786 w 1953"/>
                <a:gd name="T77" fmla="*/ 431 h 1955"/>
                <a:gd name="T78" fmla="*/ 1857 w 1953"/>
                <a:gd name="T79" fmla="*/ 554 h 1955"/>
                <a:gd name="T80" fmla="*/ 1910 w 1953"/>
                <a:gd name="T81" fmla="*/ 686 h 1955"/>
                <a:gd name="T82" fmla="*/ 1942 w 1953"/>
                <a:gd name="T83" fmla="*/ 828 h 1955"/>
                <a:gd name="T84" fmla="*/ 1953 w 1953"/>
                <a:gd name="T85" fmla="*/ 978 h 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5">
                  <a:moveTo>
                    <a:pt x="1953" y="978"/>
                  </a:moveTo>
                  <a:lnTo>
                    <a:pt x="1952" y="1028"/>
                  </a:lnTo>
                  <a:lnTo>
                    <a:pt x="1948" y="1077"/>
                  </a:lnTo>
                  <a:lnTo>
                    <a:pt x="1942" y="1126"/>
                  </a:lnTo>
                  <a:lnTo>
                    <a:pt x="1933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1" y="1484"/>
                  </a:lnTo>
                  <a:lnTo>
                    <a:pt x="1786" y="1524"/>
                  </a:lnTo>
                  <a:lnTo>
                    <a:pt x="1759" y="1562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7" y="1669"/>
                  </a:lnTo>
                  <a:lnTo>
                    <a:pt x="1634" y="1701"/>
                  </a:lnTo>
                  <a:lnTo>
                    <a:pt x="1597" y="1731"/>
                  </a:lnTo>
                  <a:lnTo>
                    <a:pt x="1561" y="1760"/>
                  </a:lnTo>
                  <a:lnTo>
                    <a:pt x="1522" y="1787"/>
                  </a:lnTo>
                  <a:lnTo>
                    <a:pt x="1483" y="1813"/>
                  </a:lnTo>
                  <a:lnTo>
                    <a:pt x="1442" y="1837"/>
                  </a:lnTo>
                  <a:lnTo>
                    <a:pt x="1400" y="1859"/>
                  </a:lnTo>
                  <a:lnTo>
                    <a:pt x="1356" y="1878"/>
                  </a:lnTo>
                  <a:lnTo>
                    <a:pt x="1312" y="1896"/>
                  </a:lnTo>
                  <a:lnTo>
                    <a:pt x="1267" y="1911"/>
                  </a:lnTo>
                  <a:lnTo>
                    <a:pt x="1221" y="1924"/>
                  </a:lnTo>
                  <a:lnTo>
                    <a:pt x="1174" y="1935"/>
                  </a:lnTo>
                  <a:lnTo>
                    <a:pt x="1126" y="1943"/>
                  </a:lnTo>
                  <a:lnTo>
                    <a:pt x="1076" y="1950"/>
                  </a:lnTo>
                  <a:lnTo>
                    <a:pt x="1027" y="1953"/>
                  </a:lnTo>
                  <a:lnTo>
                    <a:pt x="977" y="1955"/>
                  </a:lnTo>
                  <a:lnTo>
                    <a:pt x="927" y="1953"/>
                  </a:lnTo>
                  <a:lnTo>
                    <a:pt x="877" y="1950"/>
                  </a:lnTo>
                  <a:lnTo>
                    <a:pt x="827" y="1943"/>
                  </a:lnTo>
                  <a:lnTo>
                    <a:pt x="780" y="1935"/>
                  </a:lnTo>
                  <a:lnTo>
                    <a:pt x="733" y="1924"/>
                  </a:lnTo>
                  <a:lnTo>
                    <a:pt x="686" y="1911"/>
                  </a:lnTo>
                  <a:lnTo>
                    <a:pt x="641" y="1896"/>
                  </a:lnTo>
                  <a:lnTo>
                    <a:pt x="596" y="1878"/>
                  </a:lnTo>
                  <a:lnTo>
                    <a:pt x="553" y="1859"/>
                  </a:lnTo>
                  <a:lnTo>
                    <a:pt x="511" y="1837"/>
                  </a:lnTo>
                  <a:lnTo>
                    <a:pt x="470" y="1813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9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4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1" y="1028"/>
                  </a:lnTo>
                  <a:lnTo>
                    <a:pt x="0" y="978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1" y="59"/>
                  </a:lnTo>
                  <a:lnTo>
                    <a:pt x="686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7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2" y="59"/>
                  </a:lnTo>
                  <a:lnTo>
                    <a:pt x="1356" y="76"/>
                  </a:lnTo>
                  <a:lnTo>
                    <a:pt x="1400" y="96"/>
                  </a:lnTo>
                  <a:lnTo>
                    <a:pt x="1442" y="118"/>
                  </a:lnTo>
                  <a:lnTo>
                    <a:pt x="1483" y="142"/>
                  </a:lnTo>
                  <a:lnTo>
                    <a:pt x="1522" y="167"/>
                  </a:lnTo>
                  <a:lnTo>
                    <a:pt x="1561" y="194"/>
                  </a:lnTo>
                  <a:lnTo>
                    <a:pt x="1597" y="223"/>
                  </a:lnTo>
                  <a:lnTo>
                    <a:pt x="1634" y="254"/>
                  </a:lnTo>
                  <a:lnTo>
                    <a:pt x="1667" y="286"/>
                  </a:lnTo>
                  <a:lnTo>
                    <a:pt x="1700" y="320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1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 userDrawn="1"/>
          </p:nvSpPr>
          <p:spPr bwMode="auto">
            <a:xfrm>
              <a:off x="4789" y="2673"/>
              <a:ext cx="115" cy="115"/>
            </a:xfrm>
            <a:custGeom>
              <a:avLst/>
              <a:gdLst>
                <a:gd name="T0" fmla="*/ 1949 w 1954"/>
                <a:gd name="T1" fmla="*/ 1077 h 1954"/>
                <a:gd name="T2" fmla="*/ 1923 w 1954"/>
                <a:gd name="T3" fmla="*/ 1222 h 1954"/>
                <a:gd name="T4" fmla="*/ 1877 w 1954"/>
                <a:gd name="T5" fmla="*/ 1357 h 1954"/>
                <a:gd name="T6" fmla="*/ 1812 w 1954"/>
                <a:gd name="T7" fmla="*/ 1484 h 1954"/>
                <a:gd name="T8" fmla="*/ 1731 w 1954"/>
                <a:gd name="T9" fmla="*/ 1598 h 1954"/>
                <a:gd name="T10" fmla="*/ 1634 w 1954"/>
                <a:gd name="T11" fmla="*/ 1700 h 1954"/>
                <a:gd name="T12" fmla="*/ 1523 w 1954"/>
                <a:gd name="T13" fmla="*/ 1787 h 1954"/>
                <a:gd name="T14" fmla="*/ 1401 w 1954"/>
                <a:gd name="T15" fmla="*/ 1858 h 1954"/>
                <a:gd name="T16" fmla="*/ 1267 w 1954"/>
                <a:gd name="T17" fmla="*/ 1910 h 1954"/>
                <a:gd name="T18" fmla="*/ 1126 w 1954"/>
                <a:gd name="T19" fmla="*/ 1943 h 1954"/>
                <a:gd name="T20" fmla="*/ 977 w 1954"/>
                <a:gd name="T21" fmla="*/ 1954 h 1954"/>
                <a:gd name="T22" fmla="*/ 828 w 1954"/>
                <a:gd name="T23" fmla="*/ 1943 h 1954"/>
                <a:gd name="T24" fmla="*/ 687 w 1954"/>
                <a:gd name="T25" fmla="*/ 1910 h 1954"/>
                <a:gd name="T26" fmla="*/ 553 w 1954"/>
                <a:gd name="T27" fmla="*/ 1858 h 1954"/>
                <a:gd name="T28" fmla="*/ 431 w 1954"/>
                <a:gd name="T29" fmla="*/ 1787 h 1954"/>
                <a:gd name="T30" fmla="*/ 320 w 1954"/>
                <a:gd name="T31" fmla="*/ 1700 h 1954"/>
                <a:gd name="T32" fmla="*/ 223 w 1954"/>
                <a:gd name="T33" fmla="*/ 1598 h 1954"/>
                <a:gd name="T34" fmla="*/ 142 w 1954"/>
                <a:gd name="T35" fmla="*/ 1484 h 1954"/>
                <a:gd name="T36" fmla="*/ 77 w 1954"/>
                <a:gd name="T37" fmla="*/ 1357 h 1954"/>
                <a:gd name="T38" fmla="*/ 31 w 1954"/>
                <a:gd name="T39" fmla="*/ 1222 h 1954"/>
                <a:gd name="T40" fmla="*/ 5 w 1954"/>
                <a:gd name="T41" fmla="*/ 1077 h 1954"/>
                <a:gd name="T42" fmla="*/ 2 w 1954"/>
                <a:gd name="T43" fmla="*/ 927 h 1954"/>
                <a:gd name="T44" fmla="*/ 20 w 1954"/>
                <a:gd name="T45" fmla="*/ 781 h 1954"/>
                <a:gd name="T46" fmla="*/ 59 w 1954"/>
                <a:gd name="T47" fmla="*/ 641 h 1954"/>
                <a:gd name="T48" fmla="*/ 118 w 1954"/>
                <a:gd name="T49" fmla="*/ 511 h 1954"/>
                <a:gd name="T50" fmla="*/ 194 w 1954"/>
                <a:gd name="T51" fmla="*/ 393 h 1954"/>
                <a:gd name="T52" fmla="*/ 286 w 1954"/>
                <a:gd name="T53" fmla="*/ 286 h 1954"/>
                <a:gd name="T54" fmla="*/ 393 w 1954"/>
                <a:gd name="T55" fmla="*/ 194 h 1954"/>
                <a:gd name="T56" fmla="*/ 511 w 1954"/>
                <a:gd name="T57" fmla="*/ 118 h 1954"/>
                <a:gd name="T58" fmla="*/ 641 w 1954"/>
                <a:gd name="T59" fmla="*/ 59 h 1954"/>
                <a:gd name="T60" fmla="*/ 780 w 1954"/>
                <a:gd name="T61" fmla="*/ 20 h 1954"/>
                <a:gd name="T62" fmla="*/ 927 w 1954"/>
                <a:gd name="T63" fmla="*/ 1 h 1954"/>
                <a:gd name="T64" fmla="*/ 1076 w 1954"/>
                <a:gd name="T65" fmla="*/ 5 h 1954"/>
                <a:gd name="T66" fmla="*/ 1221 w 1954"/>
                <a:gd name="T67" fmla="*/ 31 h 1954"/>
                <a:gd name="T68" fmla="*/ 1357 w 1954"/>
                <a:gd name="T69" fmla="*/ 77 h 1954"/>
                <a:gd name="T70" fmla="*/ 1483 w 1954"/>
                <a:gd name="T71" fmla="*/ 142 h 1954"/>
                <a:gd name="T72" fmla="*/ 1598 w 1954"/>
                <a:gd name="T73" fmla="*/ 223 h 1954"/>
                <a:gd name="T74" fmla="*/ 1700 w 1954"/>
                <a:gd name="T75" fmla="*/ 320 h 1954"/>
                <a:gd name="T76" fmla="*/ 1787 w 1954"/>
                <a:gd name="T77" fmla="*/ 431 h 1954"/>
                <a:gd name="T78" fmla="*/ 1858 w 1954"/>
                <a:gd name="T79" fmla="*/ 554 h 1954"/>
                <a:gd name="T80" fmla="*/ 1910 w 1954"/>
                <a:gd name="T81" fmla="*/ 686 h 1954"/>
                <a:gd name="T82" fmla="*/ 1943 w 1954"/>
                <a:gd name="T83" fmla="*/ 828 h 1954"/>
                <a:gd name="T84" fmla="*/ 1954 w 1954"/>
                <a:gd name="T85" fmla="*/ 978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4" h="1954">
                  <a:moveTo>
                    <a:pt x="1954" y="978"/>
                  </a:moveTo>
                  <a:lnTo>
                    <a:pt x="1953" y="1028"/>
                  </a:lnTo>
                  <a:lnTo>
                    <a:pt x="1949" y="1077"/>
                  </a:lnTo>
                  <a:lnTo>
                    <a:pt x="1943" y="1126"/>
                  </a:lnTo>
                  <a:lnTo>
                    <a:pt x="1934" y="1174"/>
                  </a:lnTo>
                  <a:lnTo>
                    <a:pt x="1923" y="1222"/>
                  </a:lnTo>
                  <a:lnTo>
                    <a:pt x="1910" y="1268"/>
                  </a:lnTo>
                  <a:lnTo>
                    <a:pt x="1895" y="1313"/>
                  </a:lnTo>
                  <a:lnTo>
                    <a:pt x="1877" y="1357"/>
                  </a:lnTo>
                  <a:lnTo>
                    <a:pt x="1858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7" y="1523"/>
                  </a:lnTo>
                  <a:lnTo>
                    <a:pt x="1760" y="1562"/>
                  </a:lnTo>
                  <a:lnTo>
                    <a:pt x="1731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0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3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6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7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3"/>
                  </a:lnTo>
                  <a:lnTo>
                    <a:pt x="687" y="1910"/>
                  </a:lnTo>
                  <a:lnTo>
                    <a:pt x="641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0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0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2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8" y="1443"/>
                  </a:lnTo>
                  <a:lnTo>
                    <a:pt x="96" y="1401"/>
                  </a:lnTo>
                  <a:lnTo>
                    <a:pt x="77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2"/>
                  </a:lnTo>
                  <a:lnTo>
                    <a:pt x="20" y="1174"/>
                  </a:lnTo>
                  <a:lnTo>
                    <a:pt x="11" y="1126"/>
                  </a:lnTo>
                  <a:lnTo>
                    <a:pt x="5" y="1077"/>
                  </a:lnTo>
                  <a:lnTo>
                    <a:pt x="2" y="1028"/>
                  </a:lnTo>
                  <a:lnTo>
                    <a:pt x="0" y="978"/>
                  </a:lnTo>
                  <a:lnTo>
                    <a:pt x="2" y="927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1"/>
                  </a:lnTo>
                  <a:lnTo>
                    <a:pt x="31" y="733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7" y="597"/>
                  </a:lnTo>
                  <a:lnTo>
                    <a:pt x="96" y="554"/>
                  </a:lnTo>
                  <a:lnTo>
                    <a:pt x="118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0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0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7"/>
                  </a:lnTo>
                  <a:lnTo>
                    <a:pt x="641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7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6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7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0"/>
                  </a:lnTo>
                  <a:lnTo>
                    <a:pt x="1731" y="356"/>
                  </a:lnTo>
                  <a:lnTo>
                    <a:pt x="1760" y="393"/>
                  </a:lnTo>
                  <a:lnTo>
                    <a:pt x="1787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8" y="554"/>
                  </a:lnTo>
                  <a:lnTo>
                    <a:pt x="1877" y="597"/>
                  </a:lnTo>
                  <a:lnTo>
                    <a:pt x="1895" y="641"/>
                  </a:lnTo>
                  <a:lnTo>
                    <a:pt x="1910" y="686"/>
                  </a:lnTo>
                  <a:lnTo>
                    <a:pt x="1923" y="733"/>
                  </a:lnTo>
                  <a:lnTo>
                    <a:pt x="1934" y="781"/>
                  </a:lnTo>
                  <a:lnTo>
                    <a:pt x="1943" y="828"/>
                  </a:lnTo>
                  <a:lnTo>
                    <a:pt x="1949" y="877"/>
                  </a:lnTo>
                  <a:lnTo>
                    <a:pt x="1953" y="927"/>
                  </a:lnTo>
                  <a:lnTo>
                    <a:pt x="1954" y="97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4644" y="2674"/>
              <a:ext cx="115" cy="114"/>
            </a:xfrm>
            <a:custGeom>
              <a:avLst/>
              <a:gdLst>
                <a:gd name="T0" fmla="*/ 1948 w 1953"/>
                <a:gd name="T1" fmla="*/ 1077 h 1954"/>
                <a:gd name="T2" fmla="*/ 1923 w 1953"/>
                <a:gd name="T3" fmla="*/ 1221 h 1954"/>
                <a:gd name="T4" fmla="*/ 1877 w 1953"/>
                <a:gd name="T5" fmla="*/ 1357 h 1954"/>
                <a:gd name="T6" fmla="*/ 1812 w 1953"/>
                <a:gd name="T7" fmla="*/ 1484 h 1954"/>
                <a:gd name="T8" fmla="*/ 1730 w 1953"/>
                <a:gd name="T9" fmla="*/ 1598 h 1954"/>
                <a:gd name="T10" fmla="*/ 1634 w 1953"/>
                <a:gd name="T11" fmla="*/ 1701 h 1954"/>
                <a:gd name="T12" fmla="*/ 1523 w 1953"/>
                <a:gd name="T13" fmla="*/ 1787 h 1954"/>
                <a:gd name="T14" fmla="*/ 1401 w 1953"/>
                <a:gd name="T15" fmla="*/ 1858 h 1954"/>
                <a:gd name="T16" fmla="*/ 1267 w 1953"/>
                <a:gd name="T17" fmla="*/ 1910 h 1954"/>
                <a:gd name="T18" fmla="*/ 1126 w 1953"/>
                <a:gd name="T19" fmla="*/ 1943 h 1954"/>
                <a:gd name="T20" fmla="*/ 977 w 1953"/>
                <a:gd name="T21" fmla="*/ 1954 h 1954"/>
                <a:gd name="T22" fmla="*/ 828 w 1953"/>
                <a:gd name="T23" fmla="*/ 1943 h 1954"/>
                <a:gd name="T24" fmla="*/ 687 w 1953"/>
                <a:gd name="T25" fmla="*/ 1910 h 1954"/>
                <a:gd name="T26" fmla="*/ 553 w 1953"/>
                <a:gd name="T27" fmla="*/ 1858 h 1954"/>
                <a:gd name="T28" fmla="*/ 431 w 1953"/>
                <a:gd name="T29" fmla="*/ 1787 h 1954"/>
                <a:gd name="T30" fmla="*/ 320 w 1953"/>
                <a:gd name="T31" fmla="*/ 1701 h 1954"/>
                <a:gd name="T32" fmla="*/ 223 w 1953"/>
                <a:gd name="T33" fmla="*/ 1598 h 1954"/>
                <a:gd name="T34" fmla="*/ 142 w 1953"/>
                <a:gd name="T35" fmla="*/ 1484 h 1954"/>
                <a:gd name="T36" fmla="*/ 76 w 1953"/>
                <a:gd name="T37" fmla="*/ 1357 h 1954"/>
                <a:gd name="T38" fmla="*/ 31 w 1953"/>
                <a:gd name="T39" fmla="*/ 1221 h 1954"/>
                <a:gd name="T40" fmla="*/ 5 w 1953"/>
                <a:gd name="T41" fmla="*/ 1077 h 1954"/>
                <a:gd name="T42" fmla="*/ 1 w 1953"/>
                <a:gd name="T43" fmla="*/ 926 h 1954"/>
                <a:gd name="T44" fmla="*/ 20 w 1953"/>
                <a:gd name="T45" fmla="*/ 780 h 1954"/>
                <a:gd name="T46" fmla="*/ 59 w 1953"/>
                <a:gd name="T47" fmla="*/ 641 h 1954"/>
                <a:gd name="T48" fmla="*/ 117 w 1953"/>
                <a:gd name="T49" fmla="*/ 511 h 1954"/>
                <a:gd name="T50" fmla="*/ 194 w 1953"/>
                <a:gd name="T51" fmla="*/ 393 h 1954"/>
                <a:gd name="T52" fmla="*/ 286 w 1953"/>
                <a:gd name="T53" fmla="*/ 286 h 1954"/>
                <a:gd name="T54" fmla="*/ 393 w 1953"/>
                <a:gd name="T55" fmla="*/ 194 h 1954"/>
                <a:gd name="T56" fmla="*/ 511 w 1953"/>
                <a:gd name="T57" fmla="*/ 118 h 1954"/>
                <a:gd name="T58" fmla="*/ 642 w 1953"/>
                <a:gd name="T59" fmla="*/ 59 h 1954"/>
                <a:gd name="T60" fmla="*/ 780 w 1953"/>
                <a:gd name="T61" fmla="*/ 20 h 1954"/>
                <a:gd name="T62" fmla="*/ 927 w 1953"/>
                <a:gd name="T63" fmla="*/ 1 h 1954"/>
                <a:gd name="T64" fmla="*/ 1077 w 1953"/>
                <a:gd name="T65" fmla="*/ 5 h 1954"/>
                <a:gd name="T66" fmla="*/ 1221 w 1953"/>
                <a:gd name="T67" fmla="*/ 31 h 1954"/>
                <a:gd name="T68" fmla="*/ 1357 w 1953"/>
                <a:gd name="T69" fmla="*/ 76 h 1954"/>
                <a:gd name="T70" fmla="*/ 1483 w 1953"/>
                <a:gd name="T71" fmla="*/ 142 h 1954"/>
                <a:gd name="T72" fmla="*/ 1598 w 1953"/>
                <a:gd name="T73" fmla="*/ 223 h 1954"/>
                <a:gd name="T74" fmla="*/ 1700 w 1953"/>
                <a:gd name="T75" fmla="*/ 321 h 1954"/>
                <a:gd name="T76" fmla="*/ 1786 w 1953"/>
                <a:gd name="T77" fmla="*/ 431 h 1954"/>
                <a:gd name="T78" fmla="*/ 1857 w 1953"/>
                <a:gd name="T79" fmla="*/ 554 h 1954"/>
                <a:gd name="T80" fmla="*/ 1910 w 1953"/>
                <a:gd name="T81" fmla="*/ 686 h 1954"/>
                <a:gd name="T82" fmla="*/ 1942 w 1953"/>
                <a:gd name="T83" fmla="*/ 828 h 1954"/>
                <a:gd name="T84" fmla="*/ 1953 w 1953"/>
                <a:gd name="T85" fmla="*/ 977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953" h="1954">
                  <a:moveTo>
                    <a:pt x="1953" y="977"/>
                  </a:moveTo>
                  <a:lnTo>
                    <a:pt x="1952" y="1027"/>
                  </a:lnTo>
                  <a:lnTo>
                    <a:pt x="1948" y="1077"/>
                  </a:lnTo>
                  <a:lnTo>
                    <a:pt x="1942" y="1125"/>
                  </a:lnTo>
                  <a:lnTo>
                    <a:pt x="1933" y="1174"/>
                  </a:lnTo>
                  <a:lnTo>
                    <a:pt x="1923" y="1221"/>
                  </a:lnTo>
                  <a:lnTo>
                    <a:pt x="1910" y="1268"/>
                  </a:lnTo>
                  <a:lnTo>
                    <a:pt x="1894" y="1313"/>
                  </a:lnTo>
                  <a:lnTo>
                    <a:pt x="1877" y="1357"/>
                  </a:lnTo>
                  <a:lnTo>
                    <a:pt x="1857" y="1401"/>
                  </a:lnTo>
                  <a:lnTo>
                    <a:pt x="1835" y="1443"/>
                  </a:lnTo>
                  <a:lnTo>
                    <a:pt x="1812" y="1484"/>
                  </a:lnTo>
                  <a:lnTo>
                    <a:pt x="1786" y="1523"/>
                  </a:lnTo>
                  <a:lnTo>
                    <a:pt x="1759" y="1561"/>
                  </a:lnTo>
                  <a:lnTo>
                    <a:pt x="1730" y="1598"/>
                  </a:lnTo>
                  <a:lnTo>
                    <a:pt x="1700" y="1635"/>
                  </a:lnTo>
                  <a:lnTo>
                    <a:pt x="1668" y="1668"/>
                  </a:lnTo>
                  <a:lnTo>
                    <a:pt x="1634" y="1701"/>
                  </a:lnTo>
                  <a:lnTo>
                    <a:pt x="1598" y="1731"/>
                  </a:lnTo>
                  <a:lnTo>
                    <a:pt x="1561" y="1760"/>
                  </a:lnTo>
                  <a:lnTo>
                    <a:pt x="1523" y="1787"/>
                  </a:lnTo>
                  <a:lnTo>
                    <a:pt x="1483" y="1812"/>
                  </a:lnTo>
                  <a:lnTo>
                    <a:pt x="1443" y="1837"/>
                  </a:lnTo>
                  <a:lnTo>
                    <a:pt x="1401" y="1858"/>
                  </a:lnTo>
                  <a:lnTo>
                    <a:pt x="1357" y="1878"/>
                  </a:lnTo>
                  <a:lnTo>
                    <a:pt x="1313" y="1895"/>
                  </a:lnTo>
                  <a:lnTo>
                    <a:pt x="1267" y="1910"/>
                  </a:lnTo>
                  <a:lnTo>
                    <a:pt x="1221" y="1924"/>
                  </a:lnTo>
                  <a:lnTo>
                    <a:pt x="1174" y="1934"/>
                  </a:lnTo>
                  <a:lnTo>
                    <a:pt x="1126" y="1943"/>
                  </a:lnTo>
                  <a:lnTo>
                    <a:pt x="1077" y="1949"/>
                  </a:lnTo>
                  <a:lnTo>
                    <a:pt x="1027" y="1953"/>
                  </a:lnTo>
                  <a:lnTo>
                    <a:pt x="977" y="1954"/>
                  </a:lnTo>
                  <a:lnTo>
                    <a:pt x="927" y="1953"/>
                  </a:lnTo>
                  <a:lnTo>
                    <a:pt x="878" y="1949"/>
                  </a:lnTo>
                  <a:lnTo>
                    <a:pt x="828" y="1943"/>
                  </a:lnTo>
                  <a:lnTo>
                    <a:pt x="780" y="1934"/>
                  </a:lnTo>
                  <a:lnTo>
                    <a:pt x="733" y="1924"/>
                  </a:lnTo>
                  <a:lnTo>
                    <a:pt x="687" y="1910"/>
                  </a:lnTo>
                  <a:lnTo>
                    <a:pt x="642" y="1895"/>
                  </a:lnTo>
                  <a:lnTo>
                    <a:pt x="596" y="1878"/>
                  </a:lnTo>
                  <a:lnTo>
                    <a:pt x="553" y="1858"/>
                  </a:lnTo>
                  <a:lnTo>
                    <a:pt x="511" y="1837"/>
                  </a:lnTo>
                  <a:lnTo>
                    <a:pt x="471" y="1812"/>
                  </a:lnTo>
                  <a:lnTo>
                    <a:pt x="431" y="1787"/>
                  </a:lnTo>
                  <a:lnTo>
                    <a:pt x="393" y="1760"/>
                  </a:lnTo>
                  <a:lnTo>
                    <a:pt x="355" y="1731"/>
                  </a:lnTo>
                  <a:lnTo>
                    <a:pt x="320" y="1701"/>
                  </a:lnTo>
                  <a:lnTo>
                    <a:pt x="286" y="1668"/>
                  </a:lnTo>
                  <a:lnTo>
                    <a:pt x="254" y="1635"/>
                  </a:lnTo>
                  <a:lnTo>
                    <a:pt x="223" y="1598"/>
                  </a:lnTo>
                  <a:lnTo>
                    <a:pt x="194" y="1561"/>
                  </a:lnTo>
                  <a:lnTo>
                    <a:pt x="167" y="1523"/>
                  </a:lnTo>
                  <a:lnTo>
                    <a:pt x="142" y="1484"/>
                  </a:lnTo>
                  <a:lnTo>
                    <a:pt x="117" y="1443"/>
                  </a:lnTo>
                  <a:lnTo>
                    <a:pt x="96" y="1401"/>
                  </a:lnTo>
                  <a:lnTo>
                    <a:pt x="76" y="1357"/>
                  </a:lnTo>
                  <a:lnTo>
                    <a:pt x="59" y="1313"/>
                  </a:lnTo>
                  <a:lnTo>
                    <a:pt x="44" y="1268"/>
                  </a:lnTo>
                  <a:lnTo>
                    <a:pt x="31" y="1221"/>
                  </a:lnTo>
                  <a:lnTo>
                    <a:pt x="20" y="1174"/>
                  </a:lnTo>
                  <a:lnTo>
                    <a:pt x="11" y="1125"/>
                  </a:lnTo>
                  <a:lnTo>
                    <a:pt x="5" y="1077"/>
                  </a:lnTo>
                  <a:lnTo>
                    <a:pt x="1" y="1027"/>
                  </a:lnTo>
                  <a:lnTo>
                    <a:pt x="0" y="977"/>
                  </a:lnTo>
                  <a:lnTo>
                    <a:pt x="1" y="926"/>
                  </a:lnTo>
                  <a:lnTo>
                    <a:pt x="5" y="877"/>
                  </a:lnTo>
                  <a:lnTo>
                    <a:pt x="11" y="828"/>
                  </a:lnTo>
                  <a:lnTo>
                    <a:pt x="20" y="780"/>
                  </a:lnTo>
                  <a:lnTo>
                    <a:pt x="31" y="732"/>
                  </a:lnTo>
                  <a:lnTo>
                    <a:pt x="44" y="686"/>
                  </a:lnTo>
                  <a:lnTo>
                    <a:pt x="59" y="641"/>
                  </a:lnTo>
                  <a:lnTo>
                    <a:pt x="76" y="597"/>
                  </a:lnTo>
                  <a:lnTo>
                    <a:pt x="96" y="554"/>
                  </a:lnTo>
                  <a:lnTo>
                    <a:pt x="117" y="511"/>
                  </a:lnTo>
                  <a:lnTo>
                    <a:pt x="142" y="470"/>
                  </a:lnTo>
                  <a:lnTo>
                    <a:pt x="167" y="431"/>
                  </a:lnTo>
                  <a:lnTo>
                    <a:pt x="194" y="393"/>
                  </a:lnTo>
                  <a:lnTo>
                    <a:pt x="223" y="356"/>
                  </a:lnTo>
                  <a:lnTo>
                    <a:pt x="254" y="321"/>
                  </a:lnTo>
                  <a:lnTo>
                    <a:pt x="286" y="286"/>
                  </a:lnTo>
                  <a:lnTo>
                    <a:pt x="320" y="254"/>
                  </a:lnTo>
                  <a:lnTo>
                    <a:pt x="355" y="223"/>
                  </a:lnTo>
                  <a:lnTo>
                    <a:pt x="393" y="194"/>
                  </a:lnTo>
                  <a:lnTo>
                    <a:pt x="431" y="167"/>
                  </a:lnTo>
                  <a:lnTo>
                    <a:pt x="471" y="142"/>
                  </a:lnTo>
                  <a:lnTo>
                    <a:pt x="511" y="118"/>
                  </a:lnTo>
                  <a:lnTo>
                    <a:pt x="553" y="96"/>
                  </a:lnTo>
                  <a:lnTo>
                    <a:pt x="596" y="76"/>
                  </a:lnTo>
                  <a:lnTo>
                    <a:pt x="642" y="59"/>
                  </a:lnTo>
                  <a:lnTo>
                    <a:pt x="687" y="44"/>
                  </a:lnTo>
                  <a:lnTo>
                    <a:pt x="733" y="31"/>
                  </a:lnTo>
                  <a:lnTo>
                    <a:pt x="780" y="20"/>
                  </a:lnTo>
                  <a:lnTo>
                    <a:pt x="828" y="11"/>
                  </a:lnTo>
                  <a:lnTo>
                    <a:pt x="878" y="5"/>
                  </a:lnTo>
                  <a:lnTo>
                    <a:pt x="927" y="1"/>
                  </a:lnTo>
                  <a:lnTo>
                    <a:pt x="977" y="0"/>
                  </a:lnTo>
                  <a:lnTo>
                    <a:pt x="1027" y="1"/>
                  </a:lnTo>
                  <a:lnTo>
                    <a:pt x="1077" y="5"/>
                  </a:lnTo>
                  <a:lnTo>
                    <a:pt x="1126" y="11"/>
                  </a:lnTo>
                  <a:lnTo>
                    <a:pt x="1174" y="20"/>
                  </a:lnTo>
                  <a:lnTo>
                    <a:pt x="1221" y="31"/>
                  </a:lnTo>
                  <a:lnTo>
                    <a:pt x="1267" y="44"/>
                  </a:lnTo>
                  <a:lnTo>
                    <a:pt x="1313" y="59"/>
                  </a:lnTo>
                  <a:lnTo>
                    <a:pt x="1357" y="76"/>
                  </a:lnTo>
                  <a:lnTo>
                    <a:pt x="1401" y="96"/>
                  </a:lnTo>
                  <a:lnTo>
                    <a:pt x="1443" y="118"/>
                  </a:lnTo>
                  <a:lnTo>
                    <a:pt x="1483" y="142"/>
                  </a:lnTo>
                  <a:lnTo>
                    <a:pt x="1523" y="167"/>
                  </a:lnTo>
                  <a:lnTo>
                    <a:pt x="1561" y="194"/>
                  </a:lnTo>
                  <a:lnTo>
                    <a:pt x="1598" y="223"/>
                  </a:lnTo>
                  <a:lnTo>
                    <a:pt x="1634" y="254"/>
                  </a:lnTo>
                  <a:lnTo>
                    <a:pt x="1668" y="286"/>
                  </a:lnTo>
                  <a:lnTo>
                    <a:pt x="1700" y="321"/>
                  </a:lnTo>
                  <a:lnTo>
                    <a:pt x="1730" y="356"/>
                  </a:lnTo>
                  <a:lnTo>
                    <a:pt x="1759" y="393"/>
                  </a:lnTo>
                  <a:lnTo>
                    <a:pt x="1786" y="431"/>
                  </a:lnTo>
                  <a:lnTo>
                    <a:pt x="1812" y="470"/>
                  </a:lnTo>
                  <a:lnTo>
                    <a:pt x="1835" y="511"/>
                  </a:lnTo>
                  <a:lnTo>
                    <a:pt x="1857" y="554"/>
                  </a:lnTo>
                  <a:lnTo>
                    <a:pt x="1877" y="597"/>
                  </a:lnTo>
                  <a:lnTo>
                    <a:pt x="1894" y="641"/>
                  </a:lnTo>
                  <a:lnTo>
                    <a:pt x="1910" y="686"/>
                  </a:lnTo>
                  <a:lnTo>
                    <a:pt x="1923" y="732"/>
                  </a:lnTo>
                  <a:lnTo>
                    <a:pt x="1933" y="780"/>
                  </a:lnTo>
                  <a:lnTo>
                    <a:pt x="1942" y="828"/>
                  </a:lnTo>
                  <a:lnTo>
                    <a:pt x="1948" y="877"/>
                  </a:lnTo>
                  <a:lnTo>
                    <a:pt x="1952" y="926"/>
                  </a:lnTo>
                  <a:lnTo>
                    <a:pt x="1953" y="9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4673" y="2819"/>
              <a:ext cx="49" cy="136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4826" y="2819"/>
              <a:ext cx="204" cy="136"/>
            </a:xfrm>
            <a:custGeom>
              <a:avLst/>
              <a:gdLst>
                <a:gd name="T0" fmla="*/ 624 w 3471"/>
                <a:gd name="T1" fmla="*/ 2313 h 2313"/>
                <a:gd name="T2" fmla="*/ 0 w 3471"/>
                <a:gd name="T3" fmla="*/ 2 h 2313"/>
                <a:gd name="T4" fmla="*/ 809 w 3471"/>
                <a:gd name="T5" fmla="*/ 2 h 2313"/>
                <a:gd name="T6" fmla="*/ 1089 w 3471"/>
                <a:gd name="T7" fmla="*/ 1645 h 2313"/>
                <a:gd name="T8" fmla="*/ 1417 w 3471"/>
                <a:gd name="T9" fmla="*/ 2 h 2313"/>
                <a:gd name="T10" fmla="*/ 2105 w 3471"/>
                <a:gd name="T11" fmla="*/ 2 h 2313"/>
                <a:gd name="T12" fmla="*/ 2413 w 3471"/>
                <a:gd name="T13" fmla="*/ 1672 h 2313"/>
                <a:gd name="T14" fmla="*/ 2690 w 3471"/>
                <a:gd name="T15" fmla="*/ 0 h 2313"/>
                <a:gd name="T16" fmla="*/ 3471 w 3471"/>
                <a:gd name="T17" fmla="*/ 0 h 2313"/>
                <a:gd name="T18" fmla="*/ 2860 w 3471"/>
                <a:gd name="T19" fmla="*/ 2313 h 2313"/>
                <a:gd name="T20" fmla="*/ 2041 w 3471"/>
                <a:gd name="T21" fmla="*/ 2313 h 2313"/>
                <a:gd name="T22" fmla="*/ 1748 w 3471"/>
                <a:gd name="T23" fmla="*/ 928 h 2313"/>
                <a:gd name="T24" fmla="*/ 1460 w 3471"/>
                <a:gd name="T25" fmla="*/ 2313 h 2313"/>
                <a:gd name="T26" fmla="*/ 624 w 3471"/>
                <a:gd name="T27" fmla="*/ 2313 h 2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71" h="2313">
                  <a:moveTo>
                    <a:pt x="624" y="2313"/>
                  </a:moveTo>
                  <a:lnTo>
                    <a:pt x="0" y="2"/>
                  </a:lnTo>
                  <a:lnTo>
                    <a:pt x="809" y="2"/>
                  </a:lnTo>
                  <a:lnTo>
                    <a:pt x="1089" y="1645"/>
                  </a:lnTo>
                  <a:lnTo>
                    <a:pt x="1417" y="2"/>
                  </a:lnTo>
                  <a:lnTo>
                    <a:pt x="2105" y="2"/>
                  </a:lnTo>
                  <a:lnTo>
                    <a:pt x="2413" y="1672"/>
                  </a:lnTo>
                  <a:lnTo>
                    <a:pt x="2690" y="0"/>
                  </a:lnTo>
                  <a:lnTo>
                    <a:pt x="3471" y="0"/>
                  </a:lnTo>
                  <a:lnTo>
                    <a:pt x="2860" y="2313"/>
                  </a:lnTo>
                  <a:lnTo>
                    <a:pt x="2041" y="2313"/>
                  </a:lnTo>
                  <a:lnTo>
                    <a:pt x="1748" y="928"/>
                  </a:lnTo>
                  <a:lnTo>
                    <a:pt x="1460" y="2313"/>
                  </a:lnTo>
                  <a:lnTo>
                    <a:pt x="624" y="231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/>
            <p:cNvSpPr>
              <a:spLocks noEditPoints="1"/>
            </p:cNvSpPr>
            <p:nvPr userDrawn="1"/>
          </p:nvSpPr>
          <p:spPr bwMode="auto">
            <a:xfrm>
              <a:off x="4732" y="2818"/>
              <a:ext cx="148" cy="141"/>
            </a:xfrm>
            <a:custGeom>
              <a:avLst/>
              <a:gdLst>
                <a:gd name="T0" fmla="*/ 1969 w 2509"/>
                <a:gd name="T1" fmla="*/ 2264 h 2389"/>
                <a:gd name="T2" fmla="*/ 1786 w 2509"/>
                <a:gd name="T3" fmla="*/ 2329 h 2389"/>
                <a:gd name="T4" fmla="*/ 1581 w 2509"/>
                <a:gd name="T5" fmla="*/ 2372 h 2389"/>
                <a:gd name="T6" fmla="*/ 1355 w 2509"/>
                <a:gd name="T7" fmla="*/ 2389 h 2389"/>
                <a:gd name="T8" fmla="*/ 1159 w 2509"/>
                <a:gd name="T9" fmla="*/ 2385 h 2389"/>
                <a:gd name="T10" fmla="*/ 985 w 2509"/>
                <a:gd name="T11" fmla="*/ 2363 h 2389"/>
                <a:gd name="T12" fmla="*/ 823 w 2509"/>
                <a:gd name="T13" fmla="*/ 2328 h 2389"/>
                <a:gd name="T14" fmla="*/ 675 w 2509"/>
                <a:gd name="T15" fmla="*/ 2276 h 2389"/>
                <a:gd name="T16" fmla="*/ 538 w 2509"/>
                <a:gd name="T17" fmla="*/ 2210 h 2389"/>
                <a:gd name="T18" fmla="*/ 416 w 2509"/>
                <a:gd name="T19" fmla="*/ 2127 h 2389"/>
                <a:gd name="T20" fmla="*/ 305 w 2509"/>
                <a:gd name="T21" fmla="*/ 2029 h 2389"/>
                <a:gd name="T22" fmla="*/ 212 w 2509"/>
                <a:gd name="T23" fmla="*/ 1918 h 2389"/>
                <a:gd name="T24" fmla="*/ 135 w 2509"/>
                <a:gd name="T25" fmla="*/ 1797 h 2389"/>
                <a:gd name="T26" fmla="*/ 75 w 2509"/>
                <a:gd name="T27" fmla="*/ 1663 h 2389"/>
                <a:gd name="T28" fmla="*/ 33 w 2509"/>
                <a:gd name="T29" fmla="*/ 1519 h 2389"/>
                <a:gd name="T30" fmla="*/ 8 w 2509"/>
                <a:gd name="T31" fmla="*/ 1362 h 2389"/>
                <a:gd name="T32" fmla="*/ 0 w 2509"/>
                <a:gd name="T33" fmla="*/ 1193 h 2389"/>
                <a:gd name="T34" fmla="*/ 8 w 2509"/>
                <a:gd name="T35" fmla="*/ 1026 h 2389"/>
                <a:gd name="T36" fmla="*/ 33 w 2509"/>
                <a:gd name="T37" fmla="*/ 871 h 2389"/>
                <a:gd name="T38" fmla="*/ 75 w 2509"/>
                <a:gd name="T39" fmla="*/ 726 h 2389"/>
                <a:gd name="T40" fmla="*/ 134 w 2509"/>
                <a:gd name="T41" fmla="*/ 593 h 2389"/>
                <a:gd name="T42" fmla="*/ 210 w 2509"/>
                <a:gd name="T43" fmla="*/ 472 h 2389"/>
                <a:gd name="T44" fmla="*/ 302 w 2509"/>
                <a:gd name="T45" fmla="*/ 360 h 2389"/>
                <a:gd name="T46" fmla="*/ 412 w 2509"/>
                <a:gd name="T47" fmla="*/ 262 h 2389"/>
                <a:gd name="T48" fmla="*/ 533 w 2509"/>
                <a:gd name="T49" fmla="*/ 179 h 2389"/>
                <a:gd name="T50" fmla="*/ 668 w 2509"/>
                <a:gd name="T51" fmla="*/ 112 h 2389"/>
                <a:gd name="T52" fmla="*/ 814 w 2509"/>
                <a:gd name="T53" fmla="*/ 61 h 2389"/>
                <a:gd name="T54" fmla="*/ 973 w 2509"/>
                <a:gd name="T55" fmla="*/ 26 h 2389"/>
                <a:gd name="T56" fmla="*/ 1144 w 2509"/>
                <a:gd name="T57" fmla="*/ 6 h 2389"/>
                <a:gd name="T58" fmla="*/ 1305 w 2509"/>
                <a:gd name="T59" fmla="*/ 0 h 2389"/>
                <a:gd name="T60" fmla="*/ 1497 w 2509"/>
                <a:gd name="T61" fmla="*/ 596 h 2389"/>
                <a:gd name="T62" fmla="*/ 1362 w 2509"/>
                <a:gd name="T63" fmla="*/ 569 h 2389"/>
                <a:gd name="T64" fmla="*/ 1213 w 2509"/>
                <a:gd name="T65" fmla="*/ 572 h 2389"/>
                <a:gd name="T66" fmla="*/ 1089 w 2509"/>
                <a:gd name="T67" fmla="*/ 604 h 2389"/>
                <a:gd name="T68" fmla="*/ 988 w 2509"/>
                <a:gd name="T69" fmla="*/ 668 h 2389"/>
                <a:gd name="T70" fmla="*/ 910 w 2509"/>
                <a:gd name="T71" fmla="*/ 763 h 2389"/>
                <a:gd name="T72" fmla="*/ 857 w 2509"/>
                <a:gd name="T73" fmla="*/ 890 h 2389"/>
                <a:gd name="T74" fmla="*/ 826 w 2509"/>
                <a:gd name="T75" fmla="*/ 1045 h 2389"/>
                <a:gd name="T76" fmla="*/ 819 w 2509"/>
                <a:gd name="T77" fmla="*/ 1231 h 2389"/>
                <a:gd name="T78" fmla="*/ 837 w 2509"/>
                <a:gd name="T79" fmla="*/ 1405 h 2389"/>
                <a:gd name="T80" fmla="*/ 880 w 2509"/>
                <a:gd name="T81" fmla="*/ 1548 h 2389"/>
                <a:gd name="T82" fmla="*/ 945 w 2509"/>
                <a:gd name="T83" fmla="*/ 1662 h 2389"/>
                <a:gd name="T84" fmla="*/ 1037 w 2509"/>
                <a:gd name="T85" fmla="*/ 1745 h 2389"/>
                <a:gd name="T86" fmla="*/ 1152 w 2509"/>
                <a:gd name="T87" fmla="*/ 1798 h 2389"/>
                <a:gd name="T88" fmla="*/ 1290 w 2509"/>
                <a:gd name="T89" fmla="*/ 1820 h 2389"/>
                <a:gd name="T90" fmla="*/ 1410 w 2509"/>
                <a:gd name="T91" fmla="*/ 1814 h 2389"/>
                <a:gd name="T92" fmla="*/ 1508 w 2509"/>
                <a:gd name="T93" fmla="*/ 1790 h 2389"/>
                <a:gd name="T94" fmla="*/ 1592 w 2509"/>
                <a:gd name="T95" fmla="*/ 1746 h 2389"/>
                <a:gd name="T96" fmla="*/ 1659 w 2509"/>
                <a:gd name="T97" fmla="*/ 1684 h 2389"/>
                <a:gd name="T98" fmla="*/ 1707 w 2509"/>
                <a:gd name="T99" fmla="*/ 1608 h 2389"/>
                <a:gd name="T100" fmla="*/ 1739 w 2509"/>
                <a:gd name="T101" fmla="*/ 1517 h 2389"/>
                <a:gd name="T102" fmla="*/ 2258 w 2509"/>
                <a:gd name="T103" fmla="*/ 331 h 2389"/>
                <a:gd name="T104" fmla="*/ 2377 w 2509"/>
                <a:gd name="T105" fmla="*/ 485 h 2389"/>
                <a:gd name="T106" fmla="*/ 2459 w 2509"/>
                <a:gd name="T107" fmla="*/ 665 h 2389"/>
                <a:gd name="T108" fmla="*/ 2504 w 2509"/>
                <a:gd name="T109" fmla="*/ 872 h 2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509" h="2389">
                  <a:moveTo>
                    <a:pt x="2469" y="1447"/>
                  </a:moveTo>
                  <a:lnTo>
                    <a:pt x="2477" y="1447"/>
                  </a:lnTo>
                  <a:lnTo>
                    <a:pt x="2473" y="1465"/>
                  </a:lnTo>
                  <a:lnTo>
                    <a:pt x="2469" y="1447"/>
                  </a:lnTo>
                  <a:close/>
                  <a:moveTo>
                    <a:pt x="1969" y="2264"/>
                  </a:moveTo>
                  <a:lnTo>
                    <a:pt x="1934" y="2279"/>
                  </a:lnTo>
                  <a:lnTo>
                    <a:pt x="1899" y="2293"/>
                  </a:lnTo>
                  <a:lnTo>
                    <a:pt x="1862" y="2306"/>
                  </a:lnTo>
                  <a:lnTo>
                    <a:pt x="1824" y="2318"/>
                  </a:lnTo>
                  <a:lnTo>
                    <a:pt x="1786" y="2329"/>
                  </a:lnTo>
                  <a:lnTo>
                    <a:pt x="1747" y="2339"/>
                  </a:lnTo>
                  <a:lnTo>
                    <a:pt x="1707" y="2349"/>
                  </a:lnTo>
                  <a:lnTo>
                    <a:pt x="1666" y="2357"/>
                  </a:lnTo>
                  <a:lnTo>
                    <a:pt x="1624" y="2364"/>
                  </a:lnTo>
                  <a:lnTo>
                    <a:pt x="1581" y="2372"/>
                  </a:lnTo>
                  <a:lnTo>
                    <a:pt x="1537" y="2377"/>
                  </a:lnTo>
                  <a:lnTo>
                    <a:pt x="1493" y="2382"/>
                  </a:lnTo>
                  <a:lnTo>
                    <a:pt x="1448" y="2385"/>
                  </a:lnTo>
                  <a:lnTo>
                    <a:pt x="1402" y="2387"/>
                  </a:lnTo>
                  <a:lnTo>
                    <a:pt x="1355" y="2389"/>
                  </a:lnTo>
                  <a:lnTo>
                    <a:pt x="1306" y="2389"/>
                  </a:lnTo>
                  <a:lnTo>
                    <a:pt x="1269" y="2389"/>
                  </a:lnTo>
                  <a:lnTo>
                    <a:pt x="1232" y="2388"/>
                  </a:lnTo>
                  <a:lnTo>
                    <a:pt x="1195" y="2387"/>
                  </a:lnTo>
                  <a:lnTo>
                    <a:pt x="1159" y="2385"/>
                  </a:lnTo>
                  <a:lnTo>
                    <a:pt x="1124" y="2382"/>
                  </a:lnTo>
                  <a:lnTo>
                    <a:pt x="1087" y="2378"/>
                  </a:lnTo>
                  <a:lnTo>
                    <a:pt x="1053" y="2374"/>
                  </a:lnTo>
                  <a:lnTo>
                    <a:pt x="1019" y="2370"/>
                  </a:lnTo>
                  <a:lnTo>
                    <a:pt x="985" y="2363"/>
                  </a:lnTo>
                  <a:lnTo>
                    <a:pt x="952" y="2357"/>
                  </a:lnTo>
                  <a:lnTo>
                    <a:pt x="919" y="2351"/>
                  </a:lnTo>
                  <a:lnTo>
                    <a:pt x="887" y="2344"/>
                  </a:lnTo>
                  <a:lnTo>
                    <a:pt x="855" y="2336"/>
                  </a:lnTo>
                  <a:lnTo>
                    <a:pt x="823" y="2328"/>
                  </a:lnTo>
                  <a:lnTo>
                    <a:pt x="793" y="2319"/>
                  </a:lnTo>
                  <a:lnTo>
                    <a:pt x="762" y="2309"/>
                  </a:lnTo>
                  <a:lnTo>
                    <a:pt x="733" y="2299"/>
                  </a:lnTo>
                  <a:lnTo>
                    <a:pt x="704" y="2288"/>
                  </a:lnTo>
                  <a:lnTo>
                    <a:pt x="675" y="2276"/>
                  </a:lnTo>
                  <a:lnTo>
                    <a:pt x="647" y="2264"/>
                  </a:lnTo>
                  <a:lnTo>
                    <a:pt x="619" y="2252"/>
                  </a:lnTo>
                  <a:lnTo>
                    <a:pt x="591" y="2238"/>
                  </a:lnTo>
                  <a:lnTo>
                    <a:pt x="565" y="2224"/>
                  </a:lnTo>
                  <a:lnTo>
                    <a:pt x="538" y="2210"/>
                  </a:lnTo>
                  <a:lnTo>
                    <a:pt x="513" y="2195"/>
                  </a:lnTo>
                  <a:lnTo>
                    <a:pt x="488" y="2179"/>
                  </a:lnTo>
                  <a:lnTo>
                    <a:pt x="463" y="2162"/>
                  </a:lnTo>
                  <a:lnTo>
                    <a:pt x="439" y="2144"/>
                  </a:lnTo>
                  <a:lnTo>
                    <a:pt x="416" y="2127"/>
                  </a:lnTo>
                  <a:lnTo>
                    <a:pt x="393" y="2109"/>
                  </a:lnTo>
                  <a:lnTo>
                    <a:pt x="370" y="2090"/>
                  </a:lnTo>
                  <a:lnTo>
                    <a:pt x="347" y="2070"/>
                  </a:lnTo>
                  <a:lnTo>
                    <a:pt x="326" y="2050"/>
                  </a:lnTo>
                  <a:lnTo>
                    <a:pt x="305" y="2029"/>
                  </a:lnTo>
                  <a:lnTo>
                    <a:pt x="285" y="2008"/>
                  </a:lnTo>
                  <a:lnTo>
                    <a:pt x="266" y="1987"/>
                  </a:lnTo>
                  <a:lnTo>
                    <a:pt x="247" y="1965"/>
                  </a:lnTo>
                  <a:lnTo>
                    <a:pt x="229" y="1942"/>
                  </a:lnTo>
                  <a:lnTo>
                    <a:pt x="212" y="1918"/>
                  </a:lnTo>
                  <a:lnTo>
                    <a:pt x="195" y="1895"/>
                  </a:lnTo>
                  <a:lnTo>
                    <a:pt x="179" y="1871"/>
                  </a:lnTo>
                  <a:lnTo>
                    <a:pt x="164" y="1847"/>
                  </a:lnTo>
                  <a:lnTo>
                    <a:pt x="149" y="1822"/>
                  </a:lnTo>
                  <a:lnTo>
                    <a:pt x="135" y="1797"/>
                  </a:lnTo>
                  <a:lnTo>
                    <a:pt x="122" y="1771"/>
                  </a:lnTo>
                  <a:lnTo>
                    <a:pt x="110" y="1745"/>
                  </a:lnTo>
                  <a:lnTo>
                    <a:pt x="97" y="1718"/>
                  </a:lnTo>
                  <a:lnTo>
                    <a:pt x="86" y="1691"/>
                  </a:lnTo>
                  <a:lnTo>
                    <a:pt x="75" y="1663"/>
                  </a:lnTo>
                  <a:lnTo>
                    <a:pt x="66" y="1635"/>
                  </a:lnTo>
                  <a:lnTo>
                    <a:pt x="56" y="1607"/>
                  </a:lnTo>
                  <a:lnTo>
                    <a:pt x="48" y="1578"/>
                  </a:lnTo>
                  <a:lnTo>
                    <a:pt x="40" y="1549"/>
                  </a:lnTo>
                  <a:lnTo>
                    <a:pt x="33" y="1519"/>
                  </a:lnTo>
                  <a:lnTo>
                    <a:pt x="27" y="1488"/>
                  </a:lnTo>
                  <a:lnTo>
                    <a:pt x="21" y="1457"/>
                  </a:lnTo>
                  <a:lnTo>
                    <a:pt x="16" y="1426"/>
                  </a:lnTo>
                  <a:lnTo>
                    <a:pt x="12" y="1394"/>
                  </a:lnTo>
                  <a:lnTo>
                    <a:pt x="8" y="1362"/>
                  </a:lnTo>
                  <a:lnTo>
                    <a:pt x="5" y="1329"/>
                  </a:lnTo>
                  <a:lnTo>
                    <a:pt x="3" y="1296"/>
                  </a:lnTo>
                  <a:lnTo>
                    <a:pt x="1" y="1262"/>
                  </a:lnTo>
                  <a:lnTo>
                    <a:pt x="0" y="1228"/>
                  </a:lnTo>
                  <a:lnTo>
                    <a:pt x="0" y="1193"/>
                  </a:lnTo>
                  <a:lnTo>
                    <a:pt x="0" y="1159"/>
                  </a:lnTo>
                  <a:lnTo>
                    <a:pt x="1" y="1125"/>
                  </a:lnTo>
                  <a:lnTo>
                    <a:pt x="3" y="1092"/>
                  </a:lnTo>
                  <a:lnTo>
                    <a:pt x="5" y="1058"/>
                  </a:lnTo>
                  <a:lnTo>
                    <a:pt x="8" y="1026"/>
                  </a:lnTo>
                  <a:lnTo>
                    <a:pt x="12" y="994"/>
                  </a:lnTo>
                  <a:lnTo>
                    <a:pt x="16" y="962"/>
                  </a:lnTo>
                  <a:lnTo>
                    <a:pt x="21" y="932"/>
                  </a:lnTo>
                  <a:lnTo>
                    <a:pt x="27" y="901"/>
                  </a:lnTo>
                  <a:lnTo>
                    <a:pt x="33" y="871"/>
                  </a:lnTo>
                  <a:lnTo>
                    <a:pt x="40" y="840"/>
                  </a:lnTo>
                  <a:lnTo>
                    <a:pt x="48" y="811"/>
                  </a:lnTo>
                  <a:lnTo>
                    <a:pt x="56" y="782"/>
                  </a:lnTo>
                  <a:lnTo>
                    <a:pt x="65" y="754"/>
                  </a:lnTo>
                  <a:lnTo>
                    <a:pt x="75" y="726"/>
                  </a:lnTo>
                  <a:lnTo>
                    <a:pt x="85" y="699"/>
                  </a:lnTo>
                  <a:lnTo>
                    <a:pt x="96" y="672"/>
                  </a:lnTo>
                  <a:lnTo>
                    <a:pt x="109" y="645"/>
                  </a:lnTo>
                  <a:lnTo>
                    <a:pt x="121" y="619"/>
                  </a:lnTo>
                  <a:lnTo>
                    <a:pt x="134" y="593"/>
                  </a:lnTo>
                  <a:lnTo>
                    <a:pt x="148" y="568"/>
                  </a:lnTo>
                  <a:lnTo>
                    <a:pt x="163" y="543"/>
                  </a:lnTo>
                  <a:lnTo>
                    <a:pt x="178" y="519"/>
                  </a:lnTo>
                  <a:lnTo>
                    <a:pt x="193" y="495"/>
                  </a:lnTo>
                  <a:lnTo>
                    <a:pt x="210" y="472"/>
                  </a:lnTo>
                  <a:lnTo>
                    <a:pt x="227" y="449"/>
                  </a:lnTo>
                  <a:lnTo>
                    <a:pt x="244" y="425"/>
                  </a:lnTo>
                  <a:lnTo>
                    <a:pt x="263" y="403"/>
                  </a:lnTo>
                  <a:lnTo>
                    <a:pt x="282" y="382"/>
                  </a:lnTo>
                  <a:lnTo>
                    <a:pt x="302" y="360"/>
                  </a:lnTo>
                  <a:lnTo>
                    <a:pt x="322" y="340"/>
                  </a:lnTo>
                  <a:lnTo>
                    <a:pt x="343" y="319"/>
                  </a:lnTo>
                  <a:lnTo>
                    <a:pt x="366" y="300"/>
                  </a:lnTo>
                  <a:lnTo>
                    <a:pt x="389" y="281"/>
                  </a:lnTo>
                  <a:lnTo>
                    <a:pt x="412" y="262"/>
                  </a:lnTo>
                  <a:lnTo>
                    <a:pt x="435" y="244"/>
                  </a:lnTo>
                  <a:lnTo>
                    <a:pt x="459" y="227"/>
                  </a:lnTo>
                  <a:lnTo>
                    <a:pt x="483" y="210"/>
                  </a:lnTo>
                  <a:lnTo>
                    <a:pt x="508" y="194"/>
                  </a:lnTo>
                  <a:lnTo>
                    <a:pt x="533" y="179"/>
                  </a:lnTo>
                  <a:lnTo>
                    <a:pt x="559" y="164"/>
                  </a:lnTo>
                  <a:lnTo>
                    <a:pt x="586" y="150"/>
                  </a:lnTo>
                  <a:lnTo>
                    <a:pt x="613" y="137"/>
                  </a:lnTo>
                  <a:lnTo>
                    <a:pt x="641" y="124"/>
                  </a:lnTo>
                  <a:lnTo>
                    <a:pt x="668" y="112"/>
                  </a:lnTo>
                  <a:lnTo>
                    <a:pt x="696" y="101"/>
                  </a:lnTo>
                  <a:lnTo>
                    <a:pt x="725" y="90"/>
                  </a:lnTo>
                  <a:lnTo>
                    <a:pt x="754" y="80"/>
                  </a:lnTo>
                  <a:lnTo>
                    <a:pt x="784" y="70"/>
                  </a:lnTo>
                  <a:lnTo>
                    <a:pt x="814" y="61"/>
                  </a:lnTo>
                  <a:lnTo>
                    <a:pt x="845" y="53"/>
                  </a:lnTo>
                  <a:lnTo>
                    <a:pt x="877" y="45"/>
                  </a:lnTo>
                  <a:lnTo>
                    <a:pt x="908" y="38"/>
                  </a:lnTo>
                  <a:lnTo>
                    <a:pt x="940" y="32"/>
                  </a:lnTo>
                  <a:lnTo>
                    <a:pt x="973" y="26"/>
                  </a:lnTo>
                  <a:lnTo>
                    <a:pt x="1006" y="21"/>
                  </a:lnTo>
                  <a:lnTo>
                    <a:pt x="1039" y="16"/>
                  </a:lnTo>
                  <a:lnTo>
                    <a:pt x="1073" y="12"/>
                  </a:lnTo>
                  <a:lnTo>
                    <a:pt x="1109" y="9"/>
                  </a:lnTo>
                  <a:lnTo>
                    <a:pt x="1144" y="6"/>
                  </a:lnTo>
                  <a:lnTo>
                    <a:pt x="1179" y="3"/>
                  </a:lnTo>
                  <a:lnTo>
                    <a:pt x="1215" y="2"/>
                  </a:lnTo>
                  <a:lnTo>
                    <a:pt x="1251" y="1"/>
                  </a:lnTo>
                  <a:lnTo>
                    <a:pt x="1288" y="0"/>
                  </a:lnTo>
                  <a:lnTo>
                    <a:pt x="1305" y="0"/>
                  </a:lnTo>
                  <a:lnTo>
                    <a:pt x="1322" y="0"/>
                  </a:lnTo>
                  <a:lnTo>
                    <a:pt x="1340" y="0"/>
                  </a:lnTo>
                  <a:lnTo>
                    <a:pt x="1357" y="0"/>
                  </a:lnTo>
                  <a:lnTo>
                    <a:pt x="1521" y="606"/>
                  </a:lnTo>
                  <a:lnTo>
                    <a:pt x="1497" y="596"/>
                  </a:lnTo>
                  <a:lnTo>
                    <a:pt x="1473" y="587"/>
                  </a:lnTo>
                  <a:lnTo>
                    <a:pt x="1447" y="581"/>
                  </a:lnTo>
                  <a:lnTo>
                    <a:pt x="1420" y="575"/>
                  </a:lnTo>
                  <a:lnTo>
                    <a:pt x="1392" y="571"/>
                  </a:lnTo>
                  <a:lnTo>
                    <a:pt x="1362" y="569"/>
                  </a:lnTo>
                  <a:lnTo>
                    <a:pt x="1331" y="567"/>
                  </a:lnTo>
                  <a:lnTo>
                    <a:pt x="1299" y="567"/>
                  </a:lnTo>
                  <a:lnTo>
                    <a:pt x="1270" y="567"/>
                  </a:lnTo>
                  <a:lnTo>
                    <a:pt x="1241" y="569"/>
                  </a:lnTo>
                  <a:lnTo>
                    <a:pt x="1213" y="572"/>
                  </a:lnTo>
                  <a:lnTo>
                    <a:pt x="1187" y="576"/>
                  </a:lnTo>
                  <a:lnTo>
                    <a:pt x="1161" y="581"/>
                  </a:lnTo>
                  <a:lnTo>
                    <a:pt x="1136" y="588"/>
                  </a:lnTo>
                  <a:lnTo>
                    <a:pt x="1112" y="596"/>
                  </a:lnTo>
                  <a:lnTo>
                    <a:pt x="1089" y="604"/>
                  </a:lnTo>
                  <a:lnTo>
                    <a:pt x="1067" y="615"/>
                  </a:lnTo>
                  <a:lnTo>
                    <a:pt x="1046" y="626"/>
                  </a:lnTo>
                  <a:lnTo>
                    <a:pt x="1025" y="639"/>
                  </a:lnTo>
                  <a:lnTo>
                    <a:pt x="1006" y="653"/>
                  </a:lnTo>
                  <a:lnTo>
                    <a:pt x="988" y="668"/>
                  </a:lnTo>
                  <a:lnTo>
                    <a:pt x="970" y="685"/>
                  </a:lnTo>
                  <a:lnTo>
                    <a:pt x="954" y="702"/>
                  </a:lnTo>
                  <a:lnTo>
                    <a:pt x="938" y="721"/>
                  </a:lnTo>
                  <a:lnTo>
                    <a:pt x="924" y="742"/>
                  </a:lnTo>
                  <a:lnTo>
                    <a:pt x="910" y="763"/>
                  </a:lnTo>
                  <a:lnTo>
                    <a:pt x="898" y="786"/>
                  </a:lnTo>
                  <a:lnTo>
                    <a:pt x="886" y="810"/>
                  </a:lnTo>
                  <a:lnTo>
                    <a:pt x="876" y="835"/>
                  </a:lnTo>
                  <a:lnTo>
                    <a:pt x="866" y="861"/>
                  </a:lnTo>
                  <a:lnTo>
                    <a:pt x="857" y="890"/>
                  </a:lnTo>
                  <a:lnTo>
                    <a:pt x="849" y="918"/>
                  </a:lnTo>
                  <a:lnTo>
                    <a:pt x="841" y="948"/>
                  </a:lnTo>
                  <a:lnTo>
                    <a:pt x="835" y="979"/>
                  </a:lnTo>
                  <a:lnTo>
                    <a:pt x="830" y="1011"/>
                  </a:lnTo>
                  <a:lnTo>
                    <a:pt x="826" y="1045"/>
                  </a:lnTo>
                  <a:lnTo>
                    <a:pt x="823" y="1081"/>
                  </a:lnTo>
                  <a:lnTo>
                    <a:pt x="821" y="1117"/>
                  </a:lnTo>
                  <a:lnTo>
                    <a:pt x="819" y="1154"/>
                  </a:lnTo>
                  <a:lnTo>
                    <a:pt x="819" y="1193"/>
                  </a:lnTo>
                  <a:lnTo>
                    <a:pt x="819" y="1231"/>
                  </a:lnTo>
                  <a:lnTo>
                    <a:pt x="821" y="1268"/>
                  </a:lnTo>
                  <a:lnTo>
                    <a:pt x="823" y="1305"/>
                  </a:lnTo>
                  <a:lnTo>
                    <a:pt x="827" y="1339"/>
                  </a:lnTo>
                  <a:lnTo>
                    <a:pt x="831" y="1373"/>
                  </a:lnTo>
                  <a:lnTo>
                    <a:pt x="837" y="1405"/>
                  </a:lnTo>
                  <a:lnTo>
                    <a:pt x="843" y="1436"/>
                  </a:lnTo>
                  <a:lnTo>
                    <a:pt x="852" y="1465"/>
                  </a:lnTo>
                  <a:lnTo>
                    <a:pt x="860" y="1494"/>
                  </a:lnTo>
                  <a:lnTo>
                    <a:pt x="869" y="1522"/>
                  </a:lnTo>
                  <a:lnTo>
                    <a:pt x="880" y="1548"/>
                  </a:lnTo>
                  <a:lnTo>
                    <a:pt x="891" y="1574"/>
                  </a:lnTo>
                  <a:lnTo>
                    <a:pt x="903" y="1597"/>
                  </a:lnTo>
                  <a:lnTo>
                    <a:pt x="916" y="1620"/>
                  </a:lnTo>
                  <a:lnTo>
                    <a:pt x="930" y="1642"/>
                  </a:lnTo>
                  <a:lnTo>
                    <a:pt x="945" y="1662"/>
                  </a:lnTo>
                  <a:lnTo>
                    <a:pt x="962" y="1681"/>
                  </a:lnTo>
                  <a:lnTo>
                    <a:pt x="979" y="1699"/>
                  </a:lnTo>
                  <a:lnTo>
                    <a:pt x="997" y="1715"/>
                  </a:lnTo>
                  <a:lnTo>
                    <a:pt x="1017" y="1731"/>
                  </a:lnTo>
                  <a:lnTo>
                    <a:pt x="1037" y="1745"/>
                  </a:lnTo>
                  <a:lnTo>
                    <a:pt x="1058" y="1758"/>
                  </a:lnTo>
                  <a:lnTo>
                    <a:pt x="1080" y="1770"/>
                  </a:lnTo>
                  <a:lnTo>
                    <a:pt x="1104" y="1780"/>
                  </a:lnTo>
                  <a:lnTo>
                    <a:pt x="1128" y="1790"/>
                  </a:lnTo>
                  <a:lnTo>
                    <a:pt x="1152" y="1798"/>
                  </a:lnTo>
                  <a:lnTo>
                    <a:pt x="1178" y="1805"/>
                  </a:lnTo>
                  <a:lnTo>
                    <a:pt x="1205" y="1810"/>
                  </a:lnTo>
                  <a:lnTo>
                    <a:pt x="1232" y="1814"/>
                  </a:lnTo>
                  <a:lnTo>
                    <a:pt x="1261" y="1818"/>
                  </a:lnTo>
                  <a:lnTo>
                    <a:pt x="1290" y="1820"/>
                  </a:lnTo>
                  <a:lnTo>
                    <a:pt x="1320" y="1820"/>
                  </a:lnTo>
                  <a:lnTo>
                    <a:pt x="1345" y="1820"/>
                  </a:lnTo>
                  <a:lnTo>
                    <a:pt x="1367" y="1819"/>
                  </a:lnTo>
                  <a:lnTo>
                    <a:pt x="1389" y="1817"/>
                  </a:lnTo>
                  <a:lnTo>
                    <a:pt x="1410" y="1814"/>
                  </a:lnTo>
                  <a:lnTo>
                    <a:pt x="1431" y="1811"/>
                  </a:lnTo>
                  <a:lnTo>
                    <a:pt x="1451" y="1807"/>
                  </a:lnTo>
                  <a:lnTo>
                    <a:pt x="1471" y="1802"/>
                  </a:lnTo>
                  <a:lnTo>
                    <a:pt x="1490" y="1796"/>
                  </a:lnTo>
                  <a:lnTo>
                    <a:pt x="1508" y="1790"/>
                  </a:lnTo>
                  <a:lnTo>
                    <a:pt x="1526" y="1783"/>
                  </a:lnTo>
                  <a:lnTo>
                    <a:pt x="1543" y="1775"/>
                  </a:lnTo>
                  <a:lnTo>
                    <a:pt x="1560" y="1766"/>
                  </a:lnTo>
                  <a:lnTo>
                    <a:pt x="1576" y="1757"/>
                  </a:lnTo>
                  <a:lnTo>
                    <a:pt x="1592" y="1746"/>
                  </a:lnTo>
                  <a:lnTo>
                    <a:pt x="1607" y="1735"/>
                  </a:lnTo>
                  <a:lnTo>
                    <a:pt x="1622" y="1723"/>
                  </a:lnTo>
                  <a:lnTo>
                    <a:pt x="1635" y="1710"/>
                  </a:lnTo>
                  <a:lnTo>
                    <a:pt x="1647" y="1697"/>
                  </a:lnTo>
                  <a:lnTo>
                    <a:pt x="1659" y="1684"/>
                  </a:lnTo>
                  <a:lnTo>
                    <a:pt x="1670" y="1670"/>
                  </a:lnTo>
                  <a:lnTo>
                    <a:pt x="1680" y="1655"/>
                  </a:lnTo>
                  <a:lnTo>
                    <a:pt x="1690" y="1640"/>
                  </a:lnTo>
                  <a:lnTo>
                    <a:pt x="1699" y="1624"/>
                  </a:lnTo>
                  <a:lnTo>
                    <a:pt x="1707" y="1608"/>
                  </a:lnTo>
                  <a:lnTo>
                    <a:pt x="1715" y="1591"/>
                  </a:lnTo>
                  <a:lnTo>
                    <a:pt x="1722" y="1573"/>
                  </a:lnTo>
                  <a:lnTo>
                    <a:pt x="1728" y="1555"/>
                  </a:lnTo>
                  <a:lnTo>
                    <a:pt x="1734" y="1536"/>
                  </a:lnTo>
                  <a:lnTo>
                    <a:pt x="1739" y="1517"/>
                  </a:lnTo>
                  <a:lnTo>
                    <a:pt x="1743" y="1496"/>
                  </a:lnTo>
                  <a:lnTo>
                    <a:pt x="1747" y="1476"/>
                  </a:lnTo>
                  <a:lnTo>
                    <a:pt x="1750" y="1454"/>
                  </a:lnTo>
                  <a:lnTo>
                    <a:pt x="1969" y="2264"/>
                  </a:lnTo>
                  <a:close/>
                  <a:moveTo>
                    <a:pt x="2258" y="331"/>
                  </a:moveTo>
                  <a:lnTo>
                    <a:pt x="2285" y="359"/>
                  </a:lnTo>
                  <a:lnTo>
                    <a:pt x="2310" y="389"/>
                  </a:lnTo>
                  <a:lnTo>
                    <a:pt x="2335" y="419"/>
                  </a:lnTo>
                  <a:lnTo>
                    <a:pt x="2357" y="452"/>
                  </a:lnTo>
                  <a:lnTo>
                    <a:pt x="2377" y="485"/>
                  </a:lnTo>
                  <a:lnTo>
                    <a:pt x="2397" y="518"/>
                  </a:lnTo>
                  <a:lnTo>
                    <a:pt x="2414" y="553"/>
                  </a:lnTo>
                  <a:lnTo>
                    <a:pt x="2431" y="589"/>
                  </a:lnTo>
                  <a:lnTo>
                    <a:pt x="2445" y="626"/>
                  </a:lnTo>
                  <a:lnTo>
                    <a:pt x="2459" y="665"/>
                  </a:lnTo>
                  <a:lnTo>
                    <a:pt x="2471" y="704"/>
                  </a:lnTo>
                  <a:lnTo>
                    <a:pt x="2481" y="744"/>
                  </a:lnTo>
                  <a:lnTo>
                    <a:pt x="2490" y="785"/>
                  </a:lnTo>
                  <a:lnTo>
                    <a:pt x="2498" y="828"/>
                  </a:lnTo>
                  <a:lnTo>
                    <a:pt x="2504" y="872"/>
                  </a:lnTo>
                  <a:lnTo>
                    <a:pt x="2509" y="917"/>
                  </a:lnTo>
                  <a:lnTo>
                    <a:pt x="2370" y="917"/>
                  </a:lnTo>
                  <a:lnTo>
                    <a:pt x="2258" y="33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5027" y="2819"/>
              <a:ext cx="132" cy="139"/>
            </a:xfrm>
            <a:custGeom>
              <a:avLst/>
              <a:gdLst>
                <a:gd name="T0" fmla="*/ 2254 w 2259"/>
                <a:gd name="T1" fmla="*/ 1400 h 2367"/>
                <a:gd name="T2" fmla="*/ 2238 w 2259"/>
                <a:gd name="T3" fmla="*/ 1530 h 2367"/>
                <a:gd name="T4" fmla="*/ 2207 w 2259"/>
                <a:gd name="T5" fmla="*/ 1655 h 2367"/>
                <a:gd name="T6" fmla="*/ 2160 w 2259"/>
                <a:gd name="T7" fmla="*/ 1776 h 2367"/>
                <a:gd name="T8" fmla="*/ 2093 w 2259"/>
                <a:gd name="T9" fmla="*/ 1892 h 2367"/>
                <a:gd name="T10" fmla="*/ 2002 w 2259"/>
                <a:gd name="T11" fmla="*/ 2007 h 2367"/>
                <a:gd name="T12" fmla="*/ 1894 w 2259"/>
                <a:gd name="T13" fmla="*/ 2109 h 2367"/>
                <a:gd name="T14" fmla="*/ 1772 w 2259"/>
                <a:gd name="T15" fmla="*/ 2197 h 2367"/>
                <a:gd name="T16" fmla="*/ 1641 w 2259"/>
                <a:gd name="T17" fmla="*/ 2266 h 2367"/>
                <a:gd name="T18" fmla="*/ 1500 w 2259"/>
                <a:gd name="T19" fmla="*/ 2318 h 2367"/>
                <a:gd name="T20" fmla="*/ 1355 w 2259"/>
                <a:gd name="T21" fmla="*/ 2351 h 2367"/>
                <a:gd name="T22" fmla="*/ 1206 w 2259"/>
                <a:gd name="T23" fmla="*/ 2366 h 2367"/>
                <a:gd name="T24" fmla="*/ 941 w 2259"/>
                <a:gd name="T25" fmla="*/ 2342 h 2367"/>
                <a:gd name="T26" fmla="*/ 670 w 2259"/>
                <a:gd name="T27" fmla="*/ 2249 h 2367"/>
                <a:gd name="T28" fmla="*/ 431 w 2259"/>
                <a:gd name="T29" fmla="*/ 2095 h 2367"/>
                <a:gd name="T30" fmla="*/ 236 w 2259"/>
                <a:gd name="T31" fmla="*/ 1890 h 2367"/>
                <a:gd name="T32" fmla="*/ 94 w 2259"/>
                <a:gd name="T33" fmla="*/ 1644 h 2367"/>
                <a:gd name="T34" fmla="*/ 14 w 2259"/>
                <a:gd name="T35" fmla="*/ 1367 h 2367"/>
                <a:gd name="T36" fmla="*/ 6 w 2259"/>
                <a:gd name="T37" fmla="*/ 1067 h 2367"/>
                <a:gd name="T38" fmla="*/ 73 w 2259"/>
                <a:gd name="T39" fmla="*/ 781 h 2367"/>
                <a:gd name="T40" fmla="*/ 204 w 2259"/>
                <a:gd name="T41" fmla="*/ 525 h 2367"/>
                <a:gd name="T42" fmla="*/ 391 w 2259"/>
                <a:gd name="T43" fmla="*/ 309 h 2367"/>
                <a:gd name="T44" fmla="*/ 624 w 2259"/>
                <a:gd name="T45" fmla="*/ 144 h 2367"/>
                <a:gd name="T46" fmla="*/ 894 w 2259"/>
                <a:gd name="T47" fmla="*/ 38 h 2367"/>
                <a:gd name="T48" fmla="*/ 1192 w 2259"/>
                <a:gd name="T49" fmla="*/ 0 h 2367"/>
                <a:gd name="T50" fmla="*/ 1374 w 2259"/>
                <a:gd name="T51" fmla="*/ 13 h 2367"/>
                <a:gd name="T52" fmla="*/ 1545 w 2259"/>
                <a:gd name="T53" fmla="*/ 51 h 2367"/>
                <a:gd name="T54" fmla="*/ 1704 w 2259"/>
                <a:gd name="T55" fmla="*/ 114 h 2367"/>
                <a:gd name="T56" fmla="*/ 1852 w 2259"/>
                <a:gd name="T57" fmla="*/ 199 h 2367"/>
                <a:gd name="T58" fmla="*/ 1988 w 2259"/>
                <a:gd name="T59" fmla="*/ 308 h 2367"/>
                <a:gd name="T60" fmla="*/ 2113 w 2259"/>
                <a:gd name="T61" fmla="*/ 437 h 2367"/>
                <a:gd name="T62" fmla="*/ 1937 w 2259"/>
                <a:gd name="T63" fmla="*/ 618 h 2367"/>
                <a:gd name="T64" fmla="*/ 1839 w 2259"/>
                <a:gd name="T65" fmla="*/ 507 h 2367"/>
                <a:gd name="T66" fmla="*/ 1730 w 2259"/>
                <a:gd name="T67" fmla="*/ 412 h 2367"/>
                <a:gd name="T68" fmla="*/ 1612 w 2259"/>
                <a:gd name="T69" fmla="*/ 337 h 2367"/>
                <a:gd name="T70" fmla="*/ 1481 w 2259"/>
                <a:gd name="T71" fmla="*/ 282 h 2367"/>
                <a:gd name="T72" fmla="*/ 1341 w 2259"/>
                <a:gd name="T73" fmla="*/ 248 h 2367"/>
                <a:gd name="T74" fmla="*/ 1189 w 2259"/>
                <a:gd name="T75" fmla="*/ 237 h 2367"/>
                <a:gd name="T76" fmla="*/ 953 w 2259"/>
                <a:gd name="T77" fmla="*/ 268 h 2367"/>
                <a:gd name="T78" fmla="*/ 741 w 2259"/>
                <a:gd name="T79" fmla="*/ 354 h 2367"/>
                <a:gd name="T80" fmla="*/ 559 w 2259"/>
                <a:gd name="T81" fmla="*/ 489 h 2367"/>
                <a:gd name="T82" fmla="*/ 413 w 2259"/>
                <a:gd name="T83" fmla="*/ 664 h 2367"/>
                <a:gd name="T84" fmla="*/ 311 w 2259"/>
                <a:gd name="T85" fmla="*/ 869 h 2367"/>
                <a:gd name="T86" fmla="*/ 259 w 2259"/>
                <a:gd name="T87" fmla="*/ 1097 h 2367"/>
                <a:gd name="T88" fmla="*/ 257 w 2259"/>
                <a:gd name="T89" fmla="*/ 1260 h 2367"/>
                <a:gd name="T90" fmla="*/ 272 w 2259"/>
                <a:gd name="T91" fmla="*/ 1371 h 2367"/>
                <a:gd name="T92" fmla="*/ 302 w 2259"/>
                <a:gd name="T93" fmla="*/ 1479 h 2367"/>
                <a:gd name="T94" fmla="*/ 343 w 2259"/>
                <a:gd name="T95" fmla="*/ 1582 h 2367"/>
                <a:gd name="T96" fmla="*/ 396 w 2259"/>
                <a:gd name="T97" fmla="*/ 1680 h 2367"/>
                <a:gd name="T98" fmla="*/ 461 w 2259"/>
                <a:gd name="T99" fmla="*/ 1771 h 2367"/>
                <a:gd name="T100" fmla="*/ 554 w 2259"/>
                <a:gd name="T101" fmla="*/ 1869 h 2367"/>
                <a:gd name="T102" fmla="*/ 737 w 2259"/>
                <a:gd name="T103" fmla="*/ 2004 h 2367"/>
                <a:gd name="T104" fmla="*/ 840 w 2259"/>
                <a:gd name="T105" fmla="*/ 2056 h 2367"/>
                <a:gd name="T106" fmla="*/ 947 w 2259"/>
                <a:gd name="T107" fmla="*/ 2096 h 2367"/>
                <a:gd name="T108" fmla="*/ 1059 w 2259"/>
                <a:gd name="T109" fmla="*/ 2121 h 2367"/>
                <a:gd name="T110" fmla="*/ 1171 w 2259"/>
                <a:gd name="T111" fmla="*/ 2129 h 2367"/>
                <a:gd name="T112" fmla="*/ 1357 w 2259"/>
                <a:gd name="T113" fmla="*/ 2109 h 2367"/>
                <a:gd name="T114" fmla="*/ 1536 w 2259"/>
                <a:gd name="T115" fmla="*/ 2049 h 2367"/>
                <a:gd name="T116" fmla="*/ 1698 w 2259"/>
                <a:gd name="T117" fmla="*/ 1954 h 2367"/>
                <a:gd name="T118" fmla="*/ 1833 w 2259"/>
                <a:gd name="T119" fmla="*/ 1827 h 2367"/>
                <a:gd name="T120" fmla="*/ 1931 w 2259"/>
                <a:gd name="T121" fmla="*/ 1671 h 2367"/>
                <a:gd name="T122" fmla="*/ 1981 w 2259"/>
                <a:gd name="T123" fmla="*/ 1491 h 2367"/>
                <a:gd name="T124" fmla="*/ 2259 w 2259"/>
                <a:gd name="T125" fmla="*/ 1177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259" h="2367">
                  <a:moveTo>
                    <a:pt x="2259" y="1177"/>
                  </a:moveTo>
                  <a:lnTo>
                    <a:pt x="2259" y="1234"/>
                  </a:lnTo>
                  <a:lnTo>
                    <a:pt x="2259" y="1291"/>
                  </a:lnTo>
                  <a:lnTo>
                    <a:pt x="2257" y="1346"/>
                  </a:lnTo>
                  <a:lnTo>
                    <a:pt x="2254" y="1400"/>
                  </a:lnTo>
                  <a:lnTo>
                    <a:pt x="2251" y="1426"/>
                  </a:lnTo>
                  <a:lnTo>
                    <a:pt x="2249" y="1452"/>
                  </a:lnTo>
                  <a:lnTo>
                    <a:pt x="2246" y="1478"/>
                  </a:lnTo>
                  <a:lnTo>
                    <a:pt x="2242" y="1505"/>
                  </a:lnTo>
                  <a:lnTo>
                    <a:pt x="2238" y="1530"/>
                  </a:lnTo>
                  <a:lnTo>
                    <a:pt x="2233" y="1556"/>
                  </a:lnTo>
                  <a:lnTo>
                    <a:pt x="2227" y="1581"/>
                  </a:lnTo>
                  <a:lnTo>
                    <a:pt x="2221" y="1606"/>
                  </a:lnTo>
                  <a:lnTo>
                    <a:pt x="2215" y="1630"/>
                  </a:lnTo>
                  <a:lnTo>
                    <a:pt x="2207" y="1655"/>
                  </a:lnTo>
                  <a:lnTo>
                    <a:pt x="2200" y="1679"/>
                  </a:lnTo>
                  <a:lnTo>
                    <a:pt x="2191" y="1703"/>
                  </a:lnTo>
                  <a:lnTo>
                    <a:pt x="2181" y="1728"/>
                  </a:lnTo>
                  <a:lnTo>
                    <a:pt x="2171" y="1752"/>
                  </a:lnTo>
                  <a:lnTo>
                    <a:pt x="2160" y="1776"/>
                  </a:lnTo>
                  <a:lnTo>
                    <a:pt x="2149" y="1799"/>
                  </a:lnTo>
                  <a:lnTo>
                    <a:pt x="2136" y="1823"/>
                  </a:lnTo>
                  <a:lnTo>
                    <a:pt x="2123" y="1846"/>
                  </a:lnTo>
                  <a:lnTo>
                    <a:pt x="2108" y="1869"/>
                  </a:lnTo>
                  <a:lnTo>
                    <a:pt x="2093" y="1892"/>
                  </a:lnTo>
                  <a:lnTo>
                    <a:pt x="2077" y="1915"/>
                  </a:lnTo>
                  <a:lnTo>
                    <a:pt x="2060" y="1939"/>
                  </a:lnTo>
                  <a:lnTo>
                    <a:pt x="2042" y="1962"/>
                  </a:lnTo>
                  <a:lnTo>
                    <a:pt x="2022" y="1984"/>
                  </a:lnTo>
                  <a:lnTo>
                    <a:pt x="2002" y="2007"/>
                  </a:lnTo>
                  <a:lnTo>
                    <a:pt x="1982" y="2029"/>
                  </a:lnTo>
                  <a:lnTo>
                    <a:pt x="1961" y="2050"/>
                  </a:lnTo>
                  <a:lnTo>
                    <a:pt x="1939" y="2070"/>
                  </a:lnTo>
                  <a:lnTo>
                    <a:pt x="1917" y="2090"/>
                  </a:lnTo>
                  <a:lnTo>
                    <a:pt x="1894" y="2109"/>
                  </a:lnTo>
                  <a:lnTo>
                    <a:pt x="1871" y="2128"/>
                  </a:lnTo>
                  <a:lnTo>
                    <a:pt x="1847" y="2147"/>
                  </a:lnTo>
                  <a:lnTo>
                    <a:pt x="1823" y="2164"/>
                  </a:lnTo>
                  <a:lnTo>
                    <a:pt x="1798" y="2181"/>
                  </a:lnTo>
                  <a:lnTo>
                    <a:pt x="1772" y="2197"/>
                  </a:lnTo>
                  <a:lnTo>
                    <a:pt x="1747" y="2212"/>
                  </a:lnTo>
                  <a:lnTo>
                    <a:pt x="1721" y="2227"/>
                  </a:lnTo>
                  <a:lnTo>
                    <a:pt x="1694" y="2241"/>
                  </a:lnTo>
                  <a:lnTo>
                    <a:pt x="1668" y="2254"/>
                  </a:lnTo>
                  <a:lnTo>
                    <a:pt x="1641" y="2266"/>
                  </a:lnTo>
                  <a:lnTo>
                    <a:pt x="1613" y="2278"/>
                  </a:lnTo>
                  <a:lnTo>
                    <a:pt x="1586" y="2289"/>
                  </a:lnTo>
                  <a:lnTo>
                    <a:pt x="1558" y="2300"/>
                  </a:lnTo>
                  <a:lnTo>
                    <a:pt x="1530" y="2309"/>
                  </a:lnTo>
                  <a:lnTo>
                    <a:pt x="1500" y="2318"/>
                  </a:lnTo>
                  <a:lnTo>
                    <a:pt x="1472" y="2326"/>
                  </a:lnTo>
                  <a:lnTo>
                    <a:pt x="1443" y="2334"/>
                  </a:lnTo>
                  <a:lnTo>
                    <a:pt x="1414" y="2340"/>
                  </a:lnTo>
                  <a:lnTo>
                    <a:pt x="1385" y="2346"/>
                  </a:lnTo>
                  <a:lnTo>
                    <a:pt x="1355" y="2351"/>
                  </a:lnTo>
                  <a:lnTo>
                    <a:pt x="1326" y="2356"/>
                  </a:lnTo>
                  <a:lnTo>
                    <a:pt x="1296" y="2359"/>
                  </a:lnTo>
                  <a:lnTo>
                    <a:pt x="1266" y="2363"/>
                  </a:lnTo>
                  <a:lnTo>
                    <a:pt x="1236" y="2365"/>
                  </a:lnTo>
                  <a:lnTo>
                    <a:pt x="1206" y="2366"/>
                  </a:lnTo>
                  <a:lnTo>
                    <a:pt x="1177" y="2367"/>
                  </a:lnTo>
                  <a:lnTo>
                    <a:pt x="1117" y="2365"/>
                  </a:lnTo>
                  <a:lnTo>
                    <a:pt x="1058" y="2361"/>
                  </a:lnTo>
                  <a:lnTo>
                    <a:pt x="999" y="2352"/>
                  </a:lnTo>
                  <a:lnTo>
                    <a:pt x="941" y="2342"/>
                  </a:lnTo>
                  <a:lnTo>
                    <a:pt x="885" y="2329"/>
                  </a:lnTo>
                  <a:lnTo>
                    <a:pt x="830" y="2313"/>
                  </a:lnTo>
                  <a:lnTo>
                    <a:pt x="775" y="2294"/>
                  </a:lnTo>
                  <a:lnTo>
                    <a:pt x="721" y="2273"/>
                  </a:lnTo>
                  <a:lnTo>
                    <a:pt x="670" y="2249"/>
                  </a:lnTo>
                  <a:lnTo>
                    <a:pt x="619" y="2223"/>
                  </a:lnTo>
                  <a:lnTo>
                    <a:pt x="570" y="2195"/>
                  </a:lnTo>
                  <a:lnTo>
                    <a:pt x="522" y="2164"/>
                  </a:lnTo>
                  <a:lnTo>
                    <a:pt x="476" y="2130"/>
                  </a:lnTo>
                  <a:lnTo>
                    <a:pt x="431" y="2095"/>
                  </a:lnTo>
                  <a:lnTo>
                    <a:pt x="388" y="2058"/>
                  </a:lnTo>
                  <a:lnTo>
                    <a:pt x="348" y="2019"/>
                  </a:lnTo>
                  <a:lnTo>
                    <a:pt x="309" y="1978"/>
                  </a:lnTo>
                  <a:lnTo>
                    <a:pt x="271" y="1936"/>
                  </a:lnTo>
                  <a:lnTo>
                    <a:pt x="236" y="1890"/>
                  </a:lnTo>
                  <a:lnTo>
                    <a:pt x="203" y="1844"/>
                  </a:lnTo>
                  <a:lnTo>
                    <a:pt x="172" y="1797"/>
                  </a:lnTo>
                  <a:lnTo>
                    <a:pt x="144" y="1748"/>
                  </a:lnTo>
                  <a:lnTo>
                    <a:pt x="118" y="1696"/>
                  </a:lnTo>
                  <a:lnTo>
                    <a:pt x="94" y="1644"/>
                  </a:lnTo>
                  <a:lnTo>
                    <a:pt x="73" y="1591"/>
                  </a:lnTo>
                  <a:lnTo>
                    <a:pt x="54" y="1537"/>
                  </a:lnTo>
                  <a:lnTo>
                    <a:pt x="37" y="1481"/>
                  </a:lnTo>
                  <a:lnTo>
                    <a:pt x="24" y="1424"/>
                  </a:lnTo>
                  <a:lnTo>
                    <a:pt x="14" y="1367"/>
                  </a:lnTo>
                  <a:lnTo>
                    <a:pt x="6" y="1309"/>
                  </a:lnTo>
                  <a:lnTo>
                    <a:pt x="1" y="1249"/>
                  </a:lnTo>
                  <a:lnTo>
                    <a:pt x="0" y="1189"/>
                  </a:lnTo>
                  <a:lnTo>
                    <a:pt x="1" y="1128"/>
                  </a:lnTo>
                  <a:lnTo>
                    <a:pt x="6" y="1067"/>
                  </a:lnTo>
                  <a:lnTo>
                    <a:pt x="14" y="1008"/>
                  </a:lnTo>
                  <a:lnTo>
                    <a:pt x="24" y="950"/>
                  </a:lnTo>
                  <a:lnTo>
                    <a:pt x="37" y="893"/>
                  </a:lnTo>
                  <a:lnTo>
                    <a:pt x="54" y="836"/>
                  </a:lnTo>
                  <a:lnTo>
                    <a:pt x="73" y="781"/>
                  </a:lnTo>
                  <a:lnTo>
                    <a:pt x="94" y="727"/>
                  </a:lnTo>
                  <a:lnTo>
                    <a:pt x="118" y="675"/>
                  </a:lnTo>
                  <a:lnTo>
                    <a:pt x="144" y="623"/>
                  </a:lnTo>
                  <a:lnTo>
                    <a:pt x="173" y="573"/>
                  </a:lnTo>
                  <a:lnTo>
                    <a:pt x="204" y="525"/>
                  </a:lnTo>
                  <a:lnTo>
                    <a:pt x="237" y="479"/>
                  </a:lnTo>
                  <a:lnTo>
                    <a:pt x="272" y="434"/>
                  </a:lnTo>
                  <a:lnTo>
                    <a:pt x="310" y="390"/>
                  </a:lnTo>
                  <a:lnTo>
                    <a:pt x="350" y="349"/>
                  </a:lnTo>
                  <a:lnTo>
                    <a:pt x="391" y="309"/>
                  </a:lnTo>
                  <a:lnTo>
                    <a:pt x="434" y="272"/>
                  </a:lnTo>
                  <a:lnTo>
                    <a:pt x="479" y="237"/>
                  </a:lnTo>
                  <a:lnTo>
                    <a:pt x="525" y="203"/>
                  </a:lnTo>
                  <a:lnTo>
                    <a:pt x="574" y="172"/>
                  </a:lnTo>
                  <a:lnTo>
                    <a:pt x="624" y="144"/>
                  </a:lnTo>
                  <a:lnTo>
                    <a:pt x="675" y="117"/>
                  </a:lnTo>
                  <a:lnTo>
                    <a:pt x="728" y="94"/>
                  </a:lnTo>
                  <a:lnTo>
                    <a:pt x="782" y="72"/>
                  </a:lnTo>
                  <a:lnTo>
                    <a:pt x="838" y="54"/>
                  </a:lnTo>
                  <a:lnTo>
                    <a:pt x="894" y="38"/>
                  </a:lnTo>
                  <a:lnTo>
                    <a:pt x="952" y="24"/>
                  </a:lnTo>
                  <a:lnTo>
                    <a:pt x="1010" y="14"/>
                  </a:lnTo>
                  <a:lnTo>
                    <a:pt x="1070" y="7"/>
                  </a:lnTo>
                  <a:lnTo>
                    <a:pt x="1131" y="2"/>
                  </a:lnTo>
                  <a:lnTo>
                    <a:pt x="1192" y="0"/>
                  </a:lnTo>
                  <a:lnTo>
                    <a:pt x="1229" y="1"/>
                  </a:lnTo>
                  <a:lnTo>
                    <a:pt x="1266" y="2"/>
                  </a:lnTo>
                  <a:lnTo>
                    <a:pt x="1303" y="5"/>
                  </a:lnTo>
                  <a:lnTo>
                    <a:pt x="1339" y="9"/>
                  </a:lnTo>
                  <a:lnTo>
                    <a:pt x="1374" y="13"/>
                  </a:lnTo>
                  <a:lnTo>
                    <a:pt x="1409" y="19"/>
                  </a:lnTo>
                  <a:lnTo>
                    <a:pt x="1443" y="26"/>
                  </a:lnTo>
                  <a:lnTo>
                    <a:pt x="1477" y="33"/>
                  </a:lnTo>
                  <a:lnTo>
                    <a:pt x="1511" y="42"/>
                  </a:lnTo>
                  <a:lnTo>
                    <a:pt x="1545" y="51"/>
                  </a:lnTo>
                  <a:lnTo>
                    <a:pt x="1578" y="62"/>
                  </a:lnTo>
                  <a:lnTo>
                    <a:pt x="1610" y="73"/>
                  </a:lnTo>
                  <a:lnTo>
                    <a:pt x="1642" y="86"/>
                  </a:lnTo>
                  <a:lnTo>
                    <a:pt x="1673" y="99"/>
                  </a:lnTo>
                  <a:lnTo>
                    <a:pt x="1704" y="114"/>
                  </a:lnTo>
                  <a:lnTo>
                    <a:pt x="1734" y="129"/>
                  </a:lnTo>
                  <a:lnTo>
                    <a:pt x="1764" y="145"/>
                  </a:lnTo>
                  <a:lnTo>
                    <a:pt x="1795" y="162"/>
                  </a:lnTo>
                  <a:lnTo>
                    <a:pt x="1824" y="180"/>
                  </a:lnTo>
                  <a:lnTo>
                    <a:pt x="1852" y="199"/>
                  </a:lnTo>
                  <a:lnTo>
                    <a:pt x="1880" y="220"/>
                  </a:lnTo>
                  <a:lnTo>
                    <a:pt x="1908" y="240"/>
                  </a:lnTo>
                  <a:lnTo>
                    <a:pt x="1935" y="262"/>
                  </a:lnTo>
                  <a:lnTo>
                    <a:pt x="1962" y="284"/>
                  </a:lnTo>
                  <a:lnTo>
                    <a:pt x="1988" y="308"/>
                  </a:lnTo>
                  <a:lnTo>
                    <a:pt x="2014" y="332"/>
                  </a:lnTo>
                  <a:lnTo>
                    <a:pt x="2040" y="357"/>
                  </a:lnTo>
                  <a:lnTo>
                    <a:pt x="2065" y="382"/>
                  </a:lnTo>
                  <a:lnTo>
                    <a:pt x="2089" y="409"/>
                  </a:lnTo>
                  <a:lnTo>
                    <a:pt x="2113" y="437"/>
                  </a:lnTo>
                  <a:lnTo>
                    <a:pt x="2136" y="466"/>
                  </a:lnTo>
                  <a:lnTo>
                    <a:pt x="2159" y="495"/>
                  </a:lnTo>
                  <a:lnTo>
                    <a:pt x="1974" y="668"/>
                  </a:lnTo>
                  <a:lnTo>
                    <a:pt x="1956" y="643"/>
                  </a:lnTo>
                  <a:lnTo>
                    <a:pt x="1937" y="618"/>
                  </a:lnTo>
                  <a:lnTo>
                    <a:pt x="1919" y="594"/>
                  </a:lnTo>
                  <a:lnTo>
                    <a:pt x="1899" y="571"/>
                  </a:lnTo>
                  <a:lnTo>
                    <a:pt x="1880" y="549"/>
                  </a:lnTo>
                  <a:lnTo>
                    <a:pt x="1860" y="527"/>
                  </a:lnTo>
                  <a:lnTo>
                    <a:pt x="1839" y="507"/>
                  </a:lnTo>
                  <a:lnTo>
                    <a:pt x="1819" y="486"/>
                  </a:lnTo>
                  <a:lnTo>
                    <a:pt x="1797" y="467"/>
                  </a:lnTo>
                  <a:lnTo>
                    <a:pt x="1775" y="448"/>
                  </a:lnTo>
                  <a:lnTo>
                    <a:pt x="1753" y="430"/>
                  </a:lnTo>
                  <a:lnTo>
                    <a:pt x="1730" y="412"/>
                  </a:lnTo>
                  <a:lnTo>
                    <a:pt x="1707" y="395"/>
                  </a:lnTo>
                  <a:lnTo>
                    <a:pt x="1684" y="380"/>
                  </a:lnTo>
                  <a:lnTo>
                    <a:pt x="1660" y="365"/>
                  </a:lnTo>
                  <a:lnTo>
                    <a:pt x="1636" y="351"/>
                  </a:lnTo>
                  <a:lnTo>
                    <a:pt x="1612" y="337"/>
                  </a:lnTo>
                  <a:lnTo>
                    <a:pt x="1587" y="325"/>
                  </a:lnTo>
                  <a:lnTo>
                    <a:pt x="1561" y="313"/>
                  </a:lnTo>
                  <a:lnTo>
                    <a:pt x="1535" y="302"/>
                  </a:lnTo>
                  <a:lnTo>
                    <a:pt x="1508" y="292"/>
                  </a:lnTo>
                  <a:lnTo>
                    <a:pt x="1481" y="282"/>
                  </a:lnTo>
                  <a:lnTo>
                    <a:pt x="1454" y="274"/>
                  </a:lnTo>
                  <a:lnTo>
                    <a:pt x="1427" y="266"/>
                  </a:lnTo>
                  <a:lnTo>
                    <a:pt x="1399" y="259"/>
                  </a:lnTo>
                  <a:lnTo>
                    <a:pt x="1370" y="253"/>
                  </a:lnTo>
                  <a:lnTo>
                    <a:pt x="1341" y="248"/>
                  </a:lnTo>
                  <a:lnTo>
                    <a:pt x="1312" y="244"/>
                  </a:lnTo>
                  <a:lnTo>
                    <a:pt x="1281" y="241"/>
                  </a:lnTo>
                  <a:lnTo>
                    <a:pt x="1251" y="239"/>
                  </a:lnTo>
                  <a:lnTo>
                    <a:pt x="1220" y="237"/>
                  </a:lnTo>
                  <a:lnTo>
                    <a:pt x="1189" y="237"/>
                  </a:lnTo>
                  <a:lnTo>
                    <a:pt x="1140" y="238"/>
                  </a:lnTo>
                  <a:lnTo>
                    <a:pt x="1093" y="242"/>
                  </a:lnTo>
                  <a:lnTo>
                    <a:pt x="1046" y="248"/>
                  </a:lnTo>
                  <a:lnTo>
                    <a:pt x="999" y="257"/>
                  </a:lnTo>
                  <a:lnTo>
                    <a:pt x="953" y="268"/>
                  </a:lnTo>
                  <a:lnTo>
                    <a:pt x="909" y="281"/>
                  </a:lnTo>
                  <a:lnTo>
                    <a:pt x="866" y="296"/>
                  </a:lnTo>
                  <a:lnTo>
                    <a:pt x="823" y="313"/>
                  </a:lnTo>
                  <a:lnTo>
                    <a:pt x="781" y="333"/>
                  </a:lnTo>
                  <a:lnTo>
                    <a:pt x="741" y="354"/>
                  </a:lnTo>
                  <a:lnTo>
                    <a:pt x="702" y="377"/>
                  </a:lnTo>
                  <a:lnTo>
                    <a:pt x="664" y="403"/>
                  </a:lnTo>
                  <a:lnTo>
                    <a:pt x="628" y="430"/>
                  </a:lnTo>
                  <a:lnTo>
                    <a:pt x="593" y="459"/>
                  </a:lnTo>
                  <a:lnTo>
                    <a:pt x="559" y="489"/>
                  </a:lnTo>
                  <a:lnTo>
                    <a:pt x="526" y="521"/>
                  </a:lnTo>
                  <a:lnTo>
                    <a:pt x="495" y="554"/>
                  </a:lnTo>
                  <a:lnTo>
                    <a:pt x="466" y="589"/>
                  </a:lnTo>
                  <a:lnTo>
                    <a:pt x="439" y="625"/>
                  </a:lnTo>
                  <a:lnTo>
                    <a:pt x="413" y="664"/>
                  </a:lnTo>
                  <a:lnTo>
                    <a:pt x="389" y="702"/>
                  </a:lnTo>
                  <a:lnTo>
                    <a:pt x="367" y="742"/>
                  </a:lnTo>
                  <a:lnTo>
                    <a:pt x="346" y="783"/>
                  </a:lnTo>
                  <a:lnTo>
                    <a:pt x="328" y="825"/>
                  </a:lnTo>
                  <a:lnTo>
                    <a:pt x="311" y="869"/>
                  </a:lnTo>
                  <a:lnTo>
                    <a:pt x="297" y="913"/>
                  </a:lnTo>
                  <a:lnTo>
                    <a:pt x="284" y="958"/>
                  </a:lnTo>
                  <a:lnTo>
                    <a:pt x="273" y="1003"/>
                  </a:lnTo>
                  <a:lnTo>
                    <a:pt x="265" y="1049"/>
                  </a:lnTo>
                  <a:lnTo>
                    <a:pt x="259" y="1097"/>
                  </a:lnTo>
                  <a:lnTo>
                    <a:pt x="256" y="1144"/>
                  </a:lnTo>
                  <a:lnTo>
                    <a:pt x="255" y="1192"/>
                  </a:lnTo>
                  <a:lnTo>
                    <a:pt x="255" y="1215"/>
                  </a:lnTo>
                  <a:lnTo>
                    <a:pt x="256" y="1237"/>
                  </a:lnTo>
                  <a:lnTo>
                    <a:pt x="257" y="1260"/>
                  </a:lnTo>
                  <a:lnTo>
                    <a:pt x="259" y="1282"/>
                  </a:lnTo>
                  <a:lnTo>
                    <a:pt x="262" y="1305"/>
                  </a:lnTo>
                  <a:lnTo>
                    <a:pt x="265" y="1328"/>
                  </a:lnTo>
                  <a:lnTo>
                    <a:pt x="268" y="1350"/>
                  </a:lnTo>
                  <a:lnTo>
                    <a:pt x="272" y="1371"/>
                  </a:lnTo>
                  <a:lnTo>
                    <a:pt x="277" y="1393"/>
                  </a:lnTo>
                  <a:lnTo>
                    <a:pt x="282" y="1415"/>
                  </a:lnTo>
                  <a:lnTo>
                    <a:pt x="288" y="1436"/>
                  </a:lnTo>
                  <a:lnTo>
                    <a:pt x="295" y="1458"/>
                  </a:lnTo>
                  <a:lnTo>
                    <a:pt x="302" y="1479"/>
                  </a:lnTo>
                  <a:lnTo>
                    <a:pt x="309" y="1501"/>
                  </a:lnTo>
                  <a:lnTo>
                    <a:pt x="317" y="1521"/>
                  </a:lnTo>
                  <a:lnTo>
                    <a:pt x="325" y="1542"/>
                  </a:lnTo>
                  <a:lnTo>
                    <a:pt x="334" y="1562"/>
                  </a:lnTo>
                  <a:lnTo>
                    <a:pt x="343" y="1582"/>
                  </a:lnTo>
                  <a:lnTo>
                    <a:pt x="353" y="1602"/>
                  </a:lnTo>
                  <a:lnTo>
                    <a:pt x="363" y="1622"/>
                  </a:lnTo>
                  <a:lnTo>
                    <a:pt x="374" y="1641"/>
                  </a:lnTo>
                  <a:lnTo>
                    <a:pt x="385" y="1661"/>
                  </a:lnTo>
                  <a:lnTo>
                    <a:pt x="396" y="1680"/>
                  </a:lnTo>
                  <a:lnTo>
                    <a:pt x="408" y="1698"/>
                  </a:lnTo>
                  <a:lnTo>
                    <a:pt x="421" y="1718"/>
                  </a:lnTo>
                  <a:lnTo>
                    <a:pt x="434" y="1736"/>
                  </a:lnTo>
                  <a:lnTo>
                    <a:pt x="447" y="1754"/>
                  </a:lnTo>
                  <a:lnTo>
                    <a:pt x="461" y="1771"/>
                  </a:lnTo>
                  <a:lnTo>
                    <a:pt x="476" y="1789"/>
                  </a:lnTo>
                  <a:lnTo>
                    <a:pt x="490" y="1806"/>
                  </a:lnTo>
                  <a:lnTo>
                    <a:pt x="506" y="1822"/>
                  </a:lnTo>
                  <a:lnTo>
                    <a:pt x="521" y="1838"/>
                  </a:lnTo>
                  <a:lnTo>
                    <a:pt x="554" y="1869"/>
                  </a:lnTo>
                  <a:lnTo>
                    <a:pt x="588" y="1899"/>
                  </a:lnTo>
                  <a:lnTo>
                    <a:pt x="623" y="1927"/>
                  </a:lnTo>
                  <a:lnTo>
                    <a:pt x="660" y="1955"/>
                  </a:lnTo>
                  <a:lnTo>
                    <a:pt x="698" y="1980"/>
                  </a:lnTo>
                  <a:lnTo>
                    <a:pt x="737" y="2004"/>
                  </a:lnTo>
                  <a:lnTo>
                    <a:pt x="757" y="2015"/>
                  </a:lnTo>
                  <a:lnTo>
                    <a:pt x="777" y="2026"/>
                  </a:lnTo>
                  <a:lnTo>
                    <a:pt x="799" y="2037"/>
                  </a:lnTo>
                  <a:lnTo>
                    <a:pt x="819" y="2047"/>
                  </a:lnTo>
                  <a:lnTo>
                    <a:pt x="840" y="2056"/>
                  </a:lnTo>
                  <a:lnTo>
                    <a:pt x="861" y="2065"/>
                  </a:lnTo>
                  <a:lnTo>
                    <a:pt x="883" y="2074"/>
                  </a:lnTo>
                  <a:lnTo>
                    <a:pt x="904" y="2081"/>
                  </a:lnTo>
                  <a:lnTo>
                    <a:pt x="926" y="2089"/>
                  </a:lnTo>
                  <a:lnTo>
                    <a:pt x="947" y="2096"/>
                  </a:lnTo>
                  <a:lnTo>
                    <a:pt x="969" y="2102"/>
                  </a:lnTo>
                  <a:lnTo>
                    <a:pt x="991" y="2107"/>
                  </a:lnTo>
                  <a:lnTo>
                    <a:pt x="1013" y="2112"/>
                  </a:lnTo>
                  <a:lnTo>
                    <a:pt x="1037" y="2117"/>
                  </a:lnTo>
                  <a:lnTo>
                    <a:pt x="1059" y="2121"/>
                  </a:lnTo>
                  <a:lnTo>
                    <a:pt x="1081" y="2124"/>
                  </a:lnTo>
                  <a:lnTo>
                    <a:pt x="1103" y="2126"/>
                  </a:lnTo>
                  <a:lnTo>
                    <a:pt x="1126" y="2128"/>
                  </a:lnTo>
                  <a:lnTo>
                    <a:pt x="1148" y="2129"/>
                  </a:lnTo>
                  <a:lnTo>
                    <a:pt x="1171" y="2129"/>
                  </a:lnTo>
                  <a:lnTo>
                    <a:pt x="1208" y="2129"/>
                  </a:lnTo>
                  <a:lnTo>
                    <a:pt x="1245" y="2126"/>
                  </a:lnTo>
                  <a:lnTo>
                    <a:pt x="1283" y="2122"/>
                  </a:lnTo>
                  <a:lnTo>
                    <a:pt x="1320" y="2116"/>
                  </a:lnTo>
                  <a:lnTo>
                    <a:pt x="1357" y="2109"/>
                  </a:lnTo>
                  <a:lnTo>
                    <a:pt x="1393" y="2100"/>
                  </a:lnTo>
                  <a:lnTo>
                    <a:pt x="1430" y="2089"/>
                  </a:lnTo>
                  <a:lnTo>
                    <a:pt x="1465" y="2077"/>
                  </a:lnTo>
                  <a:lnTo>
                    <a:pt x="1501" y="2064"/>
                  </a:lnTo>
                  <a:lnTo>
                    <a:pt x="1536" y="2049"/>
                  </a:lnTo>
                  <a:lnTo>
                    <a:pt x="1570" y="2033"/>
                  </a:lnTo>
                  <a:lnTo>
                    <a:pt x="1603" y="2015"/>
                  </a:lnTo>
                  <a:lnTo>
                    <a:pt x="1636" y="1996"/>
                  </a:lnTo>
                  <a:lnTo>
                    <a:pt x="1667" y="1976"/>
                  </a:lnTo>
                  <a:lnTo>
                    <a:pt x="1698" y="1954"/>
                  </a:lnTo>
                  <a:lnTo>
                    <a:pt x="1727" y="1932"/>
                  </a:lnTo>
                  <a:lnTo>
                    <a:pt x="1755" y="1906"/>
                  </a:lnTo>
                  <a:lnTo>
                    <a:pt x="1783" y="1881"/>
                  </a:lnTo>
                  <a:lnTo>
                    <a:pt x="1809" y="1855"/>
                  </a:lnTo>
                  <a:lnTo>
                    <a:pt x="1833" y="1827"/>
                  </a:lnTo>
                  <a:lnTo>
                    <a:pt x="1856" y="1798"/>
                  </a:lnTo>
                  <a:lnTo>
                    <a:pt x="1877" y="1768"/>
                  </a:lnTo>
                  <a:lnTo>
                    <a:pt x="1897" y="1737"/>
                  </a:lnTo>
                  <a:lnTo>
                    <a:pt x="1915" y="1704"/>
                  </a:lnTo>
                  <a:lnTo>
                    <a:pt x="1931" y="1671"/>
                  </a:lnTo>
                  <a:lnTo>
                    <a:pt x="1945" y="1637"/>
                  </a:lnTo>
                  <a:lnTo>
                    <a:pt x="1957" y="1603"/>
                  </a:lnTo>
                  <a:lnTo>
                    <a:pt x="1967" y="1567"/>
                  </a:lnTo>
                  <a:lnTo>
                    <a:pt x="1975" y="1530"/>
                  </a:lnTo>
                  <a:lnTo>
                    <a:pt x="1981" y="1491"/>
                  </a:lnTo>
                  <a:lnTo>
                    <a:pt x="1985" y="1453"/>
                  </a:lnTo>
                  <a:lnTo>
                    <a:pt x="1986" y="1414"/>
                  </a:lnTo>
                  <a:lnTo>
                    <a:pt x="1308" y="1414"/>
                  </a:lnTo>
                  <a:lnTo>
                    <a:pt x="1308" y="1177"/>
                  </a:lnTo>
                  <a:lnTo>
                    <a:pt x="2259" y="1177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5173" y="2821"/>
              <a:ext cx="78" cy="135"/>
            </a:xfrm>
            <a:custGeom>
              <a:avLst/>
              <a:gdLst>
                <a:gd name="T0" fmla="*/ 0 w 1323"/>
                <a:gd name="T1" fmla="*/ 0 h 2287"/>
                <a:gd name="T2" fmla="*/ 412 w 1323"/>
                <a:gd name="T3" fmla="*/ 1 h 2287"/>
                <a:gd name="T4" fmla="*/ 531 w 1323"/>
                <a:gd name="T5" fmla="*/ 9 h 2287"/>
                <a:gd name="T6" fmla="*/ 645 w 1323"/>
                <a:gd name="T7" fmla="*/ 26 h 2287"/>
                <a:gd name="T8" fmla="*/ 752 w 1323"/>
                <a:gd name="T9" fmla="*/ 52 h 2287"/>
                <a:gd name="T10" fmla="*/ 852 w 1323"/>
                <a:gd name="T11" fmla="*/ 89 h 2287"/>
                <a:gd name="T12" fmla="*/ 940 w 1323"/>
                <a:gd name="T13" fmla="*/ 139 h 2287"/>
                <a:gd name="T14" fmla="*/ 1017 w 1323"/>
                <a:gd name="T15" fmla="*/ 204 h 2287"/>
                <a:gd name="T16" fmla="*/ 1081 w 1323"/>
                <a:gd name="T17" fmla="*/ 284 h 2287"/>
                <a:gd name="T18" fmla="*/ 1128 w 1323"/>
                <a:gd name="T19" fmla="*/ 380 h 2287"/>
                <a:gd name="T20" fmla="*/ 1158 w 1323"/>
                <a:gd name="T21" fmla="*/ 496 h 2287"/>
                <a:gd name="T22" fmla="*/ 1168 w 1323"/>
                <a:gd name="T23" fmla="*/ 631 h 2287"/>
                <a:gd name="T24" fmla="*/ 1162 w 1323"/>
                <a:gd name="T25" fmla="*/ 726 h 2287"/>
                <a:gd name="T26" fmla="*/ 1145 w 1323"/>
                <a:gd name="T27" fmla="*/ 817 h 2287"/>
                <a:gd name="T28" fmla="*/ 1118 w 1323"/>
                <a:gd name="T29" fmla="*/ 900 h 2287"/>
                <a:gd name="T30" fmla="*/ 1080 w 1323"/>
                <a:gd name="T31" fmla="*/ 977 h 2287"/>
                <a:gd name="T32" fmla="*/ 1032 w 1323"/>
                <a:gd name="T33" fmla="*/ 1046 h 2287"/>
                <a:gd name="T34" fmla="*/ 974 w 1323"/>
                <a:gd name="T35" fmla="*/ 1106 h 2287"/>
                <a:gd name="T36" fmla="*/ 908 w 1323"/>
                <a:gd name="T37" fmla="*/ 1157 h 2287"/>
                <a:gd name="T38" fmla="*/ 833 w 1323"/>
                <a:gd name="T39" fmla="*/ 1199 h 2287"/>
                <a:gd name="T40" fmla="*/ 749 w 1323"/>
                <a:gd name="T41" fmla="*/ 1231 h 2287"/>
                <a:gd name="T42" fmla="*/ 659 w 1323"/>
                <a:gd name="T43" fmla="*/ 1254 h 2287"/>
                <a:gd name="T44" fmla="*/ 1323 w 1323"/>
                <a:gd name="T45" fmla="*/ 2287 h 2287"/>
                <a:gd name="T46" fmla="*/ 255 w 1323"/>
                <a:gd name="T47" fmla="*/ 1283 h 2287"/>
                <a:gd name="T48" fmla="*/ 334 w 1323"/>
                <a:gd name="T49" fmla="*/ 1059 h 2287"/>
                <a:gd name="T50" fmla="*/ 468 w 1323"/>
                <a:gd name="T51" fmla="*/ 1054 h 2287"/>
                <a:gd name="T52" fmla="*/ 547 w 1323"/>
                <a:gd name="T53" fmla="*/ 1045 h 2287"/>
                <a:gd name="T54" fmla="*/ 620 w 1323"/>
                <a:gd name="T55" fmla="*/ 1028 h 2287"/>
                <a:gd name="T56" fmla="*/ 689 w 1323"/>
                <a:gd name="T57" fmla="*/ 1006 h 2287"/>
                <a:gd name="T58" fmla="*/ 751 w 1323"/>
                <a:gd name="T59" fmla="*/ 975 h 2287"/>
                <a:gd name="T60" fmla="*/ 806 w 1323"/>
                <a:gd name="T61" fmla="*/ 934 h 2287"/>
                <a:gd name="T62" fmla="*/ 851 w 1323"/>
                <a:gd name="T63" fmla="*/ 883 h 2287"/>
                <a:gd name="T64" fmla="*/ 885 w 1323"/>
                <a:gd name="T65" fmla="*/ 819 h 2287"/>
                <a:gd name="T66" fmla="*/ 906 w 1323"/>
                <a:gd name="T67" fmla="*/ 741 h 2287"/>
                <a:gd name="T68" fmla="*/ 913 w 1323"/>
                <a:gd name="T69" fmla="*/ 649 h 2287"/>
                <a:gd name="T70" fmla="*/ 906 w 1323"/>
                <a:gd name="T71" fmla="*/ 551 h 2287"/>
                <a:gd name="T72" fmla="*/ 886 w 1323"/>
                <a:gd name="T73" fmla="*/ 471 h 2287"/>
                <a:gd name="T74" fmla="*/ 853 w 1323"/>
                <a:gd name="T75" fmla="*/ 406 h 2287"/>
                <a:gd name="T76" fmla="*/ 810 w 1323"/>
                <a:gd name="T77" fmla="*/ 352 h 2287"/>
                <a:gd name="T78" fmla="*/ 756 w 1323"/>
                <a:gd name="T79" fmla="*/ 312 h 2287"/>
                <a:gd name="T80" fmla="*/ 695 w 1323"/>
                <a:gd name="T81" fmla="*/ 282 h 2287"/>
                <a:gd name="T82" fmla="*/ 626 w 1323"/>
                <a:gd name="T83" fmla="*/ 261 h 2287"/>
                <a:gd name="T84" fmla="*/ 552 w 1323"/>
                <a:gd name="T85" fmla="*/ 248 h 2287"/>
                <a:gd name="T86" fmla="*/ 471 w 1323"/>
                <a:gd name="T87" fmla="*/ 240 h 2287"/>
                <a:gd name="T88" fmla="*/ 331 w 1323"/>
                <a:gd name="T89" fmla="*/ 236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323" h="2287">
                  <a:moveTo>
                    <a:pt x="255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31" y="0"/>
                  </a:lnTo>
                  <a:lnTo>
                    <a:pt x="372" y="0"/>
                  </a:lnTo>
                  <a:lnTo>
                    <a:pt x="412" y="1"/>
                  </a:lnTo>
                  <a:lnTo>
                    <a:pt x="452" y="3"/>
                  </a:lnTo>
                  <a:lnTo>
                    <a:pt x="491" y="6"/>
                  </a:lnTo>
                  <a:lnTo>
                    <a:pt x="531" y="9"/>
                  </a:lnTo>
                  <a:lnTo>
                    <a:pt x="570" y="14"/>
                  </a:lnTo>
                  <a:lnTo>
                    <a:pt x="608" y="19"/>
                  </a:lnTo>
                  <a:lnTo>
                    <a:pt x="645" y="26"/>
                  </a:lnTo>
                  <a:lnTo>
                    <a:pt x="681" y="33"/>
                  </a:lnTo>
                  <a:lnTo>
                    <a:pt x="717" y="42"/>
                  </a:lnTo>
                  <a:lnTo>
                    <a:pt x="752" y="52"/>
                  </a:lnTo>
                  <a:lnTo>
                    <a:pt x="787" y="63"/>
                  </a:lnTo>
                  <a:lnTo>
                    <a:pt x="820" y="76"/>
                  </a:lnTo>
                  <a:lnTo>
                    <a:pt x="852" y="89"/>
                  </a:lnTo>
                  <a:lnTo>
                    <a:pt x="882" y="105"/>
                  </a:lnTo>
                  <a:lnTo>
                    <a:pt x="912" y="121"/>
                  </a:lnTo>
                  <a:lnTo>
                    <a:pt x="940" y="139"/>
                  </a:lnTo>
                  <a:lnTo>
                    <a:pt x="967" y="159"/>
                  </a:lnTo>
                  <a:lnTo>
                    <a:pt x="993" y="181"/>
                  </a:lnTo>
                  <a:lnTo>
                    <a:pt x="1017" y="204"/>
                  </a:lnTo>
                  <a:lnTo>
                    <a:pt x="1041" y="229"/>
                  </a:lnTo>
                  <a:lnTo>
                    <a:pt x="1062" y="256"/>
                  </a:lnTo>
                  <a:lnTo>
                    <a:pt x="1081" y="284"/>
                  </a:lnTo>
                  <a:lnTo>
                    <a:pt x="1098" y="314"/>
                  </a:lnTo>
                  <a:lnTo>
                    <a:pt x="1114" y="346"/>
                  </a:lnTo>
                  <a:lnTo>
                    <a:pt x="1128" y="380"/>
                  </a:lnTo>
                  <a:lnTo>
                    <a:pt x="1140" y="417"/>
                  </a:lnTo>
                  <a:lnTo>
                    <a:pt x="1150" y="455"/>
                  </a:lnTo>
                  <a:lnTo>
                    <a:pt x="1158" y="496"/>
                  </a:lnTo>
                  <a:lnTo>
                    <a:pt x="1163" y="538"/>
                  </a:lnTo>
                  <a:lnTo>
                    <a:pt x="1167" y="583"/>
                  </a:lnTo>
                  <a:lnTo>
                    <a:pt x="1168" y="631"/>
                  </a:lnTo>
                  <a:lnTo>
                    <a:pt x="1167" y="663"/>
                  </a:lnTo>
                  <a:lnTo>
                    <a:pt x="1165" y="695"/>
                  </a:lnTo>
                  <a:lnTo>
                    <a:pt x="1162" y="726"/>
                  </a:lnTo>
                  <a:lnTo>
                    <a:pt x="1158" y="757"/>
                  </a:lnTo>
                  <a:lnTo>
                    <a:pt x="1152" y="787"/>
                  </a:lnTo>
                  <a:lnTo>
                    <a:pt x="1145" y="817"/>
                  </a:lnTo>
                  <a:lnTo>
                    <a:pt x="1137" y="846"/>
                  </a:lnTo>
                  <a:lnTo>
                    <a:pt x="1128" y="873"/>
                  </a:lnTo>
                  <a:lnTo>
                    <a:pt x="1118" y="900"/>
                  </a:lnTo>
                  <a:lnTo>
                    <a:pt x="1106" y="927"/>
                  </a:lnTo>
                  <a:lnTo>
                    <a:pt x="1093" y="952"/>
                  </a:lnTo>
                  <a:lnTo>
                    <a:pt x="1080" y="977"/>
                  </a:lnTo>
                  <a:lnTo>
                    <a:pt x="1065" y="1000"/>
                  </a:lnTo>
                  <a:lnTo>
                    <a:pt x="1049" y="1023"/>
                  </a:lnTo>
                  <a:lnTo>
                    <a:pt x="1032" y="1046"/>
                  </a:lnTo>
                  <a:lnTo>
                    <a:pt x="1013" y="1067"/>
                  </a:lnTo>
                  <a:lnTo>
                    <a:pt x="994" y="1087"/>
                  </a:lnTo>
                  <a:lnTo>
                    <a:pt x="974" y="1106"/>
                  </a:lnTo>
                  <a:lnTo>
                    <a:pt x="953" y="1124"/>
                  </a:lnTo>
                  <a:lnTo>
                    <a:pt x="931" y="1141"/>
                  </a:lnTo>
                  <a:lnTo>
                    <a:pt x="908" y="1157"/>
                  </a:lnTo>
                  <a:lnTo>
                    <a:pt x="884" y="1172"/>
                  </a:lnTo>
                  <a:lnTo>
                    <a:pt x="859" y="1186"/>
                  </a:lnTo>
                  <a:lnTo>
                    <a:pt x="833" y="1199"/>
                  </a:lnTo>
                  <a:lnTo>
                    <a:pt x="806" y="1211"/>
                  </a:lnTo>
                  <a:lnTo>
                    <a:pt x="779" y="1222"/>
                  </a:lnTo>
                  <a:lnTo>
                    <a:pt x="749" y="1231"/>
                  </a:lnTo>
                  <a:lnTo>
                    <a:pt x="720" y="1240"/>
                  </a:lnTo>
                  <a:lnTo>
                    <a:pt x="690" y="1248"/>
                  </a:lnTo>
                  <a:lnTo>
                    <a:pt x="659" y="1254"/>
                  </a:lnTo>
                  <a:lnTo>
                    <a:pt x="628" y="1258"/>
                  </a:lnTo>
                  <a:lnTo>
                    <a:pt x="595" y="1262"/>
                  </a:lnTo>
                  <a:lnTo>
                    <a:pt x="1323" y="2287"/>
                  </a:lnTo>
                  <a:lnTo>
                    <a:pt x="1010" y="2287"/>
                  </a:lnTo>
                  <a:lnTo>
                    <a:pt x="319" y="1283"/>
                  </a:lnTo>
                  <a:lnTo>
                    <a:pt x="255" y="1283"/>
                  </a:lnTo>
                  <a:lnTo>
                    <a:pt x="255" y="2287"/>
                  </a:lnTo>
                  <a:close/>
                  <a:moveTo>
                    <a:pt x="255" y="1059"/>
                  </a:moveTo>
                  <a:lnTo>
                    <a:pt x="334" y="1059"/>
                  </a:lnTo>
                  <a:lnTo>
                    <a:pt x="388" y="1058"/>
                  </a:lnTo>
                  <a:lnTo>
                    <a:pt x="442" y="1056"/>
                  </a:lnTo>
                  <a:lnTo>
                    <a:pt x="468" y="1054"/>
                  </a:lnTo>
                  <a:lnTo>
                    <a:pt x="494" y="1051"/>
                  </a:lnTo>
                  <a:lnTo>
                    <a:pt x="520" y="1048"/>
                  </a:lnTo>
                  <a:lnTo>
                    <a:pt x="547" y="1045"/>
                  </a:lnTo>
                  <a:lnTo>
                    <a:pt x="572" y="1040"/>
                  </a:lnTo>
                  <a:lnTo>
                    <a:pt x="596" y="1035"/>
                  </a:lnTo>
                  <a:lnTo>
                    <a:pt x="620" y="1028"/>
                  </a:lnTo>
                  <a:lnTo>
                    <a:pt x="644" y="1022"/>
                  </a:lnTo>
                  <a:lnTo>
                    <a:pt x="667" y="1014"/>
                  </a:lnTo>
                  <a:lnTo>
                    <a:pt x="689" y="1006"/>
                  </a:lnTo>
                  <a:lnTo>
                    <a:pt x="711" y="997"/>
                  </a:lnTo>
                  <a:lnTo>
                    <a:pt x="731" y="986"/>
                  </a:lnTo>
                  <a:lnTo>
                    <a:pt x="751" y="975"/>
                  </a:lnTo>
                  <a:lnTo>
                    <a:pt x="770" y="963"/>
                  </a:lnTo>
                  <a:lnTo>
                    <a:pt x="789" y="949"/>
                  </a:lnTo>
                  <a:lnTo>
                    <a:pt x="806" y="934"/>
                  </a:lnTo>
                  <a:lnTo>
                    <a:pt x="822" y="918"/>
                  </a:lnTo>
                  <a:lnTo>
                    <a:pt x="837" y="901"/>
                  </a:lnTo>
                  <a:lnTo>
                    <a:pt x="851" y="883"/>
                  </a:lnTo>
                  <a:lnTo>
                    <a:pt x="863" y="863"/>
                  </a:lnTo>
                  <a:lnTo>
                    <a:pt x="875" y="841"/>
                  </a:lnTo>
                  <a:lnTo>
                    <a:pt x="885" y="819"/>
                  </a:lnTo>
                  <a:lnTo>
                    <a:pt x="893" y="794"/>
                  </a:lnTo>
                  <a:lnTo>
                    <a:pt x="900" y="768"/>
                  </a:lnTo>
                  <a:lnTo>
                    <a:pt x="906" y="741"/>
                  </a:lnTo>
                  <a:lnTo>
                    <a:pt x="910" y="712"/>
                  </a:lnTo>
                  <a:lnTo>
                    <a:pt x="912" y="681"/>
                  </a:lnTo>
                  <a:lnTo>
                    <a:pt x="913" y="649"/>
                  </a:lnTo>
                  <a:lnTo>
                    <a:pt x="912" y="615"/>
                  </a:lnTo>
                  <a:lnTo>
                    <a:pt x="910" y="582"/>
                  </a:lnTo>
                  <a:lnTo>
                    <a:pt x="906" y="551"/>
                  </a:lnTo>
                  <a:lnTo>
                    <a:pt x="901" y="523"/>
                  </a:lnTo>
                  <a:lnTo>
                    <a:pt x="894" y="496"/>
                  </a:lnTo>
                  <a:lnTo>
                    <a:pt x="886" y="471"/>
                  </a:lnTo>
                  <a:lnTo>
                    <a:pt x="876" y="448"/>
                  </a:lnTo>
                  <a:lnTo>
                    <a:pt x="865" y="426"/>
                  </a:lnTo>
                  <a:lnTo>
                    <a:pt x="853" y="406"/>
                  </a:lnTo>
                  <a:lnTo>
                    <a:pt x="840" y="387"/>
                  </a:lnTo>
                  <a:lnTo>
                    <a:pt x="826" y="368"/>
                  </a:lnTo>
                  <a:lnTo>
                    <a:pt x="810" y="352"/>
                  </a:lnTo>
                  <a:lnTo>
                    <a:pt x="794" y="338"/>
                  </a:lnTo>
                  <a:lnTo>
                    <a:pt x="776" y="324"/>
                  </a:lnTo>
                  <a:lnTo>
                    <a:pt x="756" y="312"/>
                  </a:lnTo>
                  <a:lnTo>
                    <a:pt x="737" y="301"/>
                  </a:lnTo>
                  <a:lnTo>
                    <a:pt x="716" y="291"/>
                  </a:lnTo>
                  <a:lnTo>
                    <a:pt x="695" y="282"/>
                  </a:lnTo>
                  <a:lnTo>
                    <a:pt x="673" y="274"/>
                  </a:lnTo>
                  <a:lnTo>
                    <a:pt x="650" y="267"/>
                  </a:lnTo>
                  <a:lnTo>
                    <a:pt x="626" y="261"/>
                  </a:lnTo>
                  <a:lnTo>
                    <a:pt x="602" y="256"/>
                  </a:lnTo>
                  <a:lnTo>
                    <a:pt x="577" y="252"/>
                  </a:lnTo>
                  <a:lnTo>
                    <a:pt x="552" y="248"/>
                  </a:lnTo>
                  <a:lnTo>
                    <a:pt x="525" y="245"/>
                  </a:lnTo>
                  <a:lnTo>
                    <a:pt x="498" y="242"/>
                  </a:lnTo>
                  <a:lnTo>
                    <a:pt x="471" y="240"/>
                  </a:lnTo>
                  <a:lnTo>
                    <a:pt x="444" y="238"/>
                  </a:lnTo>
                  <a:lnTo>
                    <a:pt x="388" y="237"/>
                  </a:lnTo>
                  <a:lnTo>
                    <a:pt x="331" y="236"/>
                  </a:lnTo>
                  <a:lnTo>
                    <a:pt x="255" y="236"/>
                  </a:lnTo>
                  <a:lnTo>
                    <a:pt x="255" y="105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/>
            <p:cNvSpPr>
              <a:spLocks noEditPoints="1"/>
            </p:cNvSpPr>
            <p:nvPr userDrawn="1"/>
          </p:nvSpPr>
          <p:spPr bwMode="auto">
            <a:xfrm>
              <a:off x="5250" y="2819"/>
              <a:ext cx="140" cy="139"/>
            </a:xfrm>
            <a:custGeom>
              <a:avLst/>
              <a:gdLst>
                <a:gd name="T0" fmla="*/ 2358 w 2382"/>
                <a:gd name="T1" fmla="*/ 1426 h 2367"/>
                <a:gd name="T2" fmla="*/ 2264 w 2382"/>
                <a:gd name="T3" fmla="*/ 1700 h 2367"/>
                <a:gd name="T4" fmla="*/ 2108 w 2382"/>
                <a:gd name="T5" fmla="*/ 1940 h 2367"/>
                <a:gd name="T6" fmla="*/ 1901 w 2382"/>
                <a:gd name="T7" fmla="*/ 2133 h 2367"/>
                <a:gd name="T8" fmla="*/ 1652 w 2382"/>
                <a:gd name="T9" fmla="*/ 2274 h 2367"/>
                <a:gd name="T10" fmla="*/ 1371 w 2382"/>
                <a:gd name="T11" fmla="*/ 2352 h 2367"/>
                <a:gd name="T12" fmla="*/ 1070 w 2382"/>
                <a:gd name="T13" fmla="*/ 2361 h 2367"/>
                <a:gd name="T14" fmla="*/ 784 w 2382"/>
                <a:gd name="T15" fmla="*/ 2295 h 2367"/>
                <a:gd name="T16" fmla="*/ 528 w 2382"/>
                <a:gd name="T17" fmla="*/ 2167 h 2367"/>
                <a:gd name="T18" fmla="*/ 311 w 2382"/>
                <a:gd name="T19" fmla="*/ 1983 h 2367"/>
                <a:gd name="T20" fmla="*/ 144 w 2382"/>
                <a:gd name="T21" fmla="*/ 1752 h 2367"/>
                <a:gd name="T22" fmla="*/ 37 w 2382"/>
                <a:gd name="T23" fmla="*/ 1483 h 2367"/>
                <a:gd name="T24" fmla="*/ 0 w 2382"/>
                <a:gd name="T25" fmla="*/ 1186 h 2367"/>
                <a:gd name="T26" fmla="*/ 37 w 2382"/>
                <a:gd name="T27" fmla="*/ 890 h 2367"/>
                <a:gd name="T28" fmla="*/ 144 w 2382"/>
                <a:gd name="T29" fmla="*/ 620 h 2367"/>
                <a:gd name="T30" fmla="*/ 311 w 2382"/>
                <a:gd name="T31" fmla="*/ 388 h 2367"/>
                <a:gd name="T32" fmla="*/ 528 w 2382"/>
                <a:gd name="T33" fmla="*/ 202 h 2367"/>
                <a:gd name="T34" fmla="*/ 784 w 2382"/>
                <a:gd name="T35" fmla="*/ 72 h 2367"/>
                <a:gd name="T36" fmla="*/ 1070 w 2382"/>
                <a:gd name="T37" fmla="*/ 6 h 2367"/>
                <a:gd name="T38" fmla="*/ 1371 w 2382"/>
                <a:gd name="T39" fmla="*/ 14 h 2367"/>
                <a:gd name="T40" fmla="*/ 1652 w 2382"/>
                <a:gd name="T41" fmla="*/ 93 h 2367"/>
                <a:gd name="T42" fmla="*/ 1901 w 2382"/>
                <a:gd name="T43" fmla="*/ 236 h 2367"/>
                <a:gd name="T44" fmla="*/ 2108 w 2382"/>
                <a:gd name="T45" fmla="*/ 432 h 2367"/>
                <a:gd name="T46" fmla="*/ 2264 w 2382"/>
                <a:gd name="T47" fmla="*/ 672 h 2367"/>
                <a:gd name="T48" fmla="*/ 2358 w 2382"/>
                <a:gd name="T49" fmla="*/ 947 h 2367"/>
                <a:gd name="T50" fmla="*/ 254 w 2382"/>
                <a:gd name="T51" fmla="*/ 1183 h 2367"/>
                <a:gd name="T52" fmla="*/ 284 w 2382"/>
                <a:gd name="T53" fmla="*/ 1417 h 2367"/>
                <a:gd name="T54" fmla="*/ 367 w 2382"/>
                <a:gd name="T55" fmla="*/ 1631 h 2367"/>
                <a:gd name="T56" fmla="*/ 497 w 2382"/>
                <a:gd name="T57" fmla="*/ 1817 h 2367"/>
                <a:gd name="T58" fmla="*/ 666 w 2382"/>
                <a:gd name="T59" fmla="*/ 1967 h 2367"/>
                <a:gd name="T60" fmla="*/ 868 w 2382"/>
                <a:gd name="T61" fmla="*/ 2071 h 2367"/>
                <a:gd name="T62" fmla="*/ 1095 w 2382"/>
                <a:gd name="T63" fmla="*/ 2124 h 2367"/>
                <a:gd name="T64" fmla="*/ 1334 w 2382"/>
                <a:gd name="T65" fmla="*/ 2118 h 2367"/>
                <a:gd name="T66" fmla="*/ 1556 w 2382"/>
                <a:gd name="T67" fmla="*/ 2054 h 2367"/>
                <a:gd name="T68" fmla="*/ 1752 w 2382"/>
                <a:gd name="T69" fmla="*/ 1940 h 2367"/>
                <a:gd name="T70" fmla="*/ 1914 w 2382"/>
                <a:gd name="T71" fmla="*/ 1783 h 2367"/>
                <a:gd name="T72" fmla="*/ 2036 w 2382"/>
                <a:gd name="T73" fmla="*/ 1591 h 2367"/>
                <a:gd name="T74" fmla="*/ 2109 w 2382"/>
                <a:gd name="T75" fmla="*/ 1372 h 2367"/>
                <a:gd name="T76" fmla="*/ 2126 w 2382"/>
                <a:gd name="T77" fmla="*/ 1135 h 2367"/>
                <a:gd name="T78" fmla="*/ 2086 w 2382"/>
                <a:gd name="T79" fmla="*/ 903 h 2367"/>
                <a:gd name="T80" fmla="*/ 1994 w 2382"/>
                <a:gd name="T81" fmla="*/ 694 h 2367"/>
                <a:gd name="T82" fmla="*/ 1856 w 2382"/>
                <a:gd name="T83" fmla="*/ 515 h 2367"/>
                <a:gd name="T84" fmla="*/ 1680 w 2382"/>
                <a:gd name="T85" fmla="*/ 374 h 2367"/>
                <a:gd name="T86" fmla="*/ 1473 w 2382"/>
                <a:gd name="T87" fmla="*/ 280 h 2367"/>
                <a:gd name="T88" fmla="*/ 1240 w 2382"/>
                <a:gd name="T89" fmla="*/ 238 h 2367"/>
                <a:gd name="T90" fmla="*/ 1001 w 2382"/>
                <a:gd name="T91" fmla="*/ 256 h 2367"/>
                <a:gd name="T92" fmla="*/ 782 w 2382"/>
                <a:gd name="T93" fmla="*/ 331 h 2367"/>
                <a:gd name="T94" fmla="*/ 592 w 2382"/>
                <a:gd name="T95" fmla="*/ 454 h 2367"/>
                <a:gd name="T96" fmla="*/ 438 w 2382"/>
                <a:gd name="T97" fmla="*/ 618 h 2367"/>
                <a:gd name="T98" fmla="*/ 327 w 2382"/>
                <a:gd name="T99" fmla="*/ 816 h 2367"/>
                <a:gd name="T100" fmla="*/ 265 w 2382"/>
                <a:gd name="T101" fmla="*/ 1040 h 2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82" h="2367">
                  <a:moveTo>
                    <a:pt x="2382" y="1186"/>
                  </a:moveTo>
                  <a:lnTo>
                    <a:pt x="2381" y="1247"/>
                  </a:lnTo>
                  <a:lnTo>
                    <a:pt x="2376" y="1308"/>
                  </a:lnTo>
                  <a:lnTo>
                    <a:pt x="2369" y="1368"/>
                  </a:lnTo>
                  <a:lnTo>
                    <a:pt x="2358" y="1426"/>
                  </a:lnTo>
                  <a:lnTo>
                    <a:pt x="2345" y="1483"/>
                  </a:lnTo>
                  <a:lnTo>
                    <a:pt x="2329" y="1540"/>
                  </a:lnTo>
                  <a:lnTo>
                    <a:pt x="2310" y="1595"/>
                  </a:lnTo>
                  <a:lnTo>
                    <a:pt x="2288" y="1648"/>
                  </a:lnTo>
                  <a:lnTo>
                    <a:pt x="2264" y="1700"/>
                  </a:lnTo>
                  <a:lnTo>
                    <a:pt x="2238" y="1752"/>
                  </a:lnTo>
                  <a:lnTo>
                    <a:pt x="2209" y="1801"/>
                  </a:lnTo>
                  <a:lnTo>
                    <a:pt x="2177" y="1849"/>
                  </a:lnTo>
                  <a:lnTo>
                    <a:pt x="2144" y="1895"/>
                  </a:lnTo>
                  <a:lnTo>
                    <a:pt x="2108" y="1940"/>
                  </a:lnTo>
                  <a:lnTo>
                    <a:pt x="2071" y="1983"/>
                  </a:lnTo>
                  <a:lnTo>
                    <a:pt x="2031" y="2023"/>
                  </a:lnTo>
                  <a:lnTo>
                    <a:pt x="1990" y="2062"/>
                  </a:lnTo>
                  <a:lnTo>
                    <a:pt x="1947" y="2099"/>
                  </a:lnTo>
                  <a:lnTo>
                    <a:pt x="1901" y="2133"/>
                  </a:lnTo>
                  <a:lnTo>
                    <a:pt x="1854" y="2167"/>
                  </a:lnTo>
                  <a:lnTo>
                    <a:pt x="1806" y="2197"/>
                  </a:lnTo>
                  <a:lnTo>
                    <a:pt x="1757" y="2225"/>
                  </a:lnTo>
                  <a:lnTo>
                    <a:pt x="1705" y="2251"/>
                  </a:lnTo>
                  <a:lnTo>
                    <a:pt x="1652" y="2274"/>
                  </a:lnTo>
                  <a:lnTo>
                    <a:pt x="1598" y="2295"/>
                  </a:lnTo>
                  <a:lnTo>
                    <a:pt x="1543" y="2314"/>
                  </a:lnTo>
                  <a:lnTo>
                    <a:pt x="1487" y="2329"/>
                  </a:lnTo>
                  <a:lnTo>
                    <a:pt x="1429" y="2342"/>
                  </a:lnTo>
                  <a:lnTo>
                    <a:pt x="1371" y="2352"/>
                  </a:lnTo>
                  <a:lnTo>
                    <a:pt x="1312" y="2361"/>
                  </a:lnTo>
                  <a:lnTo>
                    <a:pt x="1252" y="2365"/>
                  </a:lnTo>
                  <a:lnTo>
                    <a:pt x="1191" y="2367"/>
                  </a:lnTo>
                  <a:lnTo>
                    <a:pt x="1130" y="2365"/>
                  </a:lnTo>
                  <a:lnTo>
                    <a:pt x="1070" y="2361"/>
                  </a:lnTo>
                  <a:lnTo>
                    <a:pt x="1011" y="2352"/>
                  </a:lnTo>
                  <a:lnTo>
                    <a:pt x="953" y="2342"/>
                  </a:lnTo>
                  <a:lnTo>
                    <a:pt x="895" y="2329"/>
                  </a:lnTo>
                  <a:lnTo>
                    <a:pt x="839" y="2314"/>
                  </a:lnTo>
                  <a:lnTo>
                    <a:pt x="784" y="2295"/>
                  </a:lnTo>
                  <a:lnTo>
                    <a:pt x="730" y="2274"/>
                  </a:lnTo>
                  <a:lnTo>
                    <a:pt x="677" y="2251"/>
                  </a:lnTo>
                  <a:lnTo>
                    <a:pt x="626" y="2225"/>
                  </a:lnTo>
                  <a:lnTo>
                    <a:pt x="576" y="2197"/>
                  </a:lnTo>
                  <a:lnTo>
                    <a:pt x="528" y="2167"/>
                  </a:lnTo>
                  <a:lnTo>
                    <a:pt x="481" y="2133"/>
                  </a:lnTo>
                  <a:lnTo>
                    <a:pt x="435" y="2099"/>
                  </a:lnTo>
                  <a:lnTo>
                    <a:pt x="392" y="2062"/>
                  </a:lnTo>
                  <a:lnTo>
                    <a:pt x="351" y="2023"/>
                  </a:lnTo>
                  <a:lnTo>
                    <a:pt x="311" y="1983"/>
                  </a:lnTo>
                  <a:lnTo>
                    <a:pt x="274" y="1940"/>
                  </a:lnTo>
                  <a:lnTo>
                    <a:pt x="238" y="1895"/>
                  </a:lnTo>
                  <a:lnTo>
                    <a:pt x="204" y="1849"/>
                  </a:lnTo>
                  <a:lnTo>
                    <a:pt x="173" y="1801"/>
                  </a:lnTo>
                  <a:lnTo>
                    <a:pt x="144" y="1752"/>
                  </a:lnTo>
                  <a:lnTo>
                    <a:pt x="118" y="1700"/>
                  </a:lnTo>
                  <a:lnTo>
                    <a:pt x="94" y="1648"/>
                  </a:lnTo>
                  <a:lnTo>
                    <a:pt x="72" y="1595"/>
                  </a:lnTo>
                  <a:lnTo>
                    <a:pt x="54" y="1540"/>
                  </a:lnTo>
                  <a:lnTo>
                    <a:pt x="37" y="1483"/>
                  </a:lnTo>
                  <a:lnTo>
                    <a:pt x="24" y="1426"/>
                  </a:lnTo>
                  <a:lnTo>
                    <a:pt x="14" y="1368"/>
                  </a:lnTo>
                  <a:lnTo>
                    <a:pt x="6" y="1308"/>
                  </a:lnTo>
                  <a:lnTo>
                    <a:pt x="1" y="1247"/>
                  </a:lnTo>
                  <a:lnTo>
                    <a:pt x="0" y="1186"/>
                  </a:lnTo>
                  <a:lnTo>
                    <a:pt x="1" y="1125"/>
                  </a:lnTo>
                  <a:lnTo>
                    <a:pt x="6" y="1064"/>
                  </a:lnTo>
                  <a:lnTo>
                    <a:pt x="14" y="1005"/>
                  </a:lnTo>
                  <a:lnTo>
                    <a:pt x="24" y="947"/>
                  </a:lnTo>
                  <a:lnTo>
                    <a:pt x="37" y="890"/>
                  </a:lnTo>
                  <a:lnTo>
                    <a:pt x="54" y="833"/>
                  </a:lnTo>
                  <a:lnTo>
                    <a:pt x="72" y="778"/>
                  </a:lnTo>
                  <a:lnTo>
                    <a:pt x="94" y="725"/>
                  </a:lnTo>
                  <a:lnTo>
                    <a:pt x="118" y="672"/>
                  </a:lnTo>
                  <a:lnTo>
                    <a:pt x="144" y="620"/>
                  </a:lnTo>
                  <a:lnTo>
                    <a:pt x="173" y="571"/>
                  </a:lnTo>
                  <a:lnTo>
                    <a:pt x="204" y="523"/>
                  </a:lnTo>
                  <a:lnTo>
                    <a:pt x="238" y="477"/>
                  </a:lnTo>
                  <a:lnTo>
                    <a:pt x="274" y="432"/>
                  </a:lnTo>
                  <a:lnTo>
                    <a:pt x="311" y="388"/>
                  </a:lnTo>
                  <a:lnTo>
                    <a:pt x="351" y="347"/>
                  </a:lnTo>
                  <a:lnTo>
                    <a:pt x="392" y="308"/>
                  </a:lnTo>
                  <a:lnTo>
                    <a:pt x="435" y="271"/>
                  </a:lnTo>
                  <a:lnTo>
                    <a:pt x="481" y="236"/>
                  </a:lnTo>
                  <a:lnTo>
                    <a:pt x="528" y="202"/>
                  </a:lnTo>
                  <a:lnTo>
                    <a:pt x="576" y="171"/>
                  </a:lnTo>
                  <a:lnTo>
                    <a:pt x="626" y="143"/>
                  </a:lnTo>
                  <a:lnTo>
                    <a:pt x="677" y="117"/>
                  </a:lnTo>
                  <a:lnTo>
                    <a:pt x="730" y="93"/>
                  </a:lnTo>
                  <a:lnTo>
                    <a:pt x="784" y="72"/>
                  </a:lnTo>
                  <a:lnTo>
                    <a:pt x="839" y="53"/>
                  </a:lnTo>
                  <a:lnTo>
                    <a:pt x="895" y="38"/>
                  </a:lnTo>
                  <a:lnTo>
                    <a:pt x="953" y="24"/>
                  </a:lnTo>
                  <a:lnTo>
                    <a:pt x="1011" y="14"/>
                  </a:lnTo>
                  <a:lnTo>
                    <a:pt x="1070" y="6"/>
                  </a:lnTo>
                  <a:lnTo>
                    <a:pt x="1130" y="2"/>
                  </a:lnTo>
                  <a:lnTo>
                    <a:pt x="1191" y="0"/>
                  </a:lnTo>
                  <a:lnTo>
                    <a:pt x="1252" y="2"/>
                  </a:lnTo>
                  <a:lnTo>
                    <a:pt x="1312" y="6"/>
                  </a:lnTo>
                  <a:lnTo>
                    <a:pt x="1371" y="14"/>
                  </a:lnTo>
                  <a:lnTo>
                    <a:pt x="1429" y="24"/>
                  </a:lnTo>
                  <a:lnTo>
                    <a:pt x="1487" y="38"/>
                  </a:lnTo>
                  <a:lnTo>
                    <a:pt x="1543" y="53"/>
                  </a:lnTo>
                  <a:lnTo>
                    <a:pt x="1598" y="72"/>
                  </a:lnTo>
                  <a:lnTo>
                    <a:pt x="1652" y="93"/>
                  </a:lnTo>
                  <a:lnTo>
                    <a:pt x="1705" y="117"/>
                  </a:lnTo>
                  <a:lnTo>
                    <a:pt x="1757" y="143"/>
                  </a:lnTo>
                  <a:lnTo>
                    <a:pt x="1806" y="171"/>
                  </a:lnTo>
                  <a:lnTo>
                    <a:pt x="1854" y="202"/>
                  </a:lnTo>
                  <a:lnTo>
                    <a:pt x="1901" y="236"/>
                  </a:lnTo>
                  <a:lnTo>
                    <a:pt x="1947" y="271"/>
                  </a:lnTo>
                  <a:lnTo>
                    <a:pt x="1990" y="308"/>
                  </a:lnTo>
                  <a:lnTo>
                    <a:pt x="2031" y="347"/>
                  </a:lnTo>
                  <a:lnTo>
                    <a:pt x="2071" y="388"/>
                  </a:lnTo>
                  <a:lnTo>
                    <a:pt x="2108" y="432"/>
                  </a:lnTo>
                  <a:lnTo>
                    <a:pt x="2144" y="477"/>
                  </a:lnTo>
                  <a:lnTo>
                    <a:pt x="2177" y="523"/>
                  </a:lnTo>
                  <a:lnTo>
                    <a:pt x="2209" y="571"/>
                  </a:lnTo>
                  <a:lnTo>
                    <a:pt x="2238" y="620"/>
                  </a:lnTo>
                  <a:lnTo>
                    <a:pt x="2264" y="672"/>
                  </a:lnTo>
                  <a:lnTo>
                    <a:pt x="2288" y="725"/>
                  </a:lnTo>
                  <a:lnTo>
                    <a:pt x="2310" y="778"/>
                  </a:lnTo>
                  <a:lnTo>
                    <a:pt x="2329" y="833"/>
                  </a:lnTo>
                  <a:lnTo>
                    <a:pt x="2345" y="890"/>
                  </a:lnTo>
                  <a:lnTo>
                    <a:pt x="2358" y="947"/>
                  </a:lnTo>
                  <a:lnTo>
                    <a:pt x="2369" y="1005"/>
                  </a:lnTo>
                  <a:lnTo>
                    <a:pt x="2376" y="1064"/>
                  </a:lnTo>
                  <a:lnTo>
                    <a:pt x="2381" y="1125"/>
                  </a:lnTo>
                  <a:lnTo>
                    <a:pt x="2382" y="1186"/>
                  </a:lnTo>
                  <a:close/>
                  <a:moveTo>
                    <a:pt x="254" y="1183"/>
                  </a:moveTo>
                  <a:lnTo>
                    <a:pt x="256" y="1231"/>
                  </a:lnTo>
                  <a:lnTo>
                    <a:pt x="259" y="1278"/>
                  </a:lnTo>
                  <a:lnTo>
                    <a:pt x="265" y="1326"/>
                  </a:lnTo>
                  <a:lnTo>
                    <a:pt x="273" y="1372"/>
                  </a:lnTo>
                  <a:lnTo>
                    <a:pt x="284" y="1417"/>
                  </a:lnTo>
                  <a:lnTo>
                    <a:pt x="296" y="1462"/>
                  </a:lnTo>
                  <a:lnTo>
                    <a:pt x="311" y="1506"/>
                  </a:lnTo>
                  <a:lnTo>
                    <a:pt x="328" y="1549"/>
                  </a:lnTo>
                  <a:lnTo>
                    <a:pt x="346" y="1591"/>
                  </a:lnTo>
                  <a:lnTo>
                    <a:pt x="367" y="1631"/>
                  </a:lnTo>
                  <a:lnTo>
                    <a:pt x="389" y="1671"/>
                  </a:lnTo>
                  <a:lnTo>
                    <a:pt x="414" y="1709"/>
                  </a:lnTo>
                  <a:lnTo>
                    <a:pt x="439" y="1747"/>
                  </a:lnTo>
                  <a:lnTo>
                    <a:pt x="468" y="1783"/>
                  </a:lnTo>
                  <a:lnTo>
                    <a:pt x="497" y="1817"/>
                  </a:lnTo>
                  <a:lnTo>
                    <a:pt x="528" y="1850"/>
                  </a:lnTo>
                  <a:lnTo>
                    <a:pt x="561" y="1881"/>
                  </a:lnTo>
                  <a:lnTo>
                    <a:pt x="595" y="1911"/>
                  </a:lnTo>
                  <a:lnTo>
                    <a:pt x="630" y="1940"/>
                  </a:lnTo>
                  <a:lnTo>
                    <a:pt x="666" y="1967"/>
                  </a:lnTo>
                  <a:lnTo>
                    <a:pt x="705" y="1991"/>
                  </a:lnTo>
                  <a:lnTo>
                    <a:pt x="744" y="2014"/>
                  </a:lnTo>
                  <a:lnTo>
                    <a:pt x="785" y="2035"/>
                  </a:lnTo>
                  <a:lnTo>
                    <a:pt x="826" y="2054"/>
                  </a:lnTo>
                  <a:lnTo>
                    <a:pt x="868" y="2071"/>
                  </a:lnTo>
                  <a:lnTo>
                    <a:pt x="912" y="2086"/>
                  </a:lnTo>
                  <a:lnTo>
                    <a:pt x="957" y="2099"/>
                  </a:lnTo>
                  <a:lnTo>
                    <a:pt x="1002" y="2110"/>
                  </a:lnTo>
                  <a:lnTo>
                    <a:pt x="1048" y="2118"/>
                  </a:lnTo>
                  <a:lnTo>
                    <a:pt x="1095" y="2124"/>
                  </a:lnTo>
                  <a:lnTo>
                    <a:pt x="1142" y="2128"/>
                  </a:lnTo>
                  <a:lnTo>
                    <a:pt x="1191" y="2129"/>
                  </a:lnTo>
                  <a:lnTo>
                    <a:pt x="1240" y="2128"/>
                  </a:lnTo>
                  <a:lnTo>
                    <a:pt x="1287" y="2124"/>
                  </a:lnTo>
                  <a:lnTo>
                    <a:pt x="1334" y="2118"/>
                  </a:lnTo>
                  <a:lnTo>
                    <a:pt x="1380" y="2110"/>
                  </a:lnTo>
                  <a:lnTo>
                    <a:pt x="1425" y="2099"/>
                  </a:lnTo>
                  <a:lnTo>
                    <a:pt x="1470" y="2086"/>
                  </a:lnTo>
                  <a:lnTo>
                    <a:pt x="1514" y="2071"/>
                  </a:lnTo>
                  <a:lnTo>
                    <a:pt x="1556" y="2054"/>
                  </a:lnTo>
                  <a:lnTo>
                    <a:pt x="1598" y="2035"/>
                  </a:lnTo>
                  <a:lnTo>
                    <a:pt x="1638" y="2014"/>
                  </a:lnTo>
                  <a:lnTo>
                    <a:pt x="1677" y="1991"/>
                  </a:lnTo>
                  <a:lnTo>
                    <a:pt x="1716" y="1967"/>
                  </a:lnTo>
                  <a:lnTo>
                    <a:pt x="1752" y="1940"/>
                  </a:lnTo>
                  <a:lnTo>
                    <a:pt x="1788" y="1911"/>
                  </a:lnTo>
                  <a:lnTo>
                    <a:pt x="1821" y="1881"/>
                  </a:lnTo>
                  <a:lnTo>
                    <a:pt x="1854" y="1850"/>
                  </a:lnTo>
                  <a:lnTo>
                    <a:pt x="1885" y="1817"/>
                  </a:lnTo>
                  <a:lnTo>
                    <a:pt x="1914" y="1783"/>
                  </a:lnTo>
                  <a:lnTo>
                    <a:pt x="1943" y="1747"/>
                  </a:lnTo>
                  <a:lnTo>
                    <a:pt x="1969" y="1709"/>
                  </a:lnTo>
                  <a:lnTo>
                    <a:pt x="1993" y="1671"/>
                  </a:lnTo>
                  <a:lnTo>
                    <a:pt x="2015" y="1631"/>
                  </a:lnTo>
                  <a:lnTo>
                    <a:pt x="2036" y="1591"/>
                  </a:lnTo>
                  <a:lnTo>
                    <a:pt x="2055" y="1549"/>
                  </a:lnTo>
                  <a:lnTo>
                    <a:pt x="2071" y="1506"/>
                  </a:lnTo>
                  <a:lnTo>
                    <a:pt x="2086" y="1462"/>
                  </a:lnTo>
                  <a:lnTo>
                    <a:pt x="2098" y="1417"/>
                  </a:lnTo>
                  <a:lnTo>
                    <a:pt x="2109" y="1372"/>
                  </a:lnTo>
                  <a:lnTo>
                    <a:pt x="2117" y="1326"/>
                  </a:lnTo>
                  <a:lnTo>
                    <a:pt x="2123" y="1278"/>
                  </a:lnTo>
                  <a:lnTo>
                    <a:pt x="2126" y="1231"/>
                  </a:lnTo>
                  <a:lnTo>
                    <a:pt x="2128" y="1183"/>
                  </a:lnTo>
                  <a:lnTo>
                    <a:pt x="2126" y="1135"/>
                  </a:lnTo>
                  <a:lnTo>
                    <a:pt x="2123" y="1087"/>
                  </a:lnTo>
                  <a:lnTo>
                    <a:pt x="2117" y="1040"/>
                  </a:lnTo>
                  <a:lnTo>
                    <a:pt x="2109" y="993"/>
                  </a:lnTo>
                  <a:lnTo>
                    <a:pt x="2099" y="948"/>
                  </a:lnTo>
                  <a:lnTo>
                    <a:pt x="2086" y="903"/>
                  </a:lnTo>
                  <a:lnTo>
                    <a:pt x="2072" y="860"/>
                  </a:lnTo>
                  <a:lnTo>
                    <a:pt x="2055" y="816"/>
                  </a:lnTo>
                  <a:lnTo>
                    <a:pt x="2037" y="774"/>
                  </a:lnTo>
                  <a:lnTo>
                    <a:pt x="2017" y="734"/>
                  </a:lnTo>
                  <a:lnTo>
                    <a:pt x="1994" y="694"/>
                  </a:lnTo>
                  <a:lnTo>
                    <a:pt x="1970" y="656"/>
                  </a:lnTo>
                  <a:lnTo>
                    <a:pt x="1944" y="618"/>
                  </a:lnTo>
                  <a:lnTo>
                    <a:pt x="1916" y="582"/>
                  </a:lnTo>
                  <a:lnTo>
                    <a:pt x="1887" y="548"/>
                  </a:lnTo>
                  <a:lnTo>
                    <a:pt x="1856" y="515"/>
                  </a:lnTo>
                  <a:lnTo>
                    <a:pt x="1824" y="484"/>
                  </a:lnTo>
                  <a:lnTo>
                    <a:pt x="1790" y="454"/>
                  </a:lnTo>
                  <a:lnTo>
                    <a:pt x="1755" y="426"/>
                  </a:lnTo>
                  <a:lnTo>
                    <a:pt x="1718" y="399"/>
                  </a:lnTo>
                  <a:lnTo>
                    <a:pt x="1680" y="374"/>
                  </a:lnTo>
                  <a:lnTo>
                    <a:pt x="1641" y="351"/>
                  </a:lnTo>
                  <a:lnTo>
                    <a:pt x="1600" y="331"/>
                  </a:lnTo>
                  <a:lnTo>
                    <a:pt x="1559" y="312"/>
                  </a:lnTo>
                  <a:lnTo>
                    <a:pt x="1516" y="295"/>
                  </a:lnTo>
                  <a:lnTo>
                    <a:pt x="1473" y="280"/>
                  </a:lnTo>
                  <a:lnTo>
                    <a:pt x="1427" y="267"/>
                  </a:lnTo>
                  <a:lnTo>
                    <a:pt x="1382" y="256"/>
                  </a:lnTo>
                  <a:lnTo>
                    <a:pt x="1335" y="248"/>
                  </a:lnTo>
                  <a:lnTo>
                    <a:pt x="1288" y="242"/>
                  </a:lnTo>
                  <a:lnTo>
                    <a:pt x="1240" y="238"/>
                  </a:lnTo>
                  <a:lnTo>
                    <a:pt x="1191" y="237"/>
                  </a:lnTo>
                  <a:lnTo>
                    <a:pt x="1142" y="238"/>
                  </a:lnTo>
                  <a:lnTo>
                    <a:pt x="1094" y="242"/>
                  </a:lnTo>
                  <a:lnTo>
                    <a:pt x="1047" y="248"/>
                  </a:lnTo>
                  <a:lnTo>
                    <a:pt x="1001" y="256"/>
                  </a:lnTo>
                  <a:lnTo>
                    <a:pt x="955" y="267"/>
                  </a:lnTo>
                  <a:lnTo>
                    <a:pt x="909" y="280"/>
                  </a:lnTo>
                  <a:lnTo>
                    <a:pt x="866" y="295"/>
                  </a:lnTo>
                  <a:lnTo>
                    <a:pt x="823" y="312"/>
                  </a:lnTo>
                  <a:lnTo>
                    <a:pt x="782" y="331"/>
                  </a:lnTo>
                  <a:lnTo>
                    <a:pt x="742" y="351"/>
                  </a:lnTo>
                  <a:lnTo>
                    <a:pt x="703" y="374"/>
                  </a:lnTo>
                  <a:lnTo>
                    <a:pt x="664" y="399"/>
                  </a:lnTo>
                  <a:lnTo>
                    <a:pt x="627" y="426"/>
                  </a:lnTo>
                  <a:lnTo>
                    <a:pt x="592" y="454"/>
                  </a:lnTo>
                  <a:lnTo>
                    <a:pt x="558" y="484"/>
                  </a:lnTo>
                  <a:lnTo>
                    <a:pt x="526" y="515"/>
                  </a:lnTo>
                  <a:lnTo>
                    <a:pt x="495" y="548"/>
                  </a:lnTo>
                  <a:lnTo>
                    <a:pt x="466" y="582"/>
                  </a:lnTo>
                  <a:lnTo>
                    <a:pt x="438" y="618"/>
                  </a:lnTo>
                  <a:lnTo>
                    <a:pt x="412" y="656"/>
                  </a:lnTo>
                  <a:lnTo>
                    <a:pt x="388" y="694"/>
                  </a:lnTo>
                  <a:lnTo>
                    <a:pt x="366" y="734"/>
                  </a:lnTo>
                  <a:lnTo>
                    <a:pt x="345" y="774"/>
                  </a:lnTo>
                  <a:lnTo>
                    <a:pt x="327" y="816"/>
                  </a:lnTo>
                  <a:lnTo>
                    <a:pt x="310" y="860"/>
                  </a:lnTo>
                  <a:lnTo>
                    <a:pt x="296" y="903"/>
                  </a:lnTo>
                  <a:lnTo>
                    <a:pt x="283" y="948"/>
                  </a:lnTo>
                  <a:lnTo>
                    <a:pt x="273" y="993"/>
                  </a:lnTo>
                  <a:lnTo>
                    <a:pt x="265" y="1040"/>
                  </a:lnTo>
                  <a:lnTo>
                    <a:pt x="259" y="1087"/>
                  </a:lnTo>
                  <a:lnTo>
                    <a:pt x="256" y="1135"/>
                  </a:lnTo>
                  <a:lnTo>
                    <a:pt x="254" y="118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5403" y="2821"/>
              <a:ext cx="96" cy="137"/>
            </a:xfrm>
            <a:custGeom>
              <a:avLst/>
              <a:gdLst>
                <a:gd name="T0" fmla="*/ 255 w 1632"/>
                <a:gd name="T1" fmla="*/ 1493 h 2327"/>
                <a:gd name="T2" fmla="*/ 261 w 1632"/>
                <a:gd name="T3" fmla="*/ 1592 h 2327"/>
                <a:gd name="T4" fmla="*/ 276 w 1632"/>
                <a:gd name="T5" fmla="*/ 1691 h 2327"/>
                <a:gd name="T6" fmla="*/ 300 w 1632"/>
                <a:gd name="T7" fmla="*/ 1770 h 2327"/>
                <a:gd name="T8" fmla="*/ 321 w 1632"/>
                <a:gd name="T9" fmla="*/ 1814 h 2327"/>
                <a:gd name="T10" fmla="*/ 346 w 1632"/>
                <a:gd name="T11" fmla="*/ 1857 h 2327"/>
                <a:gd name="T12" fmla="*/ 375 w 1632"/>
                <a:gd name="T13" fmla="*/ 1897 h 2327"/>
                <a:gd name="T14" fmla="*/ 408 w 1632"/>
                <a:gd name="T15" fmla="*/ 1933 h 2327"/>
                <a:gd name="T16" fmla="*/ 446 w 1632"/>
                <a:gd name="T17" fmla="*/ 1964 h 2327"/>
                <a:gd name="T18" fmla="*/ 486 w 1632"/>
                <a:gd name="T19" fmla="*/ 1993 h 2327"/>
                <a:gd name="T20" fmla="*/ 560 w 1632"/>
                <a:gd name="T21" fmla="*/ 2033 h 2327"/>
                <a:gd name="T22" fmla="*/ 655 w 1632"/>
                <a:gd name="T23" fmla="*/ 2067 h 2327"/>
                <a:gd name="T24" fmla="*/ 752 w 1632"/>
                <a:gd name="T25" fmla="*/ 2086 h 2327"/>
                <a:gd name="T26" fmla="*/ 847 w 1632"/>
                <a:gd name="T27" fmla="*/ 2088 h 2327"/>
                <a:gd name="T28" fmla="*/ 940 w 1632"/>
                <a:gd name="T29" fmla="*/ 2076 h 2327"/>
                <a:gd name="T30" fmla="*/ 1032 w 1632"/>
                <a:gd name="T31" fmla="*/ 2048 h 2327"/>
                <a:gd name="T32" fmla="*/ 1119 w 1632"/>
                <a:gd name="T33" fmla="*/ 2007 h 2327"/>
                <a:gd name="T34" fmla="*/ 1198 w 1632"/>
                <a:gd name="T35" fmla="*/ 1953 h 2327"/>
                <a:gd name="T36" fmla="*/ 1264 w 1632"/>
                <a:gd name="T37" fmla="*/ 1886 h 2327"/>
                <a:gd name="T38" fmla="*/ 1295 w 1632"/>
                <a:gd name="T39" fmla="*/ 1844 h 2327"/>
                <a:gd name="T40" fmla="*/ 1320 w 1632"/>
                <a:gd name="T41" fmla="*/ 1799 h 2327"/>
                <a:gd name="T42" fmla="*/ 1339 w 1632"/>
                <a:gd name="T43" fmla="*/ 1753 h 2327"/>
                <a:gd name="T44" fmla="*/ 1354 w 1632"/>
                <a:gd name="T45" fmla="*/ 1704 h 2327"/>
                <a:gd name="T46" fmla="*/ 1371 w 1632"/>
                <a:gd name="T47" fmla="*/ 1602 h 2327"/>
                <a:gd name="T48" fmla="*/ 1377 w 1632"/>
                <a:gd name="T49" fmla="*/ 1499 h 2327"/>
                <a:gd name="T50" fmla="*/ 1377 w 1632"/>
                <a:gd name="T51" fmla="*/ 0 h 2327"/>
                <a:gd name="T52" fmla="*/ 1631 w 1632"/>
                <a:gd name="T53" fmla="*/ 1478 h 2327"/>
                <a:gd name="T54" fmla="*/ 1626 w 1632"/>
                <a:gd name="T55" fmla="*/ 1609 h 2327"/>
                <a:gd name="T56" fmla="*/ 1613 w 1632"/>
                <a:gd name="T57" fmla="*/ 1712 h 2327"/>
                <a:gd name="T58" fmla="*/ 1600 w 1632"/>
                <a:gd name="T59" fmla="*/ 1771 h 2327"/>
                <a:gd name="T60" fmla="*/ 1582 w 1632"/>
                <a:gd name="T61" fmla="*/ 1829 h 2327"/>
                <a:gd name="T62" fmla="*/ 1559 w 1632"/>
                <a:gd name="T63" fmla="*/ 1885 h 2327"/>
                <a:gd name="T64" fmla="*/ 1528 w 1632"/>
                <a:gd name="T65" fmla="*/ 1941 h 2327"/>
                <a:gd name="T66" fmla="*/ 1492 w 1632"/>
                <a:gd name="T67" fmla="*/ 1994 h 2327"/>
                <a:gd name="T68" fmla="*/ 1448 w 1632"/>
                <a:gd name="T69" fmla="*/ 2048 h 2327"/>
                <a:gd name="T70" fmla="*/ 1401 w 1632"/>
                <a:gd name="T71" fmla="*/ 2096 h 2327"/>
                <a:gd name="T72" fmla="*/ 1353 w 1632"/>
                <a:gd name="T73" fmla="*/ 2140 h 2327"/>
                <a:gd name="T74" fmla="*/ 1301 w 1632"/>
                <a:gd name="T75" fmla="*/ 2178 h 2327"/>
                <a:gd name="T76" fmla="*/ 1246 w 1632"/>
                <a:gd name="T77" fmla="*/ 2212 h 2327"/>
                <a:gd name="T78" fmla="*/ 1190 w 1632"/>
                <a:gd name="T79" fmla="*/ 2242 h 2327"/>
                <a:gd name="T80" fmla="*/ 1131 w 1632"/>
                <a:gd name="T81" fmla="*/ 2267 h 2327"/>
                <a:gd name="T82" fmla="*/ 1071 w 1632"/>
                <a:gd name="T83" fmla="*/ 2288 h 2327"/>
                <a:gd name="T84" fmla="*/ 1008 w 1632"/>
                <a:gd name="T85" fmla="*/ 2305 h 2327"/>
                <a:gd name="T86" fmla="*/ 945 w 1632"/>
                <a:gd name="T87" fmla="*/ 2316 h 2327"/>
                <a:gd name="T88" fmla="*/ 881 w 1632"/>
                <a:gd name="T89" fmla="*/ 2324 h 2327"/>
                <a:gd name="T90" fmla="*/ 816 w 1632"/>
                <a:gd name="T91" fmla="*/ 2327 h 2327"/>
                <a:gd name="T92" fmla="*/ 694 w 1632"/>
                <a:gd name="T93" fmla="*/ 2317 h 2327"/>
                <a:gd name="T94" fmla="*/ 575 w 1632"/>
                <a:gd name="T95" fmla="*/ 2292 h 2327"/>
                <a:gd name="T96" fmla="*/ 460 w 1632"/>
                <a:gd name="T97" fmla="*/ 2251 h 2327"/>
                <a:gd name="T98" fmla="*/ 387 w 1632"/>
                <a:gd name="T99" fmla="*/ 2214 h 2327"/>
                <a:gd name="T100" fmla="*/ 335 w 1632"/>
                <a:gd name="T101" fmla="*/ 2182 h 2327"/>
                <a:gd name="T102" fmla="*/ 285 w 1632"/>
                <a:gd name="T103" fmla="*/ 2147 h 2327"/>
                <a:gd name="T104" fmla="*/ 239 w 1632"/>
                <a:gd name="T105" fmla="*/ 2107 h 2327"/>
                <a:gd name="T106" fmla="*/ 189 w 1632"/>
                <a:gd name="T107" fmla="*/ 2057 h 2327"/>
                <a:gd name="T108" fmla="*/ 143 w 1632"/>
                <a:gd name="T109" fmla="*/ 2002 h 2327"/>
                <a:gd name="T110" fmla="*/ 105 w 1632"/>
                <a:gd name="T111" fmla="*/ 1946 h 2327"/>
                <a:gd name="T112" fmla="*/ 75 w 1632"/>
                <a:gd name="T113" fmla="*/ 1887 h 2327"/>
                <a:gd name="T114" fmla="*/ 50 w 1632"/>
                <a:gd name="T115" fmla="*/ 1829 h 2327"/>
                <a:gd name="T116" fmla="*/ 31 w 1632"/>
                <a:gd name="T117" fmla="*/ 1768 h 2327"/>
                <a:gd name="T118" fmla="*/ 18 w 1632"/>
                <a:gd name="T119" fmla="*/ 1705 h 2327"/>
                <a:gd name="T120" fmla="*/ 3 w 1632"/>
                <a:gd name="T121" fmla="*/ 1573 h 2327"/>
                <a:gd name="T122" fmla="*/ 0 w 1632"/>
                <a:gd name="T123" fmla="*/ 1431 h 2327"/>
                <a:gd name="T124" fmla="*/ 255 w 1632"/>
                <a:gd name="T125" fmla="*/ 1362 h 23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32" h="2327">
                  <a:moveTo>
                    <a:pt x="255" y="1362"/>
                  </a:moveTo>
                  <a:lnTo>
                    <a:pt x="255" y="1426"/>
                  </a:lnTo>
                  <a:lnTo>
                    <a:pt x="255" y="1493"/>
                  </a:lnTo>
                  <a:lnTo>
                    <a:pt x="256" y="1526"/>
                  </a:lnTo>
                  <a:lnTo>
                    <a:pt x="258" y="1559"/>
                  </a:lnTo>
                  <a:lnTo>
                    <a:pt x="261" y="1592"/>
                  </a:lnTo>
                  <a:lnTo>
                    <a:pt x="265" y="1625"/>
                  </a:lnTo>
                  <a:lnTo>
                    <a:pt x="270" y="1658"/>
                  </a:lnTo>
                  <a:lnTo>
                    <a:pt x="276" y="1691"/>
                  </a:lnTo>
                  <a:lnTo>
                    <a:pt x="284" y="1723"/>
                  </a:lnTo>
                  <a:lnTo>
                    <a:pt x="294" y="1754"/>
                  </a:lnTo>
                  <a:lnTo>
                    <a:pt x="300" y="1770"/>
                  </a:lnTo>
                  <a:lnTo>
                    <a:pt x="306" y="1785"/>
                  </a:lnTo>
                  <a:lnTo>
                    <a:pt x="312" y="1800"/>
                  </a:lnTo>
                  <a:lnTo>
                    <a:pt x="321" y="1814"/>
                  </a:lnTo>
                  <a:lnTo>
                    <a:pt x="328" y="1829"/>
                  </a:lnTo>
                  <a:lnTo>
                    <a:pt x="337" y="1843"/>
                  </a:lnTo>
                  <a:lnTo>
                    <a:pt x="346" y="1857"/>
                  </a:lnTo>
                  <a:lnTo>
                    <a:pt x="355" y="1871"/>
                  </a:lnTo>
                  <a:lnTo>
                    <a:pt x="365" y="1884"/>
                  </a:lnTo>
                  <a:lnTo>
                    <a:pt x="375" y="1897"/>
                  </a:lnTo>
                  <a:lnTo>
                    <a:pt x="386" y="1909"/>
                  </a:lnTo>
                  <a:lnTo>
                    <a:pt x="397" y="1921"/>
                  </a:lnTo>
                  <a:lnTo>
                    <a:pt x="408" y="1933"/>
                  </a:lnTo>
                  <a:lnTo>
                    <a:pt x="420" y="1944"/>
                  </a:lnTo>
                  <a:lnTo>
                    <a:pt x="433" y="1954"/>
                  </a:lnTo>
                  <a:lnTo>
                    <a:pt x="446" y="1964"/>
                  </a:lnTo>
                  <a:lnTo>
                    <a:pt x="459" y="1974"/>
                  </a:lnTo>
                  <a:lnTo>
                    <a:pt x="472" y="1984"/>
                  </a:lnTo>
                  <a:lnTo>
                    <a:pt x="486" y="1993"/>
                  </a:lnTo>
                  <a:lnTo>
                    <a:pt x="500" y="2002"/>
                  </a:lnTo>
                  <a:lnTo>
                    <a:pt x="530" y="2018"/>
                  </a:lnTo>
                  <a:lnTo>
                    <a:pt x="560" y="2033"/>
                  </a:lnTo>
                  <a:lnTo>
                    <a:pt x="592" y="2046"/>
                  </a:lnTo>
                  <a:lnTo>
                    <a:pt x="623" y="2057"/>
                  </a:lnTo>
                  <a:lnTo>
                    <a:pt x="655" y="2067"/>
                  </a:lnTo>
                  <a:lnTo>
                    <a:pt x="687" y="2075"/>
                  </a:lnTo>
                  <a:lnTo>
                    <a:pt x="720" y="2081"/>
                  </a:lnTo>
                  <a:lnTo>
                    <a:pt x="752" y="2086"/>
                  </a:lnTo>
                  <a:lnTo>
                    <a:pt x="784" y="2088"/>
                  </a:lnTo>
                  <a:lnTo>
                    <a:pt x="816" y="2089"/>
                  </a:lnTo>
                  <a:lnTo>
                    <a:pt x="847" y="2088"/>
                  </a:lnTo>
                  <a:lnTo>
                    <a:pt x="878" y="2086"/>
                  </a:lnTo>
                  <a:lnTo>
                    <a:pt x="909" y="2082"/>
                  </a:lnTo>
                  <a:lnTo>
                    <a:pt x="940" y="2076"/>
                  </a:lnTo>
                  <a:lnTo>
                    <a:pt x="971" y="2068"/>
                  </a:lnTo>
                  <a:lnTo>
                    <a:pt x="1001" y="2059"/>
                  </a:lnTo>
                  <a:lnTo>
                    <a:pt x="1032" y="2048"/>
                  </a:lnTo>
                  <a:lnTo>
                    <a:pt x="1062" y="2036"/>
                  </a:lnTo>
                  <a:lnTo>
                    <a:pt x="1091" y="2022"/>
                  </a:lnTo>
                  <a:lnTo>
                    <a:pt x="1119" y="2007"/>
                  </a:lnTo>
                  <a:lnTo>
                    <a:pt x="1147" y="1990"/>
                  </a:lnTo>
                  <a:lnTo>
                    <a:pt x="1173" y="1972"/>
                  </a:lnTo>
                  <a:lnTo>
                    <a:pt x="1198" y="1953"/>
                  </a:lnTo>
                  <a:lnTo>
                    <a:pt x="1221" y="1932"/>
                  </a:lnTo>
                  <a:lnTo>
                    <a:pt x="1244" y="1910"/>
                  </a:lnTo>
                  <a:lnTo>
                    <a:pt x="1264" y="1886"/>
                  </a:lnTo>
                  <a:lnTo>
                    <a:pt x="1275" y="1872"/>
                  </a:lnTo>
                  <a:lnTo>
                    <a:pt x="1285" y="1858"/>
                  </a:lnTo>
                  <a:lnTo>
                    <a:pt x="1295" y="1844"/>
                  </a:lnTo>
                  <a:lnTo>
                    <a:pt x="1304" y="1829"/>
                  </a:lnTo>
                  <a:lnTo>
                    <a:pt x="1313" y="1814"/>
                  </a:lnTo>
                  <a:lnTo>
                    <a:pt x="1320" y="1799"/>
                  </a:lnTo>
                  <a:lnTo>
                    <a:pt x="1327" y="1784"/>
                  </a:lnTo>
                  <a:lnTo>
                    <a:pt x="1334" y="1768"/>
                  </a:lnTo>
                  <a:lnTo>
                    <a:pt x="1339" y="1753"/>
                  </a:lnTo>
                  <a:lnTo>
                    <a:pt x="1345" y="1737"/>
                  </a:lnTo>
                  <a:lnTo>
                    <a:pt x="1349" y="1720"/>
                  </a:lnTo>
                  <a:lnTo>
                    <a:pt x="1354" y="1704"/>
                  </a:lnTo>
                  <a:lnTo>
                    <a:pt x="1361" y="1670"/>
                  </a:lnTo>
                  <a:lnTo>
                    <a:pt x="1366" y="1636"/>
                  </a:lnTo>
                  <a:lnTo>
                    <a:pt x="1371" y="1602"/>
                  </a:lnTo>
                  <a:lnTo>
                    <a:pt x="1374" y="1568"/>
                  </a:lnTo>
                  <a:lnTo>
                    <a:pt x="1375" y="1534"/>
                  </a:lnTo>
                  <a:lnTo>
                    <a:pt x="1377" y="1499"/>
                  </a:lnTo>
                  <a:lnTo>
                    <a:pt x="1377" y="1429"/>
                  </a:lnTo>
                  <a:lnTo>
                    <a:pt x="1377" y="1362"/>
                  </a:lnTo>
                  <a:lnTo>
                    <a:pt x="1377" y="0"/>
                  </a:lnTo>
                  <a:lnTo>
                    <a:pt x="1632" y="0"/>
                  </a:lnTo>
                  <a:lnTo>
                    <a:pt x="1632" y="1431"/>
                  </a:lnTo>
                  <a:lnTo>
                    <a:pt x="1631" y="1478"/>
                  </a:lnTo>
                  <a:lnTo>
                    <a:pt x="1630" y="1523"/>
                  </a:lnTo>
                  <a:lnTo>
                    <a:pt x="1629" y="1566"/>
                  </a:lnTo>
                  <a:lnTo>
                    <a:pt x="1626" y="1609"/>
                  </a:lnTo>
                  <a:lnTo>
                    <a:pt x="1622" y="1650"/>
                  </a:lnTo>
                  <a:lnTo>
                    <a:pt x="1616" y="1692"/>
                  </a:lnTo>
                  <a:lnTo>
                    <a:pt x="1613" y="1712"/>
                  </a:lnTo>
                  <a:lnTo>
                    <a:pt x="1609" y="1732"/>
                  </a:lnTo>
                  <a:lnTo>
                    <a:pt x="1605" y="1752"/>
                  </a:lnTo>
                  <a:lnTo>
                    <a:pt x="1600" y="1771"/>
                  </a:lnTo>
                  <a:lnTo>
                    <a:pt x="1595" y="1791"/>
                  </a:lnTo>
                  <a:lnTo>
                    <a:pt x="1589" y="1810"/>
                  </a:lnTo>
                  <a:lnTo>
                    <a:pt x="1582" y="1829"/>
                  </a:lnTo>
                  <a:lnTo>
                    <a:pt x="1575" y="1848"/>
                  </a:lnTo>
                  <a:lnTo>
                    <a:pt x="1567" y="1866"/>
                  </a:lnTo>
                  <a:lnTo>
                    <a:pt x="1559" y="1885"/>
                  </a:lnTo>
                  <a:lnTo>
                    <a:pt x="1549" y="1904"/>
                  </a:lnTo>
                  <a:lnTo>
                    <a:pt x="1539" y="1922"/>
                  </a:lnTo>
                  <a:lnTo>
                    <a:pt x="1528" y="1941"/>
                  </a:lnTo>
                  <a:lnTo>
                    <a:pt x="1517" y="1959"/>
                  </a:lnTo>
                  <a:lnTo>
                    <a:pt x="1505" y="1977"/>
                  </a:lnTo>
                  <a:lnTo>
                    <a:pt x="1492" y="1994"/>
                  </a:lnTo>
                  <a:lnTo>
                    <a:pt x="1478" y="2012"/>
                  </a:lnTo>
                  <a:lnTo>
                    <a:pt x="1463" y="2030"/>
                  </a:lnTo>
                  <a:lnTo>
                    <a:pt x="1448" y="2048"/>
                  </a:lnTo>
                  <a:lnTo>
                    <a:pt x="1431" y="2065"/>
                  </a:lnTo>
                  <a:lnTo>
                    <a:pt x="1416" y="2081"/>
                  </a:lnTo>
                  <a:lnTo>
                    <a:pt x="1401" y="2096"/>
                  </a:lnTo>
                  <a:lnTo>
                    <a:pt x="1385" y="2112"/>
                  </a:lnTo>
                  <a:lnTo>
                    <a:pt x="1369" y="2126"/>
                  </a:lnTo>
                  <a:lnTo>
                    <a:pt x="1353" y="2140"/>
                  </a:lnTo>
                  <a:lnTo>
                    <a:pt x="1336" y="2153"/>
                  </a:lnTo>
                  <a:lnTo>
                    <a:pt x="1319" y="2166"/>
                  </a:lnTo>
                  <a:lnTo>
                    <a:pt x="1301" y="2178"/>
                  </a:lnTo>
                  <a:lnTo>
                    <a:pt x="1283" y="2190"/>
                  </a:lnTo>
                  <a:lnTo>
                    <a:pt x="1265" y="2201"/>
                  </a:lnTo>
                  <a:lnTo>
                    <a:pt x="1246" y="2212"/>
                  </a:lnTo>
                  <a:lnTo>
                    <a:pt x="1228" y="2223"/>
                  </a:lnTo>
                  <a:lnTo>
                    <a:pt x="1209" y="2233"/>
                  </a:lnTo>
                  <a:lnTo>
                    <a:pt x="1190" y="2242"/>
                  </a:lnTo>
                  <a:lnTo>
                    <a:pt x="1171" y="2251"/>
                  </a:lnTo>
                  <a:lnTo>
                    <a:pt x="1151" y="2259"/>
                  </a:lnTo>
                  <a:lnTo>
                    <a:pt x="1131" y="2267"/>
                  </a:lnTo>
                  <a:lnTo>
                    <a:pt x="1111" y="2275"/>
                  </a:lnTo>
                  <a:lnTo>
                    <a:pt x="1091" y="2282"/>
                  </a:lnTo>
                  <a:lnTo>
                    <a:pt x="1071" y="2288"/>
                  </a:lnTo>
                  <a:lnTo>
                    <a:pt x="1049" y="2294"/>
                  </a:lnTo>
                  <a:lnTo>
                    <a:pt x="1028" y="2300"/>
                  </a:lnTo>
                  <a:lnTo>
                    <a:pt x="1008" y="2305"/>
                  </a:lnTo>
                  <a:lnTo>
                    <a:pt x="987" y="2309"/>
                  </a:lnTo>
                  <a:lnTo>
                    <a:pt x="966" y="2313"/>
                  </a:lnTo>
                  <a:lnTo>
                    <a:pt x="945" y="2316"/>
                  </a:lnTo>
                  <a:lnTo>
                    <a:pt x="923" y="2319"/>
                  </a:lnTo>
                  <a:lnTo>
                    <a:pt x="902" y="2323"/>
                  </a:lnTo>
                  <a:lnTo>
                    <a:pt x="881" y="2324"/>
                  </a:lnTo>
                  <a:lnTo>
                    <a:pt x="859" y="2326"/>
                  </a:lnTo>
                  <a:lnTo>
                    <a:pt x="838" y="2327"/>
                  </a:lnTo>
                  <a:lnTo>
                    <a:pt x="816" y="2327"/>
                  </a:lnTo>
                  <a:lnTo>
                    <a:pt x="775" y="2326"/>
                  </a:lnTo>
                  <a:lnTo>
                    <a:pt x="735" y="2323"/>
                  </a:lnTo>
                  <a:lnTo>
                    <a:pt x="694" y="2317"/>
                  </a:lnTo>
                  <a:lnTo>
                    <a:pt x="654" y="2311"/>
                  </a:lnTo>
                  <a:lnTo>
                    <a:pt x="615" y="2302"/>
                  </a:lnTo>
                  <a:lnTo>
                    <a:pt x="575" y="2292"/>
                  </a:lnTo>
                  <a:lnTo>
                    <a:pt x="535" y="2280"/>
                  </a:lnTo>
                  <a:lnTo>
                    <a:pt x="497" y="2266"/>
                  </a:lnTo>
                  <a:lnTo>
                    <a:pt x="460" y="2251"/>
                  </a:lnTo>
                  <a:lnTo>
                    <a:pt x="423" y="2233"/>
                  </a:lnTo>
                  <a:lnTo>
                    <a:pt x="405" y="2224"/>
                  </a:lnTo>
                  <a:lnTo>
                    <a:pt x="387" y="2214"/>
                  </a:lnTo>
                  <a:lnTo>
                    <a:pt x="369" y="2204"/>
                  </a:lnTo>
                  <a:lnTo>
                    <a:pt x="352" y="2193"/>
                  </a:lnTo>
                  <a:lnTo>
                    <a:pt x="335" y="2182"/>
                  </a:lnTo>
                  <a:lnTo>
                    <a:pt x="317" y="2171"/>
                  </a:lnTo>
                  <a:lnTo>
                    <a:pt x="301" y="2159"/>
                  </a:lnTo>
                  <a:lnTo>
                    <a:pt x="285" y="2147"/>
                  </a:lnTo>
                  <a:lnTo>
                    <a:pt x="269" y="2134"/>
                  </a:lnTo>
                  <a:lnTo>
                    <a:pt x="254" y="2121"/>
                  </a:lnTo>
                  <a:lnTo>
                    <a:pt x="239" y="2107"/>
                  </a:lnTo>
                  <a:lnTo>
                    <a:pt x="224" y="2092"/>
                  </a:lnTo>
                  <a:lnTo>
                    <a:pt x="206" y="2075"/>
                  </a:lnTo>
                  <a:lnTo>
                    <a:pt x="189" y="2057"/>
                  </a:lnTo>
                  <a:lnTo>
                    <a:pt x="173" y="2038"/>
                  </a:lnTo>
                  <a:lnTo>
                    <a:pt x="157" y="2020"/>
                  </a:lnTo>
                  <a:lnTo>
                    <a:pt x="143" y="2002"/>
                  </a:lnTo>
                  <a:lnTo>
                    <a:pt x="130" y="1983"/>
                  </a:lnTo>
                  <a:lnTo>
                    <a:pt x="117" y="1965"/>
                  </a:lnTo>
                  <a:lnTo>
                    <a:pt x="105" y="1946"/>
                  </a:lnTo>
                  <a:lnTo>
                    <a:pt x="94" y="1927"/>
                  </a:lnTo>
                  <a:lnTo>
                    <a:pt x="84" y="1908"/>
                  </a:lnTo>
                  <a:lnTo>
                    <a:pt x="75" y="1887"/>
                  </a:lnTo>
                  <a:lnTo>
                    <a:pt x="65" y="1868"/>
                  </a:lnTo>
                  <a:lnTo>
                    <a:pt x="57" y="1848"/>
                  </a:lnTo>
                  <a:lnTo>
                    <a:pt x="50" y="1829"/>
                  </a:lnTo>
                  <a:lnTo>
                    <a:pt x="43" y="1809"/>
                  </a:lnTo>
                  <a:lnTo>
                    <a:pt x="37" y="1788"/>
                  </a:lnTo>
                  <a:lnTo>
                    <a:pt x="31" y="1768"/>
                  </a:lnTo>
                  <a:lnTo>
                    <a:pt x="26" y="1747"/>
                  </a:lnTo>
                  <a:lnTo>
                    <a:pt x="22" y="1726"/>
                  </a:lnTo>
                  <a:lnTo>
                    <a:pt x="18" y="1705"/>
                  </a:lnTo>
                  <a:lnTo>
                    <a:pt x="12" y="1662"/>
                  </a:lnTo>
                  <a:lnTo>
                    <a:pt x="7" y="1618"/>
                  </a:lnTo>
                  <a:lnTo>
                    <a:pt x="3" y="1573"/>
                  </a:lnTo>
                  <a:lnTo>
                    <a:pt x="1" y="1527"/>
                  </a:lnTo>
                  <a:lnTo>
                    <a:pt x="0" y="1480"/>
                  </a:lnTo>
                  <a:lnTo>
                    <a:pt x="0" y="1431"/>
                  </a:lnTo>
                  <a:lnTo>
                    <a:pt x="0" y="0"/>
                  </a:lnTo>
                  <a:lnTo>
                    <a:pt x="255" y="0"/>
                  </a:lnTo>
                  <a:lnTo>
                    <a:pt x="255" y="136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5"/>
            <p:cNvSpPr>
              <a:spLocks noEditPoints="1"/>
            </p:cNvSpPr>
            <p:nvPr userDrawn="1"/>
          </p:nvSpPr>
          <p:spPr bwMode="auto">
            <a:xfrm>
              <a:off x="5517" y="2821"/>
              <a:ext cx="70" cy="135"/>
            </a:xfrm>
            <a:custGeom>
              <a:avLst/>
              <a:gdLst>
                <a:gd name="T0" fmla="*/ 0 w 1200"/>
                <a:gd name="T1" fmla="*/ 0 h 2287"/>
                <a:gd name="T2" fmla="*/ 524 w 1200"/>
                <a:gd name="T3" fmla="*/ 2 h 2287"/>
                <a:gd name="T4" fmla="*/ 635 w 1200"/>
                <a:gd name="T5" fmla="*/ 12 h 2287"/>
                <a:gd name="T6" fmla="*/ 742 w 1200"/>
                <a:gd name="T7" fmla="*/ 32 h 2287"/>
                <a:gd name="T8" fmla="*/ 828 w 1200"/>
                <a:gd name="T9" fmla="*/ 60 h 2287"/>
                <a:gd name="T10" fmla="*/ 879 w 1200"/>
                <a:gd name="T11" fmla="*/ 82 h 2287"/>
                <a:gd name="T12" fmla="*/ 927 w 1200"/>
                <a:gd name="T13" fmla="*/ 110 h 2287"/>
                <a:gd name="T14" fmla="*/ 974 w 1200"/>
                <a:gd name="T15" fmla="*/ 143 h 2287"/>
                <a:gd name="T16" fmla="*/ 1016 w 1200"/>
                <a:gd name="T17" fmla="*/ 182 h 2287"/>
                <a:gd name="T18" fmla="*/ 1054 w 1200"/>
                <a:gd name="T19" fmla="*/ 224 h 2287"/>
                <a:gd name="T20" fmla="*/ 1088 w 1200"/>
                <a:gd name="T21" fmla="*/ 269 h 2287"/>
                <a:gd name="T22" fmla="*/ 1118 w 1200"/>
                <a:gd name="T23" fmla="*/ 316 h 2287"/>
                <a:gd name="T24" fmla="*/ 1143 w 1200"/>
                <a:gd name="T25" fmla="*/ 366 h 2287"/>
                <a:gd name="T26" fmla="*/ 1164 w 1200"/>
                <a:gd name="T27" fmla="*/ 420 h 2287"/>
                <a:gd name="T28" fmla="*/ 1180 w 1200"/>
                <a:gd name="T29" fmla="*/ 474 h 2287"/>
                <a:gd name="T30" fmla="*/ 1191 w 1200"/>
                <a:gd name="T31" fmla="*/ 529 h 2287"/>
                <a:gd name="T32" fmla="*/ 1198 w 1200"/>
                <a:gd name="T33" fmla="*/ 585 h 2287"/>
                <a:gd name="T34" fmla="*/ 1200 w 1200"/>
                <a:gd name="T35" fmla="*/ 643 h 2287"/>
                <a:gd name="T36" fmla="*/ 1193 w 1200"/>
                <a:gd name="T37" fmla="*/ 746 h 2287"/>
                <a:gd name="T38" fmla="*/ 1169 w 1200"/>
                <a:gd name="T39" fmla="*/ 849 h 2287"/>
                <a:gd name="T40" fmla="*/ 1130 w 1200"/>
                <a:gd name="T41" fmla="*/ 945 h 2287"/>
                <a:gd name="T42" fmla="*/ 1076 w 1200"/>
                <a:gd name="T43" fmla="*/ 1034 h 2287"/>
                <a:gd name="T44" fmla="*/ 1044 w 1200"/>
                <a:gd name="T45" fmla="*/ 1074 h 2287"/>
                <a:gd name="T46" fmla="*/ 1008 w 1200"/>
                <a:gd name="T47" fmla="*/ 1111 h 2287"/>
                <a:gd name="T48" fmla="*/ 967 w 1200"/>
                <a:gd name="T49" fmla="*/ 1146 h 2287"/>
                <a:gd name="T50" fmla="*/ 922 w 1200"/>
                <a:gd name="T51" fmla="*/ 1177 h 2287"/>
                <a:gd name="T52" fmla="*/ 875 w 1200"/>
                <a:gd name="T53" fmla="*/ 1203 h 2287"/>
                <a:gd name="T54" fmla="*/ 792 w 1200"/>
                <a:gd name="T55" fmla="*/ 1238 h 2287"/>
                <a:gd name="T56" fmla="*/ 690 w 1200"/>
                <a:gd name="T57" fmla="*/ 1266 h 2287"/>
                <a:gd name="T58" fmla="*/ 583 w 1200"/>
                <a:gd name="T59" fmla="*/ 1280 h 2287"/>
                <a:gd name="T60" fmla="*/ 475 w 1200"/>
                <a:gd name="T61" fmla="*/ 1286 h 2287"/>
                <a:gd name="T62" fmla="*/ 254 w 1200"/>
                <a:gd name="T63" fmla="*/ 2287 h 2287"/>
                <a:gd name="T64" fmla="*/ 451 w 1200"/>
                <a:gd name="T65" fmla="*/ 1049 h 2287"/>
                <a:gd name="T66" fmla="*/ 527 w 1200"/>
                <a:gd name="T67" fmla="*/ 1045 h 2287"/>
                <a:gd name="T68" fmla="*/ 601 w 1200"/>
                <a:gd name="T69" fmla="*/ 1036 h 2287"/>
                <a:gd name="T70" fmla="*/ 670 w 1200"/>
                <a:gd name="T71" fmla="*/ 1019 h 2287"/>
                <a:gd name="T72" fmla="*/ 734 w 1200"/>
                <a:gd name="T73" fmla="*/ 996 h 2287"/>
                <a:gd name="T74" fmla="*/ 790 w 1200"/>
                <a:gd name="T75" fmla="*/ 966 h 2287"/>
                <a:gd name="T76" fmla="*/ 840 w 1200"/>
                <a:gd name="T77" fmla="*/ 926 h 2287"/>
                <a:gd name="T78" fmla="*/ 882 w 1200"/>
                <a:gd name="T79" fmla="*/ 878 h 2287"/>
                <a:gd name="T80" fmla="*/ 914 w 1200"/>
                <a:gd name="T81" fmla="*/ 819 h 2287"/>
                <a:gd name="T82" fmla="*/ 935 w 1200"/>
                <a:gd name="T83" fmla="*/ 748 h 2287"/>
                <a:gd name="T84" fmla="*/ 945 w 1200"/>
                <a:gd name="T85" fmla="*/ 667 h 2287"/>
                <a:gd name="T86" fmla="*/ 942 w 1200"/>
                <a:gd name="T87" fmla="*/ 570 h 2287"/>
                <a:gd name="T88" fmla="*/ 925 w 1200"/>
                <a:gd name="T89" fmla="*/ 486 h 2287"/>
                <a:gd name="T90" fmla="*/ 894 w 1200"/>
                <a:gd name="T91" fmla="*/ 417 h 2287"/>
                <a:gd name="T92" fmla="*/ 851 w 1200"/>
                <a:gd name="T93" fmla="*/ 361 h 2287"/>
                <a:gd name="T94" fmla="*/ 798 w 1200"/>
                <a:gd name="T95" fmla="*/ 318 h 2287"/>
                <a:gd name="T96" fmla="*/ 737 w 1200"/>
                <a:gd name="T97" fmla="*/ 287 h 2287"/>
                <a:gd name="T98" fmla="*/ 668 w 1200"/>
                <a:gd name="T99" fmla="*/ 264 h 2287"/>
                <a:gd name="T100" fmla="*/ 593 w 1200"/>
                <a:gd name="T101" fmla="*/ 250 h 2287"/>
                <a:gd name="T102" fmla="*/ 514 w 1200"/>
                <a:gd name="T103" fmla="*/ 241 h 2287"/>
                <a:gd name="T104" fmla="*/ 404 w 1200"/>
                <a:gd name="T105" fmla="*/ 237 h 2287"/>
                <a:gd name="T106" fmla="*/ 254 w 1200"/>
                <a:gd name="T107" fmla="*/ 1050 h 2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00" h="2287">
                  <a:moveTo>
                    <a:pt x="254" y="2287"/>
                  </a:moveTo>
                  <a:lnTo>
                    <a:pt x="0" y="2287"/>
                  </a:lnTo>
                  <a:lnTo>
                    <a:pt x="0" y="0"/>
                  </a:lnTo>
                  <a:lnTo>
                    <a:pt x="376" y="0"/>
                  </a:lnTo>
                  <a:lnTo>
                    <a:pt x="450" y="0"/>
                  </a:lnTo>
                  <a:lnTo>
                    <a:pt x="524" y="2"/>
                  </a:lnTo>
                  <a:lnTo>
                    <a:pt x="561" y="5"/>
                  </a:lnTo>
                  <a:lnTo>
                    <a:pt x="597" y="8"/>
                  </a:lnTo>
                  <a:lnTo>
                    <a:pt x="635" y="12"/>
                  </a:lnTo>
                  <a:lnTo>
                    <a:pt x="671" y="17"/>
                  </a:lnTo>
                  <a:lnTo>
                    <a:pt x="706" y="24"/>
                  </a:lnTo>
                  <a:lnTo>
                    <a:pt x="742" y="32"/>
                  </a:lnTo>
                  <a:lnTo>
                    <a:pt x="777" y="42"/>
                  </a:lnTo>
                  <a:lnTo>
                    <a:pt x="811" y="53"/>
                  </a:lnTo>
                  <a:lnTo>
                    <a:pt x="828" y="60"/>
                  </a:lnTo>
                  <a:lnTo>
                    <a:pt x="845" y="67"/>
                  </a:lnTo>
                  <a:lnTo>
                    <a:pt x="862" y="74"/>
                  </a:lnTo>
                  <a:lnTo>
                    <a:pt x="879" y="82"/>
                  </a:lnTo>
                  <a:lnTo>
                    <a:pt x="895" y="91"/>
                  </a:lnTo>
                  <a:lnTo>
                    <a:pt x="911" y="100"/>
                  </a:lnTo>
                  <a:lnTo>
                    <a:pt x="927" y="110"/>
                  </a:lnTo>
                  <a:lnTo>
                    <a:pt x="943" y="120"/>
                  </a:lnTo>
                  <a:lnTo>
                    <a:pt x="958" y="132"/>
                  </a:lnTo>
                  <a:lnTo>
                    <a:pt x="974" y="143"/>
                  </a:lnTo>
                  <a:lnTo>
                    <a:pt x="988" y="156"/>
                  </a:lnTo>
                  <a:lnTo>
                    <a:pt x="1002" y="168"/>
                  </a:lnTo>
                  <a:lnTo>
                    <a:pt x="1016" y="182"/>
                  </a:lnTo>
                  <a:lnTo>
                    <a:pt x="1029" y="196"/>
                  </a:lnTo>
                  <a:lnTo>
                    <a:pt x="1042" y="210"/>
                  </a:lnTo>
                  <a:lnTo>
                    <a:pt x="1054" y="224"/>
                  </a:lnTo>
                  <a:lnTo>
                    <a:pt x="1066" y="238"/>
                  </a:lnTo>
                  <a:lnTo>
                    <a:pt x="1077" y="253"/>
                  </a:lnTo>
                  <a:lnTo>
                    <a:pt x="1088" y="269"/>
                  </a:lnTo>
                  <a:lnTo>
                    <a:pt x="1098" y="284"/>
                  </a:lnTo>
                  <a:lnTo>
                    <a:pt x="1109" y="300"/>
                  </a:lnTo>
                  <a:lnTo>
                    <a:pt x="1118" y="316"/>
                  </a:lnTo>
                  <a:lnTo>
                    <a:pt x="1127" y="333"/>
                  </a:lnTo>
                  <a:lnTo>
                    <a:pt x="1136" y="349"/>
                  </a:lnTo>
                  <a:lnTo>
                    <a:pt x="1143" y="366"/>
                  </a:lnTo>
                  <a:lnTo>
                    <a:pt x="1151" y="384"/>
                  </a:lnTo>
                  <a:lnTo>
                    <a:pt x="1158" y="402"/>
                  </a:lnTo>
                  <a:lnTo>
                    <a:pt x="1164" y="420"/>
                  </a:lnTo>
                  <a:lnTo>
                    <a:pt x="1170" y="437"/>
                  </a:lnTo>
                  <a:lnTo>
                    <a:pt x="1175" y="455"/>
                  </a:lnTo>
                  <a:lnTo>
                    <a:pt x="1180" y="474"/>
                  </a:lnTo>
                  <a:lnTo>
                    <a:pt x="1184" y="492"/>
                  </a:lnTo>
                  <a:lnTo>
                    <a:pt x="1188" y="510"/>
                  </a:lnTo>
                  <a:lnTo>
                    <a:pt x="1191" y="529"/>
                  </a:lnTo>
                  <a:lnTo>
                    <a:pt x="1194" y="548"/>
                  </a:lnTo>
                  <a:lnTo>
                    <a:pt x="1196" y="566"/>
                  </a:lnTo>
                  <a:lnTo>
                    <a:pt x="1198" y="585"/>
                  </a:lnTo>
                  <a:lnTo>
                    <a:pt x="1199" y="605"/>
                  </a:lnTo>
                  <a:lnTo>
                    <a:pt x="1200" y="624"/>
                  </a:lnTo>
                  <a:lnTo>
                    <a:pt x="1200" y="643"/>
                  </a:lnTo>
                  <a:lnTo>
                    <a:pt x="1200" y="677"/>
                  </a:lnTo>
                  <a:lnTo>
                    <a:pt x="1197" y="712"/>
                  </a:lnTo>
                  <a:lnTo>
                    <a:pt x="1193" y="746"/>
                  </a:lnTo>
                  <a:lnTo>
                    <a:pt x="1186" y="780"/>
                  </a:lnTo>
                  <a:lnTo>
                    <a:pt x="1179" y="814"/>
                  </a:lnTo>
                  <a:lnTo>
                    <a:pt x="1169" y="849"/>
                  </a:lnTo>
                  <a:lnTo>
                    <a:pt x="1158" y="881"/>
                  </a:lnTo>
                  <a:lnTo>
                    <a:pt x="1145" y="913"/>
                  </a:lnTo>
                  <a:lnTo>
                    <a:pt x="1130" y="945"/>
                  </a:lnTo>
                  <a:lnTo>
                    <a:pt x="1114" y="975"/>
                  </a:lnTo>
                  <a:lnTo>
                    <a:pt x="1095" y="1005"/>
                  </a:lnTo>
                  <a:lnTo>
                    <a:pt x="1076" y="1034"/>
                  </a:lnTo>
                  <a:lnTo>
                    <a:pt x="1065" y="1048"/>
                  </a:lnTo>
                  <a:lnTo>
                    <a:pt x="1055" y="1061"/>
                  </a:lnTo>
                  <a:lnTo>
                    <a:pt x="1044" y="1074"/>
                  </a:lnTo>
                  <a:lnTo>
                    <a:pt x="1032" y="1087"/>
                  </a:lnTo>
                  <a:lnTo>
                    <a:pt x="1020" y="1099"/>
                  </a:lnTo>
                  <a:lnTo>
                    <a:pt x="1008" y="1111"/>
                  </a:lnTo>
                  <a:lnTo>
                    <a:pt x="995" y="1123"/>
                  </a:lnTo>
                  <a:lnTo>
                    <a:pt x="982" y="1134"/>
                  </a:lnTo>
                  <a:lnTo>
                    <a:pt x="967" y="1146"/>
                  </a:lnTo>
                  <a:lnTo>
                    <a:pt x="953" y="1157"/>
                  </a:lnTo>
                  <a:lnTo>
                    <a:pt x="938" y="1167"/>
                  </a:lnTo>
                  <a:lnTo>
                    <a:pt x="922" y="1177"/>
                  </a:lnTo>
                  <a:lnTo>
                    <a:pt x="907" y="1186"/>
                  </a:lnTo>
                  <a:lnTo>
                    <a:pt x="891" y="1195"/>
                  </a:lnTo>
                  <a:lnTo>
                    <a:pt x="875" y="1203"/>
                  </a:lnTo>
                  <a:lnTo>
                    <a:pt x="859" y="1211"/>
                  </a:lnTo>
                  <a:lnTo>
                    <a:pt x="826" y="1225"/>
                  </a:lnTo>
                  <a:lnTo>
                    <a:pt x="792" y="1238"/>
                  </a:lnTo>
                  <a:lnTo>
                    <a:pt x="759" y="1249"/>
                  </a:lnTo>
                  <a:lnTo>
                    <a:pt x="724" y="1258"/>
                  </a:lnTo>
                  <a:lnTo>
                    <a:pt x="690" y="1266"/>
                  </a:lnTo>
                  <a:lnTo>
                    <a:pt x="655" y="1272"/>
                  </a:lnTo>
                  <a:lnTo>
                    <a:pt x="619" y="1277"/>
                  </a:lnTo>
                  <a:lnTo>
                    <a:pt x="583" y="1280"/>
                  </a:lnTo>
                  <a:lnTo>
                    <a:pt x="547" y="1283"/>
                  </a:lnTo>
                  <a:lnTo>
                    <a:pt x="511" y="1285"/>
                  </a:lnTo>
                  <a:lnTo>
                    <a:pt x="475" y="1286"/>
                  </a:lnTo>
                  <a:lnTo>
                    <a:pt x="440" y="1286"/>
                  </a:lnTo>
                  <a:lnTo>
                    <a:pt x="254" y="1286"/>
                  </a:lnTo>
                  <a:lnTo>
                    <a:pt x="254" y="2287"/>
                  </a:lnTo>
                  <a:close/>
                  <a:moveTo>
                    <a:pt x="254" y="1050"/>
                  </a:moveTo>
                  <a:lnTo>
                    <a:pt x="424" y="1050"/>
                  </a:lnTo>
                  <a:lnTo>
                    <a:pt x="451" y="1049"/>
                  </a:lnTo>
                  <a:lnTo>
                    <a:pt x="476" y="1049"/>
                  </a:lnTo>
                  <a:lnTo>
                    <a:pt x="502" y="1047"/>
                  </a:lnTo>
                  <a:lnTo>
                    <a:pt x="527" y="1045"/>
                  </a:lnTo>
                  <a:lnTo>
                    <a:pt x="552" y="1043"/>
                  </a:lnTo>
                  <a:lnTo>
                    <a:pt x="577" y="1040"/>
                  </a:lnTo>
                  <a:lnTo>
                    <a:pt x="601" y="1036"/>
                  </a:lnTo>
                  <a:lnTo>
                    <a:pt x="625" y="1031"/>
                  </a:lnTo>
                  <a:lnTo>
                    <a:pt x="648" y="1025"/>
                  </a:lnTo>
                  <a:lnTo>
                    <a:pt x="670" y="1019"/>
                  </a:lnTo>
                  <a:lnTo>
                    <a:pt x="692" y="1012"/>
                  </a:lnTo>
                  <a:lnTo>
                    <a:pt x="713" y="1005"/>
                  </a:lnTo>
                  <a:lnTo>
                    <a:pt x="734" y="996"/>
                  </a:lnTo>
                  <a:lnTo>
                    <a:pt x="753" y="987"/>
                  </a:lnTo>
                  <a:lnTo>
                    <a:pt x="772" y="977"/>
                  </a:lnTo>
                  <a:lnTo>
                    <a:pt x="790" y="966"/>
                  </a:lnTo>
                  <a:lnTo>
                    <a:pt x="808" y="953"/>
                  </a:lnTo>
                  <a:lnTo>
                    <a:pt x="824" y="940"/>
                  </a:lnTo>
                  <a:lnTo>
                    <a:pt x="840" y="926"/>
                  </a:lnTo>
                  <a:lnTo>
                    <a:pt x="854" y="911"/>
                  </a:lnTo>
                  <a:lnTo>
                    <a:pt x="869" y="895"/>
                  </a:lnTo>
                  <a:lnTo>
                    <a:pt x="882" y="878"/>
                  </a:lnTo>
                  <a:lnTo>
                    <a:pt x="894" y="859"/>
                  </a:lnTo>
                  <a:lnTo>
                    <a:pt x="904" y="840"/>
                  </a:lnTo>
                  <a:lnTo>
                    <a:pt x="914" y="819"/>
                  </a:lnTo>
                  <a:lnTo>
                    <a:pt x="922" y="796"/>
                  </a:lnTo>
                  <a:lnTo>
                    <a:pt x="929" y="773"/>
                  </a:lnTo>
                  <a:lnTo>
                    <a:pt x="935" y="748"/>
                  </a:lnTo>
                  <a:lnTo>
                    <a:pt x="940" y="722"/>
                  </a:lnTo>
                  <a:lnTo>
                    <a:pt x="943" y="695"/>
                  </a:lnTo>
                  <a:lnTo>
                    <a:pt x="945" y="667"/>
                  </a:lnTo>
                  <a:lnTo>
                    <a:pt x="946" y="637"/>
                  </a:lnTo>
                  <a:lnTo>
                    <a:pt x="945" y="603"/>
                  </a:lnTo>
                  <a:lnTo>
                    <a:pt x="942" y="570"/>
                  </a:lnTo>
                  <a:lnTo>
                    <a:pt x="938" y="540"/>
                  </a:lnTo>
                  <a:lnTo>
                    <a:pt x="932" y="512"/>
                  </a:lnTo>
                  <a:lnTo>
                    <a:pt x="925" y="486"/>
                  </a:lnTo>
                  <a:lnTo>
                    <a:pt x="916" y="461"/>
                  </a:lnTo>
                  <a:lnTo>
                    <a:pt x="906" y="438"/>
                  </a:lnTo>
                  <a:lnTo>
                    <a:pt x="894" y="417"/>
                  </a:lnTo>
                  <a:lnTo>
                    <a:pt x="882" y="397"/>
                  </a:lnTo>
                  <a:lnTo>
                    <a:pt x="867" y="378"/>
                  </a:lnTo>
                  <a:lnTo>
                    <a:pt x="851" y="361"/>
                  </a:lnTo>
                  <a:lnTo>
                    <a:pt x="835" y="346"/>
                  </a:lnTo>
                  <a:lnTo>
                    <a:pt x="817" y="331"/>
                  </a:lnTo>
                  <a:lnTo>
                    <a:pt x="798" y="318"/>
                  </a:lnTo>
                  <a:lnTo>
                    <a:pt x="779" y="307"/>
                  </a:lnTo>
                  <a:lnTo>
                    <a:pt x="758" y="296"/>
                  </a:lnTo>
                  <a:lnTo>
                    <a:pt x="737" y="287"/>
                  </a:lnTo>
                  <a:lnTo>
                    <a:pt x="715" y="278"/>
                  </a:lnTo>
                  <a:lnTo>
                    <a:pt x="692" y="271"/>
                  </a:lnTo>
                  <a:lnTo>
                    <a:pt x="668" y="264"/>
                  </a:lnTo>
                  <a:lnTo>
                    <a:pt x="644" y="259"/>
                  </a:lnTo>
                  <a:lnTo>
                    <a:pt x="619" y="254"/>
                  </a:lnTo>
                  <a:lnTo>
                    <a:pt x="593" y="250"/>
                  </a:lnTo>
                  <a:lnTo>
                    <a:pt x="567" y="246"/>
                  </a:lnTo>
                  <a:lnTo>
                    <a:pt x="540" y="243"/>
                  </a:lnTo>
                  <a:lnTo>
                    <a:pt x="514" y="241"/>
                  </a:lnTo>
                  <a:lnTo>
                    <a:pt x="487" y="239"/>
                  </a:lnTo>
                  <a:lnTo>
                    <a:pt x="459" y="238"/>
                  </a:lnTo>
                  <a:lnTo>
                    <a:pt x="404" y="237"/>
                  </a:lnTo>
                  <a:lnTo>
                    <a:pt x="348" y="236"/>
                  </a:lnTo>
                  <a:lnTo>
                    <a:pt x="254" y="236"/>
                  </a:lnTo>
                  <a:lnTo>
                    <a:pt x="254" y="105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Rectangle 16"/>
            <p:cNvSpPr>
              <a:spLocks noChangeArrowheads="1"/>
            </p:cNvSpPr>
            <p:nvPr userDrawn="1"/>
          </p:nvSpPr>
          <p:spPr bwMode="auto">
            <a:xfrm>
              <a:off x="4673" y="2987"/>
              <a:ext cx="9" cy="60"/>
            </a:xfrm>
            <a:prstGeom prst="rect">
              <a:avLst/>
            </a:pr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7"/>
            <p:cNvSpPr>
              <a:spLocks/>
            </p:cNvSpPr>
            <p:nvPr userDrawn="1"/>
          </p:nvSpPr>
          <p:spPr bwMode="auto">
            <a:xfrm>
              <a:off x="4702" y="3007"/>
              <a:ext cx="37" cy="40"/>
            </a:xfrm>
            <a:custGeom>
              <a:avLst/>
              <a:gdLst>
                <a:gd name="T0" fmla="*/ 0 w 634"/>
                <a:gd name="T1" fmla="*/ 24 h 680"/>
                <a:gd name="T2" fmla="*/ 142 w 634"/>
                <a:gd name="T3" fmla="*/ 131 h 680"/>
                <a:gd name="T4" fmla="*/ 165 w 634"/>
                <a:gd name="T5" fmla="*/ 99 h 680"/>
                <a:gd name="T6" fmla="*/ 190 w 634"/>
                <a:gd name="T7" fmla="*/ 72 h 680"/>
                <a:gd name="T8" fmla="*/ 218 w 634"/>
                <a:gd name="T9" fmla="*/ 50 h 680"/>
                <a:gd name="T10" fmla="*/ 247 w 634"/>
                <a:gd name="T11" fmla="*/ 32 h 680"/>
                <a:gd name="T12" fmla="*/ 279 w 634"/>
                <a:gd name="T13" fmla="*/ 18 h 680"/>
                <a:gd name="T14" fmla="*/ 314 w 634"/>
                <a:gd name="T15" fmla="*/ 8 h 680"/>
                <a:gd name="T16" fmla="*/ 353 w 634"/>
                <a:gd name="T17" fmla="*/ 2 h 680"/>
                <a:gd name="T18" fmla="*/ 396 w 634"/>
                <a:gd name="T19" fmla="*/ 0 h 680"/>
                <a:gd name="T20" fmla="*/ 431 w 634"/>
                <a:gd name="T21" fmla="*/ 2 h 680"/>
                <a:gd name="T22" fmla="*/ 463 w 634"/>
                <a:gd name="T23" fmla="*/ 6 h 680"/>
                <a:gd name="T24" fmla="*/ 493 w 634"/>
                <a:gd name="T25" fmla="*/ 13 h 680"/>
                <a:gd name="T26" fmla="*/ 520 w 634"/>
                <a:gd name="T27" fmla="*/ 24 h 680"/>
                <a:gd name="T28" fmla="*/ 544 w 634"/>
                <a:gd name="T29" fmla="*/ 37 h 680"/>
                <a:gd name="T30" fmla="*/ 566 w 634"/>
                <a:gd name="T31" fmla="*/ 53 h 680"/>
                <a:gd name="T32" fmla="*/ 584 w 634"/>
                <a:gd name="T33" fmla="*/ 71 h 680"/>
                <a:gd name="T34" fmla="*/ 600 w 634"/>
                <a:gd name="T35" fmla="*/ 93 h 680"/>
                <a:gd name="T36" fmla="*/ 615 w 634"/>
                <a:gd name="T37" fmla="*/ 122 h 680"/>
                <a:gd name="T38" fmla="*/ 625 w 634"/>
                <a:gd name="T39" fmla="*/ 155 h 680"/>
                <a:gd name="T40" fmla="*/ 632 w 634"/>
                <a:gd name="T41" fmla="*/ 205 h 680"/>
                <a:gd name="T42" fmla="*/ 634 w 634"/>
                <a:gd name="T43" fmla="*/ 282 h 680"/>
                <a:gd name="T44" fmla="*/ 482 w 634"/>
                <a:gd name="T45" fmla="*/ 680 h 680"/>
                <a:gd name="T46" fmla="*/ 481 w 634"/>
                <a:gd name="T47" fmla="*/ 312 h 680"/>
                <a:gd name="T48" fmla="*/ 477 w 634"/>
                <a:gd name="T49" fmla="*/ 258 h 680"/>
                <a:gd name="T50" fmla="*/ 470 w 634"/>
                <a:gd name="T51" fmla="*/ 214 h 680"/>
                <a:gd name="T52" fmla="*/ 461 w 634"/>
                <a:gd name="T53" fmla="*/ 189 h 680"/>
                <a:gd name="T54" fmla="*/ 454 w 634"/>
                <a:gd name="T55" fmla="*/ 176 h 680"/>
                <a:gd name="T56" fmla="*/ 446 w 634"/>
                <a:gd name="T57" fmla="*/ 165 h 680"/>
                <a:gd name="T58" fmla="*/ 437 w 634"/>
                <a:gd name="T59" fmla="*/ 156 h 680"/>
                <a:gd name="T60" fmla="*/ 420 w 634"/>
                <a:gd name="T61" fmla="*/ 145 h 680"/>
                <a:gd name="T62" fmla="*/ 392 w 634"/>
                <a:gd name="T63" fmla="*/ 134 h 680"/>
                <a:gd name="T64" fmla="*/ 357 w 634"/>
                <a:gd name="T65" fmla="*/ 129 h 680"/>
                <a:gd name="T66" fmla="*/ 325 w 634"/>
                <a:gd name="T67" fmla="*/ 128 h 680"/>
                <a:gd name="T68" fmla="*/ 300 w 634"/>
                <a:gd name="T69" fmla="*/ 131 h 680"/>
                <a:gd name="T70" fmla="*/ 277 w 634"/>
                <a:gd name="T71" fmla="*/ 135 h 680"/>
                <a:gd name="T72" fmla="*/ 255 w 634"/>
                <a:gd name="T73" fmla="*/ 143 h 680"/>
                <a:gd name="T74" fmla="*/ 235 w 634"/>
                <a:gd name="T75" fmla="*/ 152 h 680"/>
                <a:gd name="T76" fmla="*/ 216 w 634"/>
                <a:gd name="T77" fmla="*/ 164 h 680"/>
                <a:gd name="T78" fmla="*/ 200 w 634"/>
                <a:gd name="T79" fmla="*/ 178 h 680"/>
                <a:gd name="T80" fmla="*/ 186 w 634"/>
                <a:gd name="T81" fmla="*/ 193 h 680"/>
                <a:gd name="T82" fmla="*/ 173 w 634"/>
                <a:gd name="T83" fmla="*/ 214 h 680"/>
                <a:gd name="T84" fmla="*/ 161 w 634"/>
                <a:gd name="T85" fmla="*/ 245 h 680"/>
                <a:gd name="T86" fmla="*/ 154 w 634"/>
                <a:gd name="T87" fmla="*/ 284 h 680"/>
                <a:gd name="T88" fmla="*/ 151 w 634"/>
                <a:gd name="T89" fmla="*/ 343 h 680"/>
                <a:gd name="T90" fmla="*/ 151 w 634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4" h="680">
                  <a:moveTo>
                    <a:pt x="0" y="680"/>
                  </a:moveTo>
                  <a:lnTo>
                    <a:pt x="0" y="24"/>
                  </a:lnTo>
                  <a:lnTo>
                    <a:pt x="142" y="24"/>
                  </a:lnTo>
                  <a:lnTo>
                    <a:pt x="142" y="131"/>
                  </a:lnTo>
                  <a:lnTo>
                    <a:pt x="153" y="114"/>
                  </a:lnTo>
                  <a:lnTo>
                    <a:pt x="165" y="99"/>
                  </a:lnTo>
                  <a:lnTo>
                    <a:pt x="178" y="85"/>
                  </a:lnTo>
                  <a:lnTo>
                    <a:pt x="190" y="72"/>
                  </a:lnTo>
                  <a:lnTo>
                    <a:pt x="204" y="61"/>
                  </a:lnTo>
                  <a:lnTo>
                    <a:pt x="218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3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3" y="2"/>
                  </a:lnTo>
                  <a:lnTo>
                    <a:pt x="373" y="1"/>
                  </a:lnTo>
                  <a:lnTo>
                    <a:pt x="396" y="0"/>
                  </a:lnTo>
                  <a:lnTo>
                    <a:pt x="414" y="0"/>
                  </a:lnTo>
                  <a:lnTo>
                    <a:pt x="431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7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6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3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1" y="138"/>
                  </a:lnTo>
                  <a:lnTo>
                    <a:pt x="625" y="155"/>
                  </a:lnTo>
                  <a:lnTo>
                    <a:pt x="629" y="177"/>
                  </a:lnTo>
                  <a:lnTo>
                    <a:pt x="632" y="205"/>
                  </a:lnTo>
                  <a:lnTo>
                    <a:pt x="633" y="240"/>
                  </a:lnTo>
                  <a:lnTo>
                    <a:pt x="634" y="282"/>
                  </a:lnTo>
                  <a:lnTo>
                    <a:pt x="634" y="680"/>
                  </a:lnTo>
                  <a:lnTo>
                    <a:pt x="482" y="680"/>
                  </a:lnTo>
                  <a:lnTo>
                    <a:pt x="482" y="342"/>
                  </a:lnTo>
                  <a:lnTo>
                    <a:pt x="481" y="312"/>
                  </a:lnTo>
                  <a:lnTo>
                    <a:pt x="480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70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8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2" y="160"/>
                  </a:lnTo>
                  <a:lnTo>
                    <a:pt x="437" y="156"/>
                  </a:lnTo>
                  <a:lnTo>
                    <a:pt x="432" y="152"/>
                  </a:lnTo>
                  <a:lnTo>
                    <a:pt x="420" y="145"/>
                  </a:lnTo>
                  <a:lnTo>
                    <a:pt x="407" y="139"/>
                  </a:lnTo>
                  <a:lnTo>
                    <a:pt x="392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3" y="129"/>
                  </a:lnTo>
                  <a:lnTo>
                    <a:pt x="300" y="131"/>
                  </a:lnTo>
                  <a:lnTo>
                    <a:pt x="289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5" y="147"/>
                  </a:lnTo>
                  <a:lnTo>
                    <a:pt x="235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3" y="214"/>
                  </a:lnTo>
                  <a:lnTo>
                    <a:pt x="166" y="228"/>
                  </a:lnTo>
                  <a:lnTo>
                    <a:pt x="161" y="245"/>
                  </a:lnTo>
                  <a:lnTo>
                    <a:pt x="157" y="263"/>
                  </a:lnTo>
                  <a:lnTo>
                    <a:pt x="154" y="284"/>
                  </a:lnTo>
                  <a:lnTo>
                    <a:pt x="152" y="311"/>
                  </a:lnTo>
                  <a:lnTo>
                    <a:pt x="151" y="343"/>
                  </a:lnTo>
                  <a:lnTo>
                    <a:pt x="151" y="380"/>
                  </a:lnTo>
                  <a:lnTo>
                    <a:pt x="151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4752" y="3007"/>
              <a:ext cx="32" cy="41"/>
            </a:xfrm>
            <a:custGeom>
              <a:avLst/>
              <a:gdLst>
                <a:gd name="T0" fmla="*/ 133 w 528"/>
                <a:gd name="T1" fmla="*/ 516 h 707"/>
                <a:gd name="T2" fmla="*/ 159 w 528"/>
                <a:gd name="T3" fmla="*/ 554 h 707"/>
                <a:gd name="T4" fmla="*/ 196 w 528"/>
                <a:gd name="T5" fmla="*/ 579 h 707"/>
                <a:gd name="T6" fmla="*/ 244 w 528"/>
                <a:gd name="T7" fmla="*/ 592 h 707"/>
                <a:gd name="T8" fmla="*/ 296 w 528"/>
                <a:gd name="T9" fmla="*/ 592 h 707"/>
                <a:gd name="T10" fmla="*/ 336 w 528"/>
                <a:gd name="T11" fmla="*/ 581 h 707"/>
                <a:gd name="T12" fmla="*/ 364 w 528"/>
                <a:gd name="T13" fmla="*/ 558 h 707"/>
                <a:gd name="T14" fmla="*/ 378 w 528"/>
                <a:gd name="T15" fmla="*/ 526 h 707"/>
                <a:gd name="T16" fmla="*/ 378 w 528"/>
                <a:gd name="T17" fmla="*/ 494 h 707"/>
                <a:gd name="T18" fmla="*/ 366 w 528"/>
                <a:gd name="T19" fmla="*/ 470 h 707"/>
                <a:gd name="T20" fmla="*/ 340 w 528"/>
                <a:gd name="T21" fmla="*/ 446 h 707"/>
                <a:gd name="T22" fmla="*/ 278 w 528"/>
                <a:gd name="T23" fmla="*/ 415 h 707"/>
                <a:gd name="T24" fmla="*/ 224 w 528"/>
                <a:gd name="T25" fmla="*/ 395 h 707"/>
                <a:gd name="T26" fmla="*/ 135 w 528"/>
                <a:gd name="T27" fmla="*/ 351 h 707"/>
                <a:gd name="T28" fmla="*/ 78 w 528"/>
                <a:gd name="T29" fmla="*/ 307 h 707"/>
                <a:gd name="T30" fmla="*/ 47 w 528"/>
                <a:gd name="T31" fmla="*/ 257 h 707"/>
                <a:gd name="T32" fmla="*/ 36 w 528"/>
                <a:gd name="T33" fmla="*/ 197 h 707"/>
                <a:gd name="T34" fmla="*/ 40 w 528"/>
                <a:gd name="T35" fmla="*/ 155 h 707"/>
                <a:gd name="T36" fmla="*/ 53 w 528"/>
                <a:gd name="T37" fmla="*/ 118 h 707"/>
                <a:gd name="T38" fmla="*/ 75 w 528"/>
                <a:gd name="T39" fmla="*/ 84 h 707"/>
                <a:gd name="T40" fmla="*/ 105 w 528"/>
                <a:gd name="T41" fmla="*/ 55 h 707"/>
                <a:gd name="T42" fmla="*/ 142 w 528"/>
                <a:gd name="T43" fmla="*/ 31 h 707"/>
                <a:gd name="T44" fmla="*/ 184 w 528"/>
                <a:gd name="T45" fmla="*/ 13 h 707"/>
                <a:gd name="T46" fmla="*/ 287 w 528"/>
                <a:gd name="T47" fmla="*/ 0 h 707"/>
                <a:gd name="T48" fmla="*/ 357 w 528"/>
                <a:gd name="T49" fmla="*/ 7 h 707"/>
                <a:gd name="T50" fmla="*/ 417 w 528"/>
                <a:gd name="T51" fmla="*/ 29 h 707"/>
                <a:gd name="T52" fmla="*/ 463 w 528"/>
                <a:gd name="T53" fmla="*/ 62 h 707"/>
                <a:gd name="T54" fmla="*/ 495 w 528"/>
                <a:gd name="T55" fmla="*/ 108 h 707"/>
                <a:gd name="T56" fmla="*/ 378 w 528"/>
                <a:gd name="T57" fmla="*/ 160 h 707"/>
                <a:gd name="T58" fmla="*/ 356 w 528"/>
                <a:gd name="T59" fmla="*/ 137 h 707"/>
                <a:gd name="T60" fmla="*/ 325 w 528"/>
                <a:gd name="T61" fmla="*/ 121 h 707"/>
                <a:gd name="T62" fmla="*/ 290 w 528"/>
                <a:gd name="T63" fmla="*/ 114 h 707"/>
                <a:gd name="T64" fmla="*/ 250 w 528"/>
                <a:gd name="T65" fmla="*/ 116 h 707"/>
                <a:gd name="T66" fmla="*/ 218 w 528"/>
                <a:gd name="T67" fmla="*/ 129 h 707"/>
                <a:gd name="T68" fmla="*/ 196 w 528"/>
                <a:gd name="T69" fmla="*/ 151 h 707"/>
                <a:gd name="T70" fmla="*/ 186 w 528"/>
                <a:gd name="T71" fmla="*/ 180 h 707"/>
                <a:gd name="T72" fmla="*/ 190 w 528"/>
                <a:gd name="T73" fmla="*/ 207 h 707"/>
                <a:gd name="T74" fmla="*/ 208 w 528"/>
                <a:gd name="T75" fmla="*/ 231 h 707"/>
                <a:gd name="T76" fmla="*/ 240 w 528"/>
                <a:gd name="T77" fmla="*/ 255 h 707"/>
                <a:gd name="T78" fmla="*/ 319 w 528"/>
                <a:gd name="T79" fmla="*/ 288 h 707"/>
                <a:gd name="T80" fmla="*/ 380 w 528"/>
                <a:gd name="T81" fmla="*/ 312 h 707"/>
                <a:gd name="T82" fmla="*/ 451 w 528"/>
                <a:gd name="T83" fmla="*/ 352 h 707"/>
                <a:gd name="T84" fmla="*/ 497 w 528"/>
                <a:gd name="T85" fmla="*/ 396 h 707"/>
                <a:gd name="T86" fmla="*/ 522 w 528"/>
                <a:gd name="T87" fmla="*/ 449 h 707"/>
                <a:gd name="T88" fmla="*/ 527 w 528"/>
                <a:gd name="T89" fmla="*/ 510 h 707"/>
                <a:gd name="T90" fmla="*/ 521 w 528"/>
                <a:gd name="T91" fmla="*/ 555 h 707"/>
                <a:gd name="T92" fmla="*/ 505 w 528"/>
                <a:gd name="T93" fmla="*/ 594 h 707"/>
                <a:gd name="T94" fmla="*/ 480 w 528"/>
                <a:gd name="T95" fmla="*/ 629 h 707"/>
                <a:gd name="T96" fmla="*/ 446 w 528"/>
                <a:gd name="T97" fmla="*/ 658 h 707"/>
                <a:gd name="T98" fmla="*/ 406 w 528"/>
                <a:gd name="T99" fmla="*/ 681 h 707"/>
                <a:gd name="T100" fmla="*/ 359 w 528"/>
                <a:gd name="T101" fmla="*/ 697 h 707"/>
                <a:gd name="T102" fmla="*/ 290 w 528"/>
                <a:gd name="T103" fmla="*/ 706 h 707"/>
                <a:gd name="T104" fmla="*/ 192 w 528"/>
                <a:gd name="T105" fmla="*/ 702 h 707"/>
                <a:gd name="T106" fmla="*/ 116 w 528"/>
                <a:gd name="T107" fmla="*/ 680 h 707"/>
                <a:gd name="T108" fmla="*/ 56 w 528"/>
                <a:gd name="T109" fmla="*/ 638 h 707"/>
                <a:gd name="T110" fmla="*/ 9 w 528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707">
                  <a:moveTo>
                    <a:pt x="0" y="561"/>
                  </a:moveTo>
                  <a:lnTo>
                    <a:pt x="125" y="493"/>
                  </a:lnTo>
                  <a:lnTo>
                    <a:pt x="129" y="505"/>
                  </a:lnTo>
                  <a:lnTo>
                    <a:pt x="133" y="516"/>
                  </a:lnTo>
                  <a:lnTo>
                    <a:pt x="139" y="527"/>
                  </a:lnTo>
                  <a:lnTo>
                    <a:pt x="145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7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8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5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7" y="585"/>
                  </a:lnTo>
                  <a:lnTo>
                    <a:pt x="336" y="581"/>
                  </a:lnTo>
                  <a:lnTo>
                    <a:pt x="344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4" y="558"/>
                  </a:lnTo>
                  <a:lnTo>
                    <a:pt x="369" y="551"/>
                  </a:lnTo>
                  <a:lnTo>
                    <a:pt x="373" y="543"/>
                  </a:lnTo>
                  <a:lnTo>
                    <a:pt x="376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80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70" y="476"/>
                  </a:lnTo>
                  <a:lnTo>
                    <a:pt x="366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8" y="451"/>
                  </a:lnTo>
                  <a:lnTo>
                    <a:pt x="340" y="446"/>
                  </a:lnTo>
                  <a:lnTo>
                    <a:pt x="332" y="441"/>
                  </a:lnTo>
                  <a:lnTo>
                    <a:pt x="323" y="435"/>
                  </a:lnTo>
                  <a:lnTo>
                    <a:pt x="302" y="425"/>
                  </a:lnTo>
                  <a:lnTo>
                    <a:pt x="278" y="415"/>
                  </a:lnTo>
                  <a:lnTo>
                    <a:pt x="262" y="409"/>
                  </a:lnTo>
                  <a:lnTo>
                    <a:pt x="247" y="404"/>
                  </a:lnTo>
                  <a:lnTo>
                    <a:pt x="234" y="399"/>
                  </a:lnTo>
                  <a:lnTo>
                    <a:pt x="224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8" y="340"/>
                  </a:lnTo>
                  <a:lnTo>
                    <a:pt x="103" y="329"/>
                  </a:lnTo>
                  <a:lnTo>
                    <a:pt x="89" y="318"/>
                  </a:lnTo>
                  <a:lnTo>
                    <a:pt x="78" y="307"/>
                  </a:lnTo>
                  <a:lnTo>
                    <a:pt x="68" y="295"/>
                  </a:lnTo>
                  <a:lnTo>
                    <a:pt x="60" y="283"/>
                  </a:lnTo>
                  <a:lnTo>
                    <a:pt x="52" y="270"/>
                  </a:lnTo>
                  <a:lnTo>
                    <a:pt x="47" y="257"/>
                  </a:lnTo>
                  <a:lnTo>
                    <a:pt x="42" y="243"/>
                  </a:lnTo>
                  <a:lnTo>
                    <a:pt x="39" y="228"/>
                  </a:lnTo>
                  <a:lnTo>
                    <a:pt x="37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9" y="165"/>
                  </a:lnTo>
                  <a:lnTo>
                    <a:pt x="40" y="155"/>
                  </a:lnTo>
                  <a:lnTo>
                    <a:pt x="43" y="146"/>
                  </a:lnTo>
                  <a:lnTo>
                    <a:pt x="46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8" y="109"/>
                  </a:lnTo>
                  <a:lnTo>
                    <a:pt x="63" y="101"/>
                  </a:lnTo>
                  <a:lnTo>
                    <a:pt x="68" y="92"/>
                  </a:lnTo>
                  <a:lnTo>
                    <a:pt x="75" y="84"/>
                  </a:lnTo>
                  <a:lnTo>
                    <a:pt x="81" y="77"/>
                  </a:lnTo>
                  <a:lnTo>
                    <a:pt x="89" y="69"/>
                  </a:lnTo>
                  <a:lnTo>
                    <a:pt x="96" y="62"/>
                  </a:lnTo>
                  <a:lnTo>
                    <a:pt x="105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2" y="37"/>
                  </a:lnTo>
                  <a:lnTo>
                    <a:pt x="142" y="31"/>
                  </a:lnTo>
                  <a:lnTo>
                    <a:pt x="152" y="26"/>
                  </a:lnTo>
                  <a:lnTo>
                    <a:pt x="162" y="21"/>
                  </a:lnTo>
                  <a:lnTo>
                    <a:pt x="173" y="17"/>
                  </a:lnTo>
                  <a:lnTo>
                    <a:pt x="184" y="13"/>
                  </a:lnTo>
                  <a:lnTo>
                    <a:pt x="208" y="7"/>
                  </a:lnTo>
                  <a:lnTo>
                    <a:pt x="232" y="3"/>
                  </a:lnTo>
                  <a:lnTo>
                    <a:pt x="259" y="1"/>
                  </a:lnTo>
                  <a:lnTo>
                    <a:pt x="287" y="0"/>
                  </a:lnTo>
                  <a:lnTo>
                    <a:pt x="306" y="0"/>
                  </a:lnTo>
                  <a:lnTo>
                    <a:pt x="324" y="1"/>
                  </a:lnTo>
                  <a:lnTo>
                    <a:pt x="341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3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3" y="53"/>
                  </a:lnTo>
                  <a:lnTo>
                    <a:pt x="463" y="62"/>
                  </a:lnTo>
                  <a:lnTo>
                    <a:pt x="473" y="73"/>
                  </a:lnTo>
                  <a:lnTo>
                    <a:pt x="481" y="84"/>
                  </a:lnTo>
                  <a:lnTo>
                    <a:pt x="489" y="96"/>
                  </a:lnTo>
                  <a:lnTo>
                    <a:pt x="495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3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6" y="137"/>
                  </a:lnTo>
                  <a:lnTo>
                    <a:pt x="349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300" y="115"/>
                  </a:lnTo>
                  <a:lnTo>
                    <a:pt x="290" y="114"/>
                  </a:lnTo>
                  <a:lnTo>
                    <a:pt x="281" y="113"/>
                  </a:lnTo>
                  <a:lnTo>
                    <a:pt x="270" y="114"/>
                  </a:lnTo>
                  <a:lnTo>
                    <a:pt x="261" y="115"/>
                  </a:lnTo>
                  <a:lnTo>
                    <a:pt x="250" y="116"/>
                  </a:lnTo>
                  <a:lnTo>
                    <a:pt x="241" y="119"/>
                  </a:lnTo>
                  <a:lnTo>
                    <a:pt x="233" y="121"/>
                  </a:lnTo>
                  <a:lnTo>
                    <a:pt x="225" y="125"/>
                  </a:lnTo>
                  <a:lnTo>
                    <a:pt x="218" y="129"/>
                  </a:lnTo>
                  <a:lnTo>
                    <a:pt x="212" y="134"/>
                  </a:lnTo>
                  <a:lnTo>
                    <a:pt x="205" y="139"/>
                  </a:lnTo>
                  <a:lnTo>
                    <a:pt x="200" y="145"/>
                  </a:lnTo>
                  <a:lnTo>
                    <a:pt x="196" y="151"/>
                  </a:lnTo>
                  <a:lnTo>
                    <a:pt x="192" y="158"/>
                  </a:lnTo>
                  <a:lnTo>
                    <a:pt x="189" y="164"/>
                  </a:lnTo>
                  <a:lnTo>
                    <a:pt x="187" y="172"/>
                  </a:lnTo>
                  <a:lnTo>
                    <a:pt x="186" y="180"/>
                  </a:lnTo>
                  <a:lnTo>
                    <a:pt x="186" y="188"/>
                  </a:lnTo>
                  <a:lnTo>
                    <a:pt x="186" y="194"/>
                  </a:lnTo>
                  <a:lnTo>
                    <a:pt x="187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2" y="243"/>
                  </a:lnTo>
                  <a:lnTo>
                    <a:pt x="231" y="249"/>
                  </a:lnTo>
                  <a:lnTo>
                    <a:pt x="240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8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1" y="352"/>
                  </a:lnTo>
                  <a:lnTo>
                    <a:pt x="465" y="362"/>
                  </a:lnTo>
                  <a:lnTo>
                    <a:pt x="477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6" y="408"/>
                  </a:lnTo>
                  <a:lnTo>
                    <a:pt x="512" y="421"/>
                  </a:lnTo>
                  <a:lnTo>
                    <a:pt x="518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7" y="481"/>
                  </a:lnTo>
                  <a:lnTo>
                    <a:pt x="528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5" y="533"/>
                  </a:lnTo>
                  <a:lnTo>
                    <a:pt x="523" y="544"/>
                  </a:lnTo>
                  <a:lnTo>
                    <a:pt x="521" y="555"/>
                  </a:lnTo>
                  <a:lnTo>
                    <a:pt x="518" y="565"/>
                  </a:lnTo>
                  <a:lnTo>
                    <a:pt x="514" y="575"/>
                  </a:lnTo>
                  <a:lnTo>
                    <a:pt x="510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2" y="636"/>
                  </a:lnTo>
                  <a:lnTo>
                    <a:pt x="464" y="644"/>
                  </a:lnTo>
                  <a:lnTo>
                    <a:pt x="456" y="651"/>
                  </a:lnTo>
                  <a:lnTo>
                    <a:pt x="446" y="658"/>
                  </a:lnTo>
                  <a:lnTo>
                    <a:pt x="437" y="664"/>
                  </a:lnTo>
                  <a:lnTo>
                    <a:pt x="427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5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9" y="697"/>
                  </a:lnTo>
                  <a:lnTo>
                    <a:pt x="346" y="700"/>
                  </a:lnTo>
                  <a:lnTo>
                    <a:pt x="333" y="702"/>
                  </a:lnTo>
                  <a:lnTo>
                    <a:pt x="319" y="704"/>
                  </a:lnTo>
                  <a:lnTo>
                    <a:pt x="290" y="706"/>
                  </a:lnTo>
                  <a:lnTo>
                    <a:pt x="260" y="707"/>
                  </a:lnTo>
                  <a:lnTo>
                    <a:pt x="236" y="707"/>
                  </a:lnTo>
                  <a:lnTo>
                    <a:pt x="213" y="705"/>
                  </a:lnTo>
                  <a:lnTo>
                    <a:pt x="192" y="702"/>
                  </a:lnTo>
                  <a:lnTo>
                    <a:pt x="171" y="698"/>
                  </a:lnTo>
                  <a:lnTo>
                    <a:pt x="152" y="693"/>
                  </a:lnTo>
                  <a:lnTo>
                    <a:pt x="134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5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4" y="625"/>
                  </a:lnTo>
                  <a:lnTo>
                    <a:pt x="32" y="611"/>
                  </a:lnTo>
                  <a:lnTo>
                    <a:pt x="21" y="596"/>
                  </a:lnTo>
                  <a:lnTo>
                    <a:pt x="9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4798" y="3008"/>
              <a:ext cx="38" cy="40"/>
            </a:xfrm>
            <a:custGeom>
              <a:avLst/>
              <a:gdLst>
                <a:gd name="T0" fmla="*/ 150 w 634"/>
                <a:gd name="T1" fmla="*/ 369 h 682"/>
                <a:gd name="T2" fmla="*/ 152 w 634"/>
                <a:gd name="T3" fmla="*/ 413 h 682"/>
                <a:gd name="T4" fmla="*/ 160 w 634"/>
                <a:gd name="T5" fmla="*/ 451 h 682"/>
                <a:gd name="T6" fmla="*/ 172 w 634"/>
                <a:gd name="T7" fmla="*/ 482 h 682"/>
                <a:gd name="T8" fmla="*/ 189 w 634"/>
                <a:gd name="T9" fmla="*/ 506 h 682"/>
                <a:gd name="T10" fmla="*/ 212 w 634"/>
                <a:gd name="T11" fmla="*/ 524 h 682"/>
                <a:gd name="T12" fmla="*/ 241 w 634"/>
                <a:gd name="T13" fmla="*/ 537 h 682"/>
                <a:gd name="T14" fmla="*/ 276 w 634"/>
                <a:gd name="T15" fmla="*/ 545 h 682"/>
                <a:gd name="T16" fmla="*/ 317 w 634"/>
                <a:gd name="T17" fmla="*/ 547 h 682"/>
                <a:gd name="T18" fmla="*/ 358 w 634"/>
                <a:gd name="T19" fmla="*/ 545 h 682"/>
                <a:gd name="T20" fmla="*/ 393 w 634"/>
                <a:gd name="T21" fmla="*/ 537 h 682"/>
                <a:gd name="T22" fmla="*/ 422 w 634"/>
                <a:gd name="T23" fmla="*/ 524 h 682"/>
                <a:gd name="T24" fmla="*/ 444 w 634"/>
                <a:gd name="T25" fmla="*/ 506 h 682"/>
                <a:gd name="T26" fmla="*/ 462 w 634"/>
                <a:gd name="T27" fmla="*/ 482 h 682"/>
                <a:gd name="T28" fmla="*/ 475 w 634"/>
                <a:gd name="T29" fmla="*/ 451 h 682"/>
                <a:gd name="T30" fmla="*/ 482 w 634"/>
                <a:gd name="T31" fmla="*/ 413 h 682"/>
                <a:gd name="T32" fmla="*/ 485 w 634"/>
                <a:gd name="T33" fmla="*/ 369 h 682"/>
                <a:gd name="T34" fmla="*/ 634 w 634"/>
                <a:gd name="T35" fmla="*/ 0 h 682"/>
                <a:gd name="T36" fmla="*/ 634 w 634"/>
                <a:gd name="T37" fmla="*/ 347 h 682"/>
                <a:gd name="T38" fmla="*/ 631 w 634"/>
                <a:gd name="T39" fmla="*/ 390 h 682"/>
                <a:gd name="T40" fmla="*/ 627 w 634"/>
                <a:gd name="T41" fmla="*/ 432 h 682"/>
                <a:gd name="T42" fmla="*/ 620 w 634"/>
                <a:gd name="T43" fmla="*/ 469 h 682"/>
                <a:gd name="T44" fmla="*/ 610 w 634"/>
                <a:gd name="T45" fmla="*/ 503 h 682"/>
                <a:gd name="T46" fmla="*/ 599 w 634"/>
                <a:gd name="T47" fmla="*/ 534 h 682"/>
                <a:gd name="T48" fmla="*/ 585 w 634"/>
                <a:gd name="T49" fmla="*/ 561 h 682"/>
                <a:gd name="T50" fmla="*/ 568 w 634"/>
                <a:gd name="T51" fmla="*/ 586 h 682"/>
                <a:gd name="T52" fmla="*/ 549 w 634"/>
                <a:gd name="T53" fmla="*/ 607 h 682"/>
                <a:gd name="T54" fmla="*/ 528 w 634"/>
                <a:gd name="T55" fmla="*/ 626 h 682"/>
                <a:gd name="T56" fmla="*/ 503 w 634"/>
                <a:gd name="T57" fmla="*/ 641 h 682"/>
                <a:gd name="T58" fmla="*/ 476 w 634"/>
                <a:gd name="T59" fmla="*/ 656 h 682"/>
                <a:gd name="T60" fmla="*/ 445 w 634"/>
                <a:gd name="T61" fmla="*/ 666 h 682"/>
                <a:gd name="T62" fmla="*/ 413 w 634"/>
                <a:gd name="T63" fmla="*/ 674 h 682"/>
                <a:gd name="T64" fmla="*/ 377 w 634"/>
                <a:gd name="T65" fmla="*/ 679 h 682"/>
                <a:gd name="T66" fmla="*/ 339 w 634"/>
                <a:gd name="T67" fmla="*/ 682 h 682"/>
                <a:gd name="T68" fmla="*/ 298 w 634"/>
                <a:gd name="T69" fmla="*/ 682 h 682"/>
                <a:gd name="T70" fmla="*/ 259 w 634"/>
                <a:gd name="T71" fmla="*/ 679 h 682"/>
                <a:gd name="T72" fmla="*/ 223 w 634"/>
                <a:gd name="T73" fmla="*/ 674 h 682"/>
                <a:gd name="T74" fmla="*/ 189 w 634"/>
                <a:gd name="T75" fmla="*/ 666 h 682"/>
                <a:gd name="T76" fmla="*/ 159 w 634"/>
                <a:gd name="T77" fmla="*/ 656 h 682"/>
                <a:gd name="T78" fmla="*/ 131 w 634"/>
                <a:gd name="T79" fmla="*/ 643 h 682"/>
                <a:gd name="T80" fmla="*/ 107 w 634"/>
                <a:gd name="T81" fmla="*/ 626 h 682"/>
                <a:gd name="T82" fmla="*/ 85 w 634"/>
                <a:gd name="T83" fmla="*/ 608 h 682"/>
                <a:gd name="T84" fmla="*/ 66 w 634"/>
                <a:gd name="T85" fmla="*/ 587 h 682"/>
                <a:gd name="T86" fmla="*/ 50 w 634"/>
                <a:gd name="T87" fmla="*/ 562 h 682"/>
                <a:gd name="T88" fmla="*/ 36 w 634"/>
                <a:gd name="T89" fmla="*/ 535 h 682"/>
                <a:gd name="T90" fmla="*/ 24 w 634"/>
                <a:gd name="T91" fmla="*/ 504 h 682"/>
                <a:gd name="T92" fmla="*/ 15 w 634"/>
                <a:gd name="T93" fmla="*/ 470 h 682"/>
                <a:gd name="T94" fmla="*/ 8 w 634"/>
                <a:gd name="T95" fmla="*/ 433 h 682"/>
                <a:gd name="T96" fmla="*/ 3 w 634"/>
                <a:gd name="T97" fmla="*/ 391 h 682"/>
                <a:gd name="T98" fmla="*/ 1 w 634"/>
                <a:gd name="T99" fmla="*/ 347 h 682"/>
                <a:gd name="T100" fmla="*/ 0 w 634"/>
                <a:gd name="T101" fmla="*/ 0 h 6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34" h="682">
                  <a:moveTo>
                    <a:pt x="150" y="0"/>
                  </a:moveTo>
                  <a:lnTo>
                    <a:pt x="150" y="369"/>
                  </a:lnTo>
                  <a:lnTo>
                    <a:pt x="150" y="392"/>
                  </a:lnTo>
                  <a:lnTo>
                    <a:pt x="152" y="413"/>
                  </a:lnTo>
                  <a:lnTo>
                    <a:pt x="155" y="433"/>
                  </a:lnTo>
                  <a:lnTo>
                    <a:pt x="160" y="451"/>
                  </a:lnTo>
                  <a:lnTo>
                    <a:pt x="165" y="467"/>
                  </a:lnTo>
                  <a:lnTo>
                    <a:pt x="172" y="482"/>
                  </a:lnTo>
                  <a:lnTo>
                    <a:pt x="180" y="495"/>
                  </a:lnTo>
                  <a:lnTo>
                    <a:pt x="189" y="506"/>
                  </a:lnTo>
                  <a:lnTo>
                    <a:pt x="200" y="516"/>
                  </a:lnTo>
                  <a:lnTo>
                    <a:pt x="212" y="524"/>
                  </a:lnTo>
                  <a:lnTo>
                    <a:pt x="226" y="531"/>
                  </a:lnTo>
                  <a:lnTo>
                    <a:pt x="241" y="537"/>
                  </a:lnTo>
                  <a:lnTo>
                    <a:pt x="258" y="542"/>
                  </a:lnTo>
                  <a:lnTo>
                    <a:pt x="276" y="545"/>
                  </a:lnTo>
                  <a:lnTo>
                    <a:pt x="296" y="547"/>
                  </a:lnTo>
                  <a:lnTo>
                    <a:pt x="317" y="547"/>
                  </a:lnTo>
                  <a:lnTo>
                    <a:pt x="339" y="547"/>
                  </a:lnTo>
                  <a:lnTo>
                    <a:pt x="358" y="545"/>
                  </a:lnTo>
                  <a:lnTo>
                    <a:pt x="376" y="542"/>
                  </a:lnTo>
                  <a:lnTo>
                    <a:pt x="393" y="537"/>
                  </a:lnTo>
                  <a:lnTo>
                    <a:pt x="408" y="531"/>
                  </a:lnTo>
                  <a:lnTo>
                    <a:pt x="422" y="524"/>
                  </a:lnTo>
                  <a:lnTo>
                    <a:pt x="434" y="516"/>
                  </a:lnTo>
                  <a:lnTo>
                    <a:pt x="444" y="506"/>
                  </a:lnTo>
                  <a:lnTo>
                    <a:pt x="454" y="495"/>
                  </a:lnTo>
                  <a:lnTo>
                    <a:pt x="462" y="482"/>
                  </a:lnTo>
                  <a:lnTo>
                    <a:pt x="469" y="467"/>
                  </a:lnTo>
                  <a:lnTo>
                    <a:pt x="475" y="451"/>
                  </a:lnTo>
                  <a:lnTo>
                    <a:pt x="479" y="433"/>
                  </a:lnTo>
                  <a:lnTo>
                    <a:pt x="482" y="413"/>
                  </a:lnTo>
                  <a:lnTo>
                    <a:pt x="484" y="392"/>
                  </a:lnTo>
                  <a:lnTo>
                    <a:pt x="485" y="369"/>
                  </a:lnTo>
                  <a:lnTo>
                    <a:pt x="485" y="0"/>
                  </a:lnTo>
                  <a:lnTo>
                    <a:pt x="634" y="0"/>
                  </a:lnTo>
                  <a:lnTo>
                    <a:pt x="634" y="324"/>
                  </a:lnTo>
                  <a:lnTo>
                    <a:pt x="634" y="347"/>
                  </a:lnTo>
                  <a:lnTo>
                    <a:pt x="633" y="369"/>
                  </a:lnTo>
                  <a:lnTo>
                    <a:pt x="631" y="390"/>
                  </a:lnTo>
                  <a:lnTo>
                    <a:pt x="629" y="411"/>
                  </a:lnTo>
                  <a:lnTo>
                    <a:pt x="627" y="432"/>
                  </a:lnTo>
                  <a:lnTo>
                    <a:pt x="624" y="451"/>
                  </a:lnTo>
                  <a:lnTo>
                    <a:pt x="620" y="469"/>
                  </a:lnTo>
                  <a:lnTo>
                    <a:pt x="615" y="486"/>
                  </a:lnTo>
                  <a:lnTo>
                    <a:pt x="610" y="503"/>
                  </a:lnTo>
                  <a:lnTo>
                    <a:pt x="605" y="519"/>
                  </a:lnTo>
                  <a:lnTo>
                    <a:pt x="599" y="534"/>
                  </a:lnTo>
                  <a:lnTo>
                    <a:pt x="592" y="548"/>
                  </a:lnTo>
                  <a:lnTo>
                    <a:pt x="585" y="561"/>
                  </a:lnTo>
                  <a:lnTo>
                    <a:pt x="577" y="574"/>
                  </a:lnTo>
                  <a:lnTo>
                    <a:pt x="568" y="586"/>
                  </a:lnTo>
                  <a:lnTo>
                    <a:pt x="559" y="597"/>
                  </a:lnTo>
                  <a:lnTo>
                    <a:pt x="549" y="607"/>
                  </a:lnTo>
                  <a:lnTo>
                    <a:pt x="539" y="617"/>
                  </a:lnTo>
                  <a:lnTo>
                    <a:pt x="528" y="626"/>
                  </a:lnTo>
                  <a:lnTo>
                    <a:pt x="516" y="634"/>
                  </a:lnTo>
                  <a:lnTo>
                    <a:pt x="503" y="641"/>
                  </a:lnTo>
                  <a:lnTo>
                    <a:pt x="490" y="649"/>
                  </a:lnTo>
                  <a:lnTo>
                    <a:pt x="476" y="656"/>
                  </a:lnTo>
                  <a:lnTo>
                    <a:pt x="461" y="661"/>
                  </a:lnTo>
                  <a:lnTo>
                    <a:pt x="445" y="666"/>
                  </a:lnTo>
                  <a:lnTo>
                    <a:pt x="429" y="670"/>
                  </a:lnTo>
                  <a:lnTo>
                    <a:pt x="413" y="674"/>
                  </a:lnTo>
                  <a:lnTo>
                    <a:pt x="395" y="677"/>
                  </a:lnTo>
                  <a:lnTo>
                    <a:pt x="377" y="679"/>
                  </a:lnTo>
                  <a:lnTo>
                    <a:pt x="358" y="681"/>
                  </a:lnTo>
                  <a:lnTo>
                    <a:pt x="339" y="682"/>
                  </a:lnTo>
                  <a:lnTo>
                    <a:pt x="319" y="682"/>
                  </a:lnTo>
                  <a:lnTo>
                    <a:pt x="298" y="682"/>
                  </a:lnTo>
                  <a:lnTo>
                    <a:pt x="278" y="681"/>
                  </a:lnTo>
                  <a:lnTo>
                    <a:pt x="259" y="679"/>
                  </a:lnTo>
                  <a:lnTo>
                    <a:pt x="241" y="677"/>
                  </a:lnTo>
                  <a:lnTo>
                    <a:pt x="223" y="674"/>
                  </a:lnTo>
                  <a:lnTo>
                    <a:pt x="205" y="671"/>
                  </a:lnTo>
                  <a:lnTo>
                    <a:pt x="189" y="666"/>
                  </a:lnTo>
                  <a:lnTo>
                    <a:pt x="173" y="661"/>
                  </a:lnTo>
                  <a:lnTo>
                    <a:pt x="159" y="656"/>
                  </a:lnTo>
                  <a:lnTo>
                    <a:pt x="145" y="650"/>
                  </a:lnTo>
                  <a:lnTo>
                    <a:pt x="131" y="643"/>
                  </a:lnTo>
                  <a:lnTo>
                    <a:pt x="119" y="634"/>
                  </a:lnTo>
                  <a:lnTo>
                    <a:pt x="107" y="626"/>
                  </a:lnTo>
                  <a:lnTo>
                    <a:pt x="96" y="617"/>
                  </a:lnTo>
                  <a:lnTo>
                    <a:pt x="85" y="608"/>
                  </a:lnTo>
                  <a:lnTo>
                    <a:pt x="75" y="597"/>
                  </a:lnTo>
                  <a:lnTo>
                    <a:pt x="66" y="587"/>
                  </a:lnTo>
                  <a:lnTo>
                    <a:pt x="58" y="575"/>
                  </a:lnTo>
                  <a:lnTo>
                    <a:pt x="50" y="562"/>
                  </a:lnTo>
                  <a:lnTo>
                    <a:pt x="42" y="549"/>
                  </a:lnTo>
                  <a:lnTo>
                    <a:pt x="36" y="535"/>
                  </a:lnTo>
                  <a:lnTo>
                    <a:pt x="30" y="520"/>
                  </a:lnTo>
                  <a:lnTo>
                    <a:pt x="24" y="504"/>
                  </a:lnTo>
                  <a:lnTo>
                    <a:pt x="19" y="487"/>
                  </a:lnTo>
                  <a:lnTo>
                    <a:pt x="15" y="470"/>
                  </a:lnTo>
                  <a:lnTo>
                    <a:pt x="11" y="452"/>
                  </a:lnTo>
                  <a:lnTo>
                    <a:pt x="8" y="433"/>
                  </a:lnTo>
                  <a:lnTo>
                    <a:pt x="5" y="412"/>
                  </a:lnTo>
                  <a:lnTo>
                    <a:pt x="3" y="391"/>
                  </a:lnTo>
                  <a:lnTo>
                    <a:pt x="2" y="369"/>
                  </a:lnTo>
                  <a:lnTo>
                    <a:pt x="1" y="347"/>
                  </a:lnTo>
                  <a:lnTo>
                    <a:pt x="0" y="324"/>
                  </a:lnTo>
                  <a:lnTo>
                    <a:pt x="0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0"/>
            <p:cNvSpPr>
              <a:spLocks/>
            </p:cNvSpPr>
            <p:nvPr userDrawn="1"/>
          </p:nvSpPr>
          <p:spPr bwMode="auto">
            <a:xfrm>
              <a:off x="4854" y="3007"/>
              <a:ext cx="26" cy="40"/>
            </a:xfrm>
            <a:custGeom>
              <a:avLst/>
              <a:gdLst>
                <a:gd name="T0" fmla="*/ 150 w 436"/>
                <a:gd name="T1" fmla="*/ 128 h 680"/>
                <a:gd name="T2" fmla="*/ 157 w 436"/>
                <a:gd name="T3" fmla="*/ 112 h 680"/>
                <a:gd name="T4" fmla="*/ 164 w 436"/>
                <a:gd name="T5" fmla="*/ 98 h 680"/>
                <a:gd name="T6" fmla="*/ 171 w 436"/>
                <a:gd name="T7" fmla="*/ 84 h 680"/>
                <a:gd name="T8" fmla="*/ 179 w 436"/>
                <a:gd name="T9" fmla="*/ 72 h 680"/>
                <a:gd name="T10" fmla="*/ 187 w 436"/>
                <a:gd name="T11" fmla="*/ 60 h 680"/>
                <a:gd name="T12" fmla="*/ 195 w 436"/>
                <a:gd name="T13" fmla="*/ 50 h 680"/>
                <a:gd name="T14" fmla="*/ 205 w 436"/>
                <a:gd name="T15" fmla="*/ 40 h 680"/>
                <a:gd name="T16" fmla="*/ 214 w 436"/>
                <a:gd name="T17" fmla="*/ 32 h 680"/>
                <a:gd name="T18" fmla="*/ 224 w 436"/>
                <a:gd name="T19" fmla="*/ 25 h 680"/>
                <a:gd name="T20" fmla="*/ 235 w 436"/>
                <a:gd name="T21" fmla="*/ 18 h 680"/>
                <a:gd name="T22" fmla="*/ 247 w 436"/>
                <a:gd name="T23" fmla="*/ 12 h 680"/>
                <a:gd name="T24" fmla="*/ 259 w 436"/>
                <a:gd name="T25" fmla="*/ 8 h 680"/>
                <a:gd name="T26" fmla="*/ 272 w 436"/>
                <a:gd name="T27" fmla="*/ 4 h 680"/>
                <a:gd name="T28" fmla="*/ 285 w 436"/>
                <a:gd name="T29" fmla="*/ 2 h 680"/>
                <a:gd name="T30" fmla="*/ 299 w 436"/>
                <a:gd name="T31" fmla="*/ 1 h 680"/>
                <a:gd name="T32" fmla="*/ 314 w 436"/>
                <a:gd name="T33" fmla="*/ 0 h 680"/>
                <a:gd name="T34" fmla="*/ 329 w 436"/>
                <a:gd name="T35" fmla="*/ 1 h 680"/>
                <a:gd name="T36" fmla="*/ 345 w 436"/>
                <a:gd name="T37" fmla="*/ 2 h 680"/>
                <a:gd name="T38" fmla="*/ 361 w 436"/>
                <a:gd name="T39" fmla="*/ 4 h 680"/>
                <a:gd name="T40" fmla="*/ 376 w 436"/>
                <a:gd name="T41" fmla="*/ 8 h 680"/>
                <a:gd name="T42" fmla="*/ 391 w 436"/>
                <a:gd name="T43" fmla="*/ 12 h 680"/>
                <a:gd name="T44" fmla="*/ 406 w 436"/>
                <a:gd name="T45" fmla="*/ 17 h 680"/>
                <a:gd name="T46" fmla="*/ 421 w 436"/>
                <a:gd name="T47" fmla="*/ 24 h 680"/>
                <a:gd name="T48" fmla="*/ 436 w 436"/>
                <a:gd name="T49" fmla="*/ 30 h 680"/>
                <a:gd name="T50" fmla="*/ 382 w 436"/>
                <a:gd name="T51" fmla="*/ 158 h 680"/>
                <a:gd name="T52" fmla="*/ 373 w 436"/>
                <a:gd name="T53" fmla="*/ 151 h 680"/>
                <a:gd name="T54" fmla="*/ 362 w 436"/>
                <a:gd name="T55" fmla="*/ 146 h 680"/>
                <a:gd name="T56" fmla="*/ 352 w 436"/>
                <a:gd name="T57" fmla="*/ 141 h 680"/>
                <a:gd name="T58" fmla="*/ 341 w 436"/>
                <a:gd name="T59" fmla="*/ 137 h 680"/>
                <a:gd name="T60" fmla="*/ 329 w 436"/>
                <a:gd name="T61" fmla="*/ 134 h 680"/>
                <a:gd name="T62" fmla="*/ 317 w 436"/>
                <a:gd name="T63" fmla="*/ 132 h 680"/>
                <a:gd name="T64" fmla="*/ 304 w 436"/>
                <a:gd name="T65" fmla="*/ 131 h 680"/>
                <a:gd name="T66" fmla="*/ 291 w 436"/>
                <a:gd name="T67" fmla="*/ 131 h 680"/>
                <a:gd name="T68" fmla="*/ 273 w 436"/>
                <a:gd name="T69" fmla="*/ 132 h 680"/>
                <a:gd name="T70" fmla="*/ 255 w 436"/>
                <a:gd name="T71" fmla="*/ 135 h 680"/>
                <a:gd name="T72" fmla="*/ 247 w 436"/>
                <a:gd name="T73" fmla="*/ 137 h 680"/>
                <a:gd name="T74" fmla="*/ 240 w 436"/>
                <a:gd name="T75" fmla="*/ 139 h 680"/>
                <a:gd name="T76" fmla="*/ 233 w 436"/>
                <a:gd name="T77" fmla="*/ 142 h 680"/>
                <a:gd name="T78" fmla="*/ 226 w 436"/>
                <a:gd name="T79" fmla="*/ 146 h 680"/>
                <a:gd name="T80" fmla="*/ 219 w 436"/>
                <a:gd name="T81" fmla="*/ 150 h 680"/>
                <a:gd name="T82" fmla="*/ 213 w 436"/>
                <a:gd name="T83" fmla="*/ 154 h 680"/>
                <a:gd name="T84" fmla="*/ 207 w 436"/>
                <a:gd name="T85" fmla="*/ 159 h 680"/>
                <a:gd name="T86" fmla="*/ 202 w 436"/>
                <a:gd name="T87" fmla="*/ 164 h 680"/>
                <a:gd name="T88" fmla="*/ 197 w 436"/>
                <a:gd name="T89" fmla="*/ 170 h 680"/>
                <a:gd name="T90" fmla="*/ 192 w 436"/>
                <a:gd name="T91" fmla="*/ 176 h 680"/>
                <a:gd name="T92" fmla="*/ 187 w 436"/>
                <a:gd name="T93" fmla="*/ 183 h 680"/>
                <a:gd name="T94" fmla="*/ 183 w 436"/>
                <a:gd name="T95" fmla="*/ 190 h 680"/>
                <a:gd name="T96" fmla="*/ 175 w 436"/>
                <a:gd name="T97" fmla="*/ 206 h 680"/>
                <a:gd name="T98" fmla="*/ 169 w 436"/>
                <a:gd name="T99" fmla="*/ 225 h 680"/>
                <a:gd name="T100" fmla="*/ 163 w 436"/>
                <a:gd name="T101" fmla="*/ 247 h 680"/>
                <a:gd name="T102" fmla="*/ 159 w 436"/>
                <a:gd name="T103" fmla="*/ 271 h 680"/>
                <a:gd name="T104" fmla="*/ 155 w 436"/>
                <a:gd name="T105" fmla="*/ 297 h 680"/>
                <a:gd name="T106" fmla="*/ 152 w 436"/>
                <a:gd name="T107" fmla="*/ 326 h 680"/>
                <a:gd name="T108" fmla="*/ 151 w 436"/>
                <a:gd name="T109" fmla="*/ 357 h 680"/>
                <a:gd name="T110" fmla="*/ 150 w 436"/>
                <a:gd name="T111" fmla="*/ 391 h 680"/>
                <a:gd name="T112" fmla="*/ 150 w 436"/>
                <a:gd name="T113" fmla="*/ 680 h 680"/>
                <a:gd name="T114" fmla="*/ 0 w 436"/>
                <a:gd name="T115" fmla="*/ 680 h 680"/>
                <a:gd name="T116" fmla="*/ 0 w 436"/>
                <a:gd name="T117" fmla="*/ 22 h 680"/>
                <a:gd name="T118" fmla="*/ 150 w 436"/>
                <a:gd name="T119" fmla="*/ 22 h 680"/>
                <a:gd name="T120" fmla="*/ 150 w 436"/>
                <a:gd name="T121" fmla="*/ 128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36" h="680">
                  <a:moveTo>
                    <a:pt x="150" y="128"/>
                  </a:moveTo>
                  <a:lnTo>
                    <a:pt x="157" y="112"/>
                  </a:lnTo>
                  <a:lnTo>
                    <a:pt x="164" y="98"/>
                  </a:lnTo>
                  <a:lnTo>
                    <a:pt x="171" y="84"/>
                  </a:lnTo>
                  <a:lnTo>
                    <a:pt x="179" y="72"/>
                  </a:lnTo>
                  <a:lnTo>
                    <a:pt x="187" y="60"/>
                  </a:lnTo>
                  <a:lnTo>
                    <a:pt x="195" y="50"/>
                  </a:lnTo>
                  <a:lnTo>
                    <a:pt x="205" y="40"/>
                  </a:lnTo>
                  <a:lnTo>
                    <a:pt x="214" y="32"/>
                  </a:lnTo>
                  <a:lnTo>
                    <a:pt x="224" y="25"/>
                  </a:lnTo>
                  <a:lnTo>
                    <a:pt x="235" y="18"/>
                  </a:lnTo>
                  <a:lnTo>
                    <a:pt x="247" y="12"/>
                  </a:lnTo>
                  <a:lnTo>
                    <a:pt x="259" y="8"/>
                  </a:lnTo>
                  <a:lnTo>
                    <a:pt x="272" y="4"/>
                  </a:lnTo>
                  <a:lnTo>
                    <a:pt x="285" y="2"/>
                  </a:lnTo>
                  <a:lnTo>
                    <a:pt x="299" y="1"/>
                  </a:lnTo>
                  <a:lnTo>
                    <a:pt x="314" y="0"/>
                  </a:lnTo>
                  <a:lnTo>
                    <a:pt x="329" y="1"/>
                  </a:lnTo>
                  <a:lnTo>
                    <a:pt x="345" y="2"/>
                  </a:lnTo>
                  <a:lnTo>
                    <a:pt x="361" y="4"/>
                  </a:lnTo>
                  <a:lnTo>
                    <a:pt x="376" y="8"/>
                  </a:lnTo>
                  <a:lnTo>
                    <a:pt x="391" y="12"/>
                  </a:lnTo>
                  <a:lnTo>
                    <a:pt x="406" y="17"/>
                  </a:lnTo>
                  <a:lnTo>
                    <a:pt x="421" y="24"/>
                  </a:lnTo>
                  <a:lnTo>
                    <a:pt x="436" y="30"/>
                  </a:lnTo>
                  <a:lnTo>
                    <a:pt x="382" y="158"/>
                  </a:lnTo>
                  <a:lnTo>
                    <a:pt x="373" y="151"/>
                  </a:lnTo>
                  <a:lnTo>
                    <a:pt x="362" y="146"/>
                  </a:lnTo>
                  <a:lnTo>
                    <a:pt x="352" y="141"/>
                  </a:lnTo>
                  <a:lnTo>
                    <a:pt x="341" y="137"/>
                  </a:lnTo>
                  <a:lnTo>
                    <a:pt x="329" y="134"/>
                  </a:lnTo>
                  <a:lnTo>
                    <a:pt x="317" y="132"/>
                  </a:lnTo>
                  <a:lnTo>
                    <a:pt x="304" y="131"/>
                  </a:lnTo>
                  <a:lnTo>
                    <a:pt x="291" y="131"/>
                  </a:lnTo>
                  <a:lnTo>
                    <a:pt x="273" y="132"/>
                  </a:lnTo>
                  <a:lnTo>
                    <a:pt x="255" y="135"/>
                  </a:lnTo>
                  <a:lnTo>
                    <a:pt x="247" y="137"/>
                  </a:lnTo>
                  <a:lnTo>
                    <a:pt x="240" y="139"/>
                  </a:lnTo>
                  <a:lnTo>
                    <a:pt x="233" y="142"/>
                  </a:lnTo>
                  <a:lnTo>
                    <a:pt x="226" y="146"/>
                  </a:lnTo>
                  <a:lnTo>
                    <a:pt x="219" y="150"/>
                  </a:lnTo>
                  <a:lnTo>
                    <a:pt x="213" y="154"/>
                  </a:lnTo>
                  <a:lnTo>
                    <a:pt x="207" y="159"/>
                  </a:lnTo>
                  <a:lnTo>
                    <a:pt x="202" y="164"/>
                  </a:lnTo>
                  <a:lnTo>
                    <a:pt x="197" y="170"/>
                  </a:lnTo>
                  <a:lnTo>
                    <a:pt x="192" y="176"/>
                  </a:lnTo>
                  <a:lnTo>
                    <a:pt x="187" y="183"/>
                  </a:lnTo>
                  <a:lnTo>
                    <a:pt x="183" y="190"/>
                  </a:lnTo>
                  <a:lnTo>
                    <a:pt x="175" y="206"/>
                  </a:lnTo>
                  <a:lnTo>
                    <a:pt x="169" y="225"/>
                  </a:lnTo>
                  <a:lnTo>
                    <a:pt x="163" y="247"/>
                  </a:lnTo>
                  <a:lnTo>
                    <a:pt x="159" y="271"/>
                  </a:lnTo>
                  <a:lnTo>
                    <a:pt x="155" y="297"/>
                  </a:lnTo>
                  <a:lnTo>
                    <a:pt x="152" y="326"/>
                  </a:lnTo>
                  <a:lnTo>
                    <a:pt x="151" y="357"/>
                  </a:lnTo>
                  <a:lnTo>
                    <a:pt x="150" y="391"/>
                  </a:lnTo>
                  <a:lnTo>
                    <a:pt x="150" y="680"/>
                  </a:lnTo>
                  <a:lnTo>
                    <a:pt x="0" y="680"/>
                  </a:lnTo>
                  <a:lnTo>
                    <a:pt x="0" y="22"/>
                  </a:lnTo>
                  <a:lnTo>
                    <a:pt x="150" y="22"/>
                  </a:lnTo>
                  <a:lnTo>
                    <a:pt x="150" y="12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1"/>
            <p:cNvSpPr>
              <a:spLocks noEditPoints="1"/>
            </p:cNvSpPr>
            <p:nvPr userDrawn="1"/>
          </p:nvSpPr>
          <p:spPr bwMode="auto">
            <a:xfrm>
              <a:off x="4888" y="3007"/>
              <a:ext cx="39" cy="41"/>
            </a:xfrm>
            <a:custGeom>
              <a:avLst/>
              <a:gdLst>
                <a:gd name="T0" fmla="*/ 505 w 664"/>
                <a:gd name="T1" fmla="*/ 608 h 706"/>
                <a:gd name="T2" fmla="*/ 460 w 664"/>
                <a:gd name="T3" fmla="*/ 653 h 706"/>
                <a:gd name="T4" fmla="*/ 407 w 664"/>
                <a:gd name="T5" fmla="*/ 685 h 706"/>
                <a:gd name="T6" fmla="*/ 348 w 664"/>
                <a:gd name="T7" fmla="*/ 703 h 706"/>
                <a:gd name="T8" fmla="*/ 281 w 664"/>
                <a:gd name="T9" fmla="*/ 706 h 706"/>
                <a:gd name="T10" fmla="*/ 217 w 664"/>
                <a:gd name="T11" fmla="*/ 697 h 706"/>
                <a:gd name="T12" fmla="*/ 160 w 664"/>
                <a:gd name="T13" fmla="*/ 676 h 706"/>
                <a:gd name="T14" fmla="*/ 111 w 664"/>
                <a:gd name="T15" fmla="*/ 643 h 706"/>
                <a:gd name="T16" fmla="*/ 70 w 664"/>
                <a:gd name="T17" fmla="*/ 599 h 706"/>
                <a:gd name="T18" fmla="*/ 37 w 664"/>
                <a:gd name="T19" fmla="*/ 545 h 706"/>
                <a:gd name="T20" fmla="*/ 15 w 664"/>
                <a:gd name="T21" fmla="*/ 482 h 706"/>
                <a:gd name="T22" fmla="*/ 2 w 664"/>
                <a:gd name="T23" fmla="*/ 410 h 706"/>
                <a:gd name="T24" fmla="*/ 0 w 664"/>
                <a:gd name="T25" fmla="*/ 331 h 706"/>
                <a:gd name="T26" fmla="*/ 8 w 664"/>
                <a:gd name="T27" fmla="*/ 259 h 706"/>
                <a:gd name="T28" fmla="*/ 25 w 664"/>
                <a:gd name="T29" fmla="*/ 193 h 706"/>
                <a:gd name="T30" fmla="*/ 53 w 664"/>
                <a:gd name="T31" fmla="*/ 135 h 706"/>
                <a:gd name="T32" fmla="*/ 91 w 664"/>
                <a:gd name="T33" fmla="*/ 86 h 706"/>
                <a:gd name="T34" fmla="*/ 137 w 664"/>
                <a:gd name="T35" fmla="*/ 46 h 706"/>
                <a:gd name="T36" fmla="*/ 189 w 664"/>
                <a:gd name="T37" fmla="*/ 18 h 706"/>
                <a:gd name="T38" fmla="*/ 247 w 664"/>
                <a:gd name="T39" fmla="*/ 3 h 706"/>
                <a:gd name="T40" fmla="*/ 314 w 664"/>
                <a:gd name="T41" fmla="*/ 1 h 706"/>
                <a:gd name="T42" fmla="*/ 385 w 664"/>
                <a:gd name="T43" fmla="*/ 13 h 706"/>
                <a:gd name="T44" fmla="*/ 446 w 664"/>
                <a:gd name="T45" fmla="*/ 43 h 706"/>
                <a:gd name="T46" fmla="*/ 491 w 664"/>
                <a:gd name="T47" fmla="*/ 87 h 706"/>
                <a:gd name="T48" fmla="*/ 515 w 664"/>
                <a:gd name="T49" fmla="*/ 24 h 706"/>
                <a:gd name="T50" fmla="*/ 518 w 664"/>
                <a:gd name="T51" fmla="*/ 324 h 706"/>
                <a:gd name="T52" fmla="*/ 501 w 664"/>
                <a:gd name="T53" fmla="*/ 240 h 706"/>
                <a:gd name="T54" fmla="*/ 478 w 664"/>
                <a:gd name="T55" fmla="*/ 198 h 706"/>
                <a:gd name="T56" fmla="*/ 453 w 664"/>
                <a:gd name="T57" fmla="*/ 171 h 706"/>
                <a:gd name="T58" fmla="*/ 422 w 664"/>
                <a:gd name="T59" fmla="*/ 152 h 706"/>
                <a:gd name="T60" fmla="*/ 388 w 664"/>
                <a:gd name="T61" fmla="*/ 139 h 706"/>
                <a:gd name="T62" fmla="*/ 318 w 664"/>
                <a:gd name="T63" fmla="*/ 135 h 706"/>
                <a:gd name="T64" fmla="*/ 272 w 664"/>
                <a:gd name="T65" fmla="*/ 145 h 706"/>
                <a:gd name="T66" fmla="*/ 240 w 664"/>
                <a:gd name="T67" fmla="*/ 161 h 706"/>
                <a:gd name="T68" fmla="*/ 212 w 664"/>
                <a:gd name="T69" fmla="*/ 185 h 706"/>
                <a:gd name="T70" fmla="*/ 189 w 664"/>
                <a:gd name="T71" fmla="*/ 215 h 706"/>
                <a:gd name="T72" fmla="*/ 163 w 664"/>
                <a:gd name="T73" fmla="*/ 283 h 706"/>
                <a:gd name="T74" fmla="*/ 157 w 664"/>
                <a:gd name="T75" fmla="*/ 380 h 706"/>
                <a:gd name="T76" fmla="*/ 174 w 664"/>
                <a:gd name="T77" fmla="*/ 467 h 706"/>
                <a:gd name="T78" fmla="*/ 198 w 664"/>
                <a:gd name="T79" fmla="*/ 509 h 706"/>
                <a:gd name="T80" fmla="*/ 223 w 664"/>
                <a:gd name="T81" fmla="*/ 535 h 706"/>
                <a:gd name="T82" fmla="*/ 252 w 664"/>
                <a:gd name="T83" fmla="*/ 555 h 706"/>
                <a:gd name="T84" fmla="*/ 287 w 664"/>
                <a:gd name="T85" fmla="*/ 567 h 706"/>
                <a:gd name="T86" fmla="*/ 346 w 664"/>
                <a:gd name="T87" fmla="*/ 573 h 706"/>
                <a:gd name="T88" fmla="*/ 384 w 664"/>
                <a:gd name="T89" fmla="*/ 567 h 706"/>
                <a:gd name="T90" fmla="*/ 418 w 664"/>
                <a:gd name="T91" fmla="*/ 553 h 706"/>
                <a:gd name="T92" fmla="*/ 448 w 664"/>
                <a:gd name="T93" fmla="*/ 532 h 706"/>
                <a:gd name="T94" fmla="*/ 480 w 664"/>
                <a:gd name="T95" fmla="*/ 496 h 706"/>
                <a:gd name="T96" fmla="*/ 512 w 664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4" h="706">
                  <a:moveTo>
                    <a:pt x="664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7" y="662"/>
                  </a:lnTo>
                  <a:lnTo>
                    <a:pt x="435" y="672"/>
                  </a:lnTo>
                  <a:lnTo>
                    <a:pt x="421" y="679"/>
                  </a:lnTo>
                  <a:lnTo>
                    <a:pt x="407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8" y="703"/>
                  </a:lnTo>
                  <a:lnTo>
                    <a:pt x="233" y="700"/>
                  </a:lnTo>
                  <a:lnTo>
                    <a:pt x="217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4" y="683"/>
                  </a:lnTo>
                  <a:lnTo>
                    <a:pt x="160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89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4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7" y="446"/>
                  </a:lnTo>
                  <a:lnTo>
                    <a:pt x="5" y="428"/>
                  </a:lnTo>
                  <a:lnTo>
                    <a:pt x="2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2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2" y="31"/>
                  </a:lnTo>
                  <a:lnTo>
                    <a:pt x="175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8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6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8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4" y="24"/>
                  </a:lnTo>
                  <a:lnTo>
                    <a:pt x="664" y="680"/>
                  </a:lnTo>
                  <a:close/>
                  <a:moveTo>
                    <a:pt x="519" y="349"/>
                  </a:moveTo>
                  <a:lnTo>
                    <a:pt x="518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2" y="152"/>
                  </a:lnTo>
                  <a:lnTo>
                    <a:pt x="414" y="148"/>
                  </a:lnTo>
                  <a:lnTo>
                    <a:pt x="406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8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8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4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5" y="243"/>
                  </a:lnTo>
                  <a:lnTo>
                    <a:pt x="168" y="263"/>
                  </a:lnTo>
                  <a:lnTo>
                    <a:pt x="163" y="283"/>
                  </a:lnTo>
                  <a:lnTo>
                    <a:pt x="159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59" y="404"/>
                  </a:lnTo>
                  <a:lnTo>
                    <a:pt x="163" y="426"/>
                  </a:lnTo>
                  <a:lnTo>
                    <a:pt x="168" y="447"/>
                  </a:lnTo>
                  <a:lnTo>
                    <a:pt x="174" y="467"/>
                  </a:lnTo>
                  <a:lnTo>
                    <a:pt x="183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5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09" y="557"/>
                  </a:lnTo>
                  <a:lnTo>
                    <a:pt x="418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8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8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6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8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4946" y="3007"/>
              <a:ext cx="37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29 w 632"/>
                <a:gd name="T21" fmla="*/ 2 h 680"/>
                <a:gd name="T22" fmla="*/ 463 w 632"/>
                <a:gd name="T23" fmla="*/ 6 h 680"/>
                <a:gd name="T24" fmla="*/ 492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6 w 632"/>
                <a:gd name="T59" fmla="*/ 156 h 680"/>
                <a:gd name="T60" fmla="*/ 419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5 w 632"/>
                <a:gd name="T81" fmla="*/ 193 h 680"/>
                <a:gd name="T82" fmla="*/ 171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6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29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2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3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6" y="156"/>
                  </a:lnTo>
                  <a:lnTo>
                    <a:pt x="430" y="152"/>
                  </a:lnTo>
                  <a:lnTo>
                    <a:pt x="419" y="145"/>
                  </a:lnTo>
                  <a:lnTo>
                    <a:pt x="405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5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5" y="193"/>
                  </a:lnTo>
                  <a:lnTo>
                    <a:pt x="179" y="202"/>
                  </a:lnTo>
                  <a:lnTo>
                    <a:pt x="171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3"/>
            <p:cNvSpPr>
              <a:spLocks/>
            </p:cNvSpPr>
            <p:nvPr userDrawn="1"/>
          </p:nvSpPr>
          <p:spPr bwMode="auto">
            <a:xfrm>
              <a:off x="4998" y="3007"/>
              <a:ext cx="32" cy="41"/>
            </a:xfrm>
            <a:custGeom>
              <a:avLst/>
              <a:gdLst>
                <a:gd name="T0" fmla="*/ 520 w 539"/>
                <a:gd name="T1" fmla="*/ 192 h 706"/>
                <a:gd name="T2" fmla="*/ 491 w 539"/>
                <a:gd name="T3" fmla="*/ 170 h 706"/>
                <a:gd name="T4" fmla="*/ 458 w 539"/>
                <a:gd name="T5" fmla="*/ 152 h 706"/>
                <a:gd name="T6" fmla="*/ 423 w 539"/>
                <a:gd name="T7" fmla="*/ 140 h 706"/>
                <a:gd name="T8" fmla="*/ 385 w 539"/>
                <a:gd name="T9" fmla="*/ 133 h 706"/>
                <a:gd name="T10" fmla="*/ 337 w 539"/>
                <a:gd name="T11" fmla="*/ 133 h 706"/>
                <a:gd name="T12" fmla="*/ 296 w 539"/>
                <a:gd name="T13" fmla="*/ 141 h 706"/>
                <a:gd name="T14" fmla="*/ 267 w 539"/>
                <a:gd name="T15" fmla="*/ 151 h 706"/>
                <a:gd name="T16" fmla="*/ 241 w 539"/>
                <a:gd name="T17" fmla="*/ 166 h 706"/>
                <a:gd name="T18" fmla="*/ 218 w 539"/>
                <a:gd name="T19" fmla="*/ 184 h 706"/>
                <a:gd name="T20" fmla="*/ 198 w 539"/>
                <a:gd name="T21" fmla="*/ 207 h 706"/>
                <a:gd name="T22" fmla="*/ 182 w 539"/>
                <a:gd name="T23" fmla="*/ 232 h 706"/>
                <a:gd name="T24" fmla="*/ 170 w 539"/>
                <a:gd name="T25" fmla="*/ 261 h 706"/>
                <a:gd name="T26" fmla="*/ 157 w 539"/>
                <a:gd name="T27" fmla="*/ 326 h 706"/>
                <a:gd name="T28" fmla="*/ 160 w 539"/>
                <a:gd name="T29" fmla="*/ 398 h 706"/>
                <a:gd name="T30" fmla="*/ 167 w 539"/>
                <a:gd name="T31" fmla="*/ 430 h 706"/>
                <a:gd name="T32" fmla="*/ 178 w 539"/>
                <a:gd name="T33" fmla="*/ 461 h 706"/>
                <a:gd name="T34" fmla="*/ 193 w 539"/>
                <a:gd name="T35" fmla="*/ 487 h 706"/>
                <a:gd name="T36" fmla="*/ 212 w 539"/>
                <a:gd name="T37" fmla="*/ 511 h 706"/>
                <a:gd name="T38" fmla="*/ 234 w 539"/>
                <a:gd name="T39" fmla="*/ 530 h 706"/>
                <a:gd name="T40" fmla="*/ 259 w 539"/>
                <a:gd name="T41" fmla="*/ 546 h 706"/>
                <a:gd name="T42" fmla="*/ 289 w 539"/>
                <a:gd name="T43" fmla="*/ 557 h 706"/>
                <a:gd name="T44" fmla="*/ 320 w 539"/>
                <a:gd name="T45" fmla="*/ 565 h 706"/>
                <a:gd name="T46" fmla="*/ 379 w 539"/>
                <a:gd name="T47" fmla="*/ 568 h 706"/>
                <a:gd name="T48" fmla="*/ 417 w 539"/>
                <a:gd name="T49" fmla="*/ 563 h 706"/>
                <a:gd name="T50" fmla="*/ 452 w 539"/>
                <a:gd name="T51" fmla="*/ 553 h 706"/>
                <a:gd name="T52" fmla="*/ 484 w 539"/>
                <a:gd name="T53" fmla="*/ 537 h 706"/>
                <a:gd name="T54" fmla="*/ 512 w 539"/>
                <a:gd name="T55" fmla="*/ 515 h 706"/>
                <a:gd name="T56" fmla="*/ 539 w 539"/>
                <a:gd name="T57" fmla="*/ 487 h 706"/>
                <a:gd name="T58" fmla="*/ 495 w 539"/>
                <a:gd name="T59" fmla="*/ 680 h 706"/>
                <a:gd name="T60" fmla="*/ 426 w 539"/>
                <a:gd name="T61" fmla="*/ 700 h 706"/>
                <a:gd name="T62" fmla="*/ 349 w 539"/>
                <a:gd name="T63" fmla="*/ 706 h 706"/>
                <a:gd name="T64" fmla="*/ 294 w 539"/>
                <a:gd name="T65" fmla="*/ 703 h 706"/>
                <a:gd name="T66" fmla="*/ 241 w 539"/>
                <a:gd name="T67" fmla="*/ 693 h 706"/>
                <a:gd name="T68" fmla="*/ 193 w 539"/>
                <a:gd name="T69" fmla="*/ 675 h 706"/>
                <a:gd name="T70" fmla="*/ 150 w 539"/>
                <a:gd name="T71" fmla="*/ 650 h 706"/>
                <a:gd name="T72" fmla="*/ 110 w 539"/>
                <a:gd name="T73" fmla="*/ 619 h 706"/>
                <a:gd name="T74" fmla="*/ 75 w 539"/>
                <a:gd name="T75" fmla="*/ 582 h 706"/>
                <a:gd name="T76" fmla="*/ 47 w 539"/>
                <a:gd name="T77" fmla="*/ 541 h 706"/>
                <a:gd name="T78" fmla="*/ 24 w 539"/>
                <a:gd name="T79" fmla="*/ 495 h 706"/>
                <a:gd name="T80" fmla="*/ 10 w 539"/>
                <a:gd name="T81" fmla="*/ 445 h 706"/>
                <a:gd name="T82" fmla="*/ 2 w 539"/>
                <a:gd name="T83" fmla="*/ 391 h 706"/>
                <a:gd name="T84" fmla="*/ 1 w 539"/>
                <a:gd name="T85" fmla="*/ 334 h 706"/>
                <a:gd name="T86" fmla="*/ 6 w 539"/>
                <a:gd name="T87" fmla="*/ 278 h 706"/>
                <a:gd name="T88" fmla="*/ 19 w 539"/>
                <a:gd name="T89" fmla="*/ 226 h 706"/>
                <a:gd name="T90" fmla="*/ 40 w 539"/>
                <a:gd name="T91" fmla="*/ 179 h 706"/>
                <a:gd name="T92" fmla="*/ 67 w 539"/>
                <a:gd name="T93" fmla="*/ 136 h 706"/>
                <a:gd name="T94" fmla="*/ 101 w 539"/>
                <a:gd name="T95" fmla="*/ 98 h 706"/>
                <a:gd name="T96" fmla="*/ 141 w 539"/>
                <a:gd name="T97" fmla="*/ 65 h 706"/>
                <a:gd name="T98" fmla="*/ 185 w 539"/>
                <a:gd name="T99" fmla="*/ 39 h 706"/>
                <a:gd name="T100" fmla="*/ 234 w 539"/>
                <a:gd name="T101" fmla="*/ 19 h 706"/>
                <a:gd name="T102" fmla="*/ 287 w 539"/>
                <a:gd name="T103" fmla="*/ 6 h 706"/>
                <a:gd name="T104" fmla="*/ 345 w 539"/>
                <a:gd name="T105" fmla="*/ 0 h 706"/>
                <a:gd name="T106" fmla="*/ 413 w 539"/>
                <a:gd name="T107" fmla="*/ 3 h 706"/>
                <a:gd name="T108" fmla="*/ 479 w 539"/>
                <a:gd name="T109" fmla="*/ 16 h 706"/>
                <a:gd name="T110" fmla="*/ 539 w 539"/>
                <a:gd name="T111" fmla="*/ 4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39" h="706">
                  <a:moveTo>
                    <a:pt x="539" y="210"/>
                  </a:moveTo>
                  <a:lnTo>
                    <a:pt x="529" y="201"/>
                  </a:lnTo>
                  <a:lnTo>
                    <a:pt x="520" y="192"/>
                  </a:lnTo>
                  <a:lnTo>
                    <a:pt x="511" y="184"/>
                  </a:lnTo>
                  <a:lnTo>
                    <a:pt x="501" y="177"/>
                  </a:lnTo>
                  <a:lnTo>
                    <a:pt x="491" y="170"/>
                  </a:lnTo>
                  <a:lnTo>
                    <a:pt x="480" y="163"/>
                  </a:lnTo>
                  <a:lnTo>
                    <a:pt x="469" y="157"/>
                  </a:lnTo>
                  <a:lnTo>
                    <a:pt x="458" y="152"/>
                  </a:lnTo>
                  <a:lnTo>
                    <a:pt x="446" y="148"/>
                  </a:lnTo>
                  <a:lnTo>
                    <a:pt x="435" y="143"/>
                  </a:lnTo>
                  <a:lnTo>
                    <a:pt x="423" y="140"/>
                  </a:lnTo>
                  <a:lnTo>
                    <a:pt x="410" y="137"/>
                  </a:lnTo>
                  <a:lnTo>
                    <a:pt x="398" y="135"/>
                  </a:lnTo>
                  <a:lnTo>
                    <a:pt x="385" y="133"/>
                  </a:lnTo>
                  <a:lnTo>
                    <a:pt x="372" y="133"/>
                  </a:lnTo>
                  <a:lnTo>
                    <a:pt x="359" y="132"/>
                  </a:lnTo>
                  <a:lnTo>
                    <a:pt x="337" y="133"/>
                  </a:lnTo>
                  <a:lnTo>
                    <a:pt x="316" y="136"/>
                  </a:lnTo>
                  <a:lnTo>
                    <a:pt x="305" y="138"/>
                  </a:lnTo>
                  <a:lnTo>
                    <a:pt x="296" y="141"/>
                  </a:lnTo>
                  <a:lnTo>
                    <a:pt x="286" y="144"/>
                  </a:lnTo>
                  <a:lnTo>
                    <a:pt x="276" y="147"/>
                  </a:lnTo>
                  <a:lnTo>
                    <a:pt x="267" y="151"/>
                  </a:lnTo>
                  <a:lnTo>
                    <a:pt x="258" y="155"/>
                  </a:lnTo>
                  <a:lnTo>
                    <a:pt x="249" y="160"/>
                  </a:lnTo>
                  <a:lnTo>
                    <a:pt x="241" y="166"/>
                  </a:lnTo>
                  <a:lnTo>
                    <a:pt x="233" y="171"/>
                  </a:lnTo>
                  <a:lnTo>
                    <a:pt x="226" y="178"/>
                  </a:lnTo>
                  <a:lnTo>
                    <a:pt x="218" y="184"/>
                  </a:lnTo>
                  <a:lnTo>
                    <a:pt x="211" y="191"/>
                  </a:lnTo>
                  <a:lnTo>
                    <a:pt x="205" y="199"/>
                  </a:lnTo>
                  <a:lnTo>
                    <a:pt x="198" y="207"/>
                  </a:lnTo>
                  <a:lnTo>
                    <a:pt x="193" y="215"/>
                  </a:lnTo>
                  <a:lnTo>
                    <a:pt x="187" y="223"/>
                  </a:lnTo>
                  <a:lnTo>
                    <a:pt x="182" y="232"/>
                  </a:lnTo>
                  <a:lnTo>
                    <a:pt x="178" y="242"/>
                  </a:lnTo>
                  <a:lnTo>
                    <a:pt x="174" y="252"/>
                  </a:lnTo>
                  <a:lnTo>
                    <a:pt x="170" y="261"/>
                  </a:lnTo>
                  <a:lnTo>
                    <a:pt x="164" y="281"/>
                  </a:lnTo>
                  <a:lnTo>
                    <a:pt x="160" y="303"/>
                  </a:lnTo>
                  <a:lnTo>
                    <a:pt x="157" y="326"/>
                  </a:lnTo>
                  <a:lnTo>
                    <a:pt x="156" y="349"/>
                  </a:lnTo>
                  <a:lnTo>
                    <a:pt x="157" y="374"/>
                  </a:lnTo>
                  <a:lnTo>
                    <a:pt x="160" y="398"/>
                  </a:lnTo>
                  <a:lnTo>
                    <a:pt x="162" y="409"/>
                  </a:lnTo>
                  <a:lnTo>
                    <a:pt x="164" y="420"/>
                  </a:lnTo>
                  <a:lnTo>
                    <a:pt x="167" y="430"/>
                  </a:lnTo>
                  <a:lnTo>
                    <a:pt x="170" y="440"/>
                  </a:lnTo>
                  <a:lnTo>
                    <a:pt x="174" y="450"/>
                  </a:lnTo>
                  <a:lnTo>
                    <a:pt x="178" y="461"/>
                  </a:lnTo>
                  <a:lnTo>
                    <a:pt x="183" y="470"/>
                  </a:lnTo>
                  <a:lnTo>
                    <a:pt x="188" y="479"/>
                  </a:lnTo>
                  <a:lnTo>
                    <a:pt x="193" y="487"/>
                  </a:lnTo>
                  <a:lnTo>
                    <a:pt x="199" y="495"/>
                  </a:lnTo>
                  <a:lnTo>
                    <a:pt x="205" y="503"/>
                  </a:lnTo>
                  <a:lnTo>
                    <a:pt x="212" y="511"/>
                  </a:lnTo>
                  <a:lnTo>
                    <a:pt x="219" y="518"/>
                  </a:lnTo>
                  <a:lnTo>
                    <a:pt x="226" y="524"/>
                  </a:lnTo>
                  <a:lnTo>
                    <a:pt x="234" y="530"/>
                  </a:lnTo>
                  <a:lnTo>
                    <a:pt x="242" y="536"/>
                  </a:lnTo>
                  <a:lnTo>
                    <a:pt x="251" y="541"/>
                  </a:lnTo>
                  <a:lnTo>
                    <a:pt x="259" y="546"/>
                  </a:lnTo>
                  <a:lnTo>
                    <a:pt x="268" y="550"/>
                  </a:lnTo>
                  <a:lnTo>
                    <a:pt x="278" y="554"/>
                  </a:lnTo>
                  <a:lnTo>
                    <a:pt x="289" y="557"/>
                  </a:lnTo>
                  <a:lnTo>
                    <a:pt x="299" y="560"/>
                  </a:lnTo>
                  <a:lnTo>
                    <a:pt x="309" y="563"/>
                  </a:lnTo>
                  <a:lnTo>
                    <a:pt x="320" y="565"/>
                  </a:lnTo>
                  <a:lnTo>
                    <a:pt x="342" y="568"/>
                  </a:lnTo>
                  <a:lnTo>
                    <a:pt x="366" y="569"/>
                  </a:lnTo>
                  <a:lnTo>
                    <a:pt x="379" y="568"/>
                  </a:lnTo>
                  <a:lnTo>
                    <a:pt x="392" y="567"/>
                  </a:lnTo>
                  <a:lnTo>
                    <a:pt x="405" y="566"/>
                  </a:lnTo>
                  <a:lnTo>
                    <a:pt x="417" y="563"/>
                  </a:lnTo>
                  <a:lnTo>
                    <a:pt x="429" y="561"/>
                  </a:lnTo>
                  <a:lnTo>
                    <a:pt x="441" y="557"/>
                  </a:lnTo>
                  <a:lnTo>
                    <a:pt x="452" y="553"/>
                  </a:lnTo>
                  <a:lnTo>
                    <a:pt x="463" y="548"/>
                  </a:lnTo>
                  <a:lnTo>
                    <a:pt x="474" y="543"/>
                  </a:lnTo>
                  <a:lnTo>
                    <a:pt x="484" y="537"/>
                  </a:lnTo>
                  <a:lnTo>
                    <a:pt x="494" y="530"/>
                  </a:lnTo>
                  <a:lnTo>
                    <a:pt x="503" y="523"/>
                  </a:lnTo>
                  <a:lnTo>
                    <a:pt x="512" y="515"/>
                  </a:lnTo>
                  <a:lnTo>
                    <a:pt x="521" y="506"/>
                  </a:lnTo>
                  <a:lnTo>
                    <a:pt x="530" y="497"/>
                  </a:lnTo>
                  <a:lnTo>
                    <a:pt x="539" y="487"/>
                  </a:lnTo>
                  <a:lnTo>
                    <a:pt x="539" y="659"/>
                  </a:lnTo>
                  <a:lnTo>
                    <a:pt x="517" y="671"/>
                  </a:lnTo>
                  <a:lnTo>
                    <a:pt x="495" y="680"/>
                  </a:lnTo>
                  <a:lnTo>
                    <a:pt x="473" y="688"/>
                  </a:lnTo>
                  <a:lnTo>
                    <a:pt x="449" y="695"/>
                  </a:lnTo>
                  <a:lnTo>
                    <a:pt x="426" y="700"/>
                  </a:lnTo>
                  <a:lnTo>
                    <a:pt x="401" y="703"/>
                  </a:lnTo>
                  <a:lnTo>
                    <a:pt x="375" y="706"/>
                  </a:lnTo>
                  <a:lnTo>
                    <a:pt x="349" y="706"/>
                  </a:lnTo>
                  <a:lnTo>
                    <a:pt x="330" y="706"/>
                  </a:lnTo>
                  <a:lnTo>
                    <a:pt x="312" y="705"/>
                  </a:lnTo>
                  <a:lnTo>
                    <a:pt x="294" y="703"/>
                  </a:lnTo>
                  <a:lnTo>
                    <a:pt x="275" y="700"/>
                  </a:lnTo>
                  <a:lnTo>
                    <a:pt x="258" y="697"/>
                  </a:lnTo>
                  <a:lnTo>
                    <a:pt x="241" y="693"/>
                  </a:lnTo>
                  <a:lnTo>
                    <a:pt x="225" y="688"/>
                  </a:lnTo>
                  <a:lnTo>
                    <a:pt x="209" y="682"/>
                  </a:lnTo>
                  <a:lnTo>
                    <a:pt x="193" y="675"/>
                  </a:lnTo>
                  <a:lnTo>
                    <a:pt x="179" y="668"/>
                  </a:lnTo>
                  <a:lnTo>
                    <a:pt x="164" y="659"/>
                  </a:lnTo>
                  <a:lnTo>
                    <a:pt x="150" y="650"/>
                  </a:lnTo>
                  <a:lnTo>
                    <a:pt x="136" y="641"/>
                  </a:lnTo>
                  <a:lnTo>
                    <a:pt x="123" y="630"/>
                  </a:lnTo>
                  <a:lnTo>
                    <a:pt x="110" y="619"/>
                  </a:lnTo>
                  <a:lnTo>
                    <a:pt x="98" y="608"/>
                  </a:lnTo>
                  <a:lnTo>
                    <a:pt x="86" y="595"/>
                  </a:lnTo>
                  <a:lnTo>
                    <a:pt x="75" y="582"/>
                  </a:lnTo>
                  <a:lnTo>
                    <a:pt x="65" y="569"/>
                  </a:lnTo>
                  <a:lnTo>
                    <a:pt x="56" y="555"/>
                  </a:lnTo>
                  <a:lnTo>
                    <a:pt x="47" y="541"/>
                  </a:lnTo>
                  <a:lnTo>
                    <a:pt x="39" y="526"/>
                  </a:lnTo>
                  <a:lnTo>
                    <a:pt x="31" y="511"/>
                  </a:lnTo>
                  <a:lnTo>
                    <a:pt x="24" y="495"/>
                  </a:lnTo>
                  <a:lnTo>
                    <a:pt x="19" y="479"/>
                  </a:lnTo>
                  <a:lnTo>
                    <a:pt x="14" y="463"/>
                  </a:lnTo>
                  <a:lnTo>
                    <a:pt x="10" y="445"/>
                  </a:lnTo>
                  <a:lnTo>
                    <a:pt x="6" y="427"/>
                  </a:lnTo>
                  <a:lnTo>
                    <a:pt x="4" y="410"/>
                  </a:lnTo>
                  <a:lnTo>
                    <a:pt x="2" y="391"/>
                  </a:lnTo>
                  <a:lnTo>
                    <a:pt x="1" y="372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5"/>
                  </a:lnTo>
                  <a:lnTo>
                    <a:pt x="4" y="296"/>
                  </a:lnTo>
                  <a:lnTo>
                    <a:pt x="6" y="278"/>
                  </a:lnTo>
                  <a:lnTo>
                    <a:pt x="10" y="261"/>
                  </a:lnTo>
                  <a:lnTo>
                    <a:pt x="14" y="244"/>
                  </a:lnTo>
                  <a:lnTo>
                    <a:pt x="19" y="226"/>
                  </a:lnTo>
                  <a:lnTo>
                    <a:pt x="25" y="210"/>
                  </a:lnTo>
                  <a:lnTo>
                    <a:pt x="32" y="194"/>
                  </a:lnTo>
                  <a:lnTo>
                    <a:pt x="40" y="179"/>
                  </a:lnTo>
                  <a:lnTo>
                    <a:pt x="49" y="164"/>
                  </a:lnTo>
                  <a:lnTo>
                    <a:pt x="58" y="150"/>
                  </a:lnTo>
                  <a:lnTo>
                    <a:pt x="67" y="136"/>
                  </a:lnTo>
                  <a:lnTo>
                    <a:pt x="78" y="123"/>
                  </a:lnTo>
                  <a:lnTo>
                    <a:pt x="89" y="110"/>
                  </a:lnTo>
                  <a:lnTo>
                    <a:pt x="101" y="98"/>
                  </a:lnTo>
                  <a:lnTo>
                    <a:pt x="114" y="86"/>
                  </a:lnTo>
                  <a:lnTo>
                    <a:pt x="127" y="75"/>
                  </a:lnTo>
                  <a:lnTo>
                    <a:pt x="141" y="65"/>
                  </a:lnTo>
                  <a:lnTo>
                    <a:pt x="155" y="56"/>
                  </a:lnTo>
                  <a:lnTo>
                    <a:pt x="170" y="47"/>
                  </a:lnTo>
                  <a:lnTo>
                    <a:pt x="185" y="39"/>
                  </a:lnTo>
                  <a:lnTo>
                    <a:pt x="201" y="32"/>
                  </a:lnTo>
                  <a:lnTo>
                    <a:pt x="217" y="25"/>
                  </a:lnTo>
                  <a:lnTo>
                    <a:pt x="234" y="19"/>
                  </a:lnTo>
                  <a:lnTo>
                    <a:pt x="251" y="14"/>
                  </a:lnTo>
                  <a:lnTo>
                    <a:pt x="268" y="10"/>
                  </a:lnTo>
                  <a:lnTo>
                    <a:pt x="287" y="6"/>
                  </a:lnTo>
                  <a:lnTo>
                    <a:pt x="306" y="3"/>
                  </a:lnTo>
                  <a:lnTo>
                    <a:pt x="325" y="2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90" y="1"/>
                  </a:lnTo>
                  <a:lnTo>
                    <a:pt x="413" y="3"/>
                  </a:lnTo>
                  <a:lnTo>
                    <a:pt x="436" y="6"/>
                  </a:lnTo>
                  <a:lnTo>
                    <a:pt x="458" y="10"/>
                  </a:lnTo>
                  <a:lnTo>
                    <a:pt x="479" y="16"/>
                  </a:lnTo>
                  <a:lnTo>
                    <a:pt x="500" y="24"/>
                  </a:lnTo>
                  <a:lnTo>
                    <a:pt x="519" y="32"/>
                  </a:lnTo>
                  <a:lnTo>
                    <a:pt x="539" y="42"/>
                  </a:lnTo>
                  <a:lnTo>
                    <a:pt x="539" y="21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4"/>
            <p:cNvSpPr>
              <a:spLocks noEditPoints="1"/>
            </p:cNvSpPr>
            <p:nvPr userDrawn="1"/>
          </p:nvSpPr>
          <p:spPr bwMode="auto">
            <a:xfrm>
              <a:off x="5042" y="3007"/>
              <a:ext cx="40" cy="41"/>
            </a:xfrm>
            <a:custGeom>
              <a:avLst/>
              <a:gdLst>
                <a:gd name="T0" fmla="*/ 158 w 680"/>
                <a:gd name="T1" fmla="*/ 395 h 706"/>
                <a:gd name="T2" fmla="*/ 173 w 680"/>
                <a:gd name="T3" fmla="*/ 456 h 706"/>
                <a:gd name="T4" fmla="*/ 199 w 680"/>
                <a:gd name="T5" fmla="*/ 504 h 706"/>
                <a:gd name="T6" fmla="*/ 237 w 680"/>
                <a:gd name="T7" fmla="*/ 540 h 706"/>
                <a:gd name="T8" fmla="*/ 285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4 w 680"/>
                <a:gd name="T17" fmla="*/ 530 h 706"/>
                <a:gd name="T18" fmla="*/ 507 w 680"/>
                <a:gd name="T19" fmla="*/ 499 h 706"/>
                <a:gd name="T20" fmla="*/ 538 w 680"/>
                <a:gd name="T21" fmla="*/ 457 h 706"/>
                <a:gd name="T22" fmla="*/ 659 w 680"/>
                <a:gd name="T23" fmla="*/ 534 h 706"/>
                <a:gd name="T24" fmla="*/ 611 w 680"/>
                <a:gd name="T25" fmla="*/ 596 h 706"/>
                <a:gd name="T26" fmla="*/ 557 w 680"/>
                <a:gd name="T27" fmla="*/ 644 h 706"/>
                <a:gd name="T28" fmla="*/ 493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8 w 680"/>
                <a:gd name="T35" fmla="*/ 703 h 706"/>
                <a:gd name="T36" fmla="*/ 235 w 680"/>
                <a:gd name="T37" fmla="*/ 693 h 706"/>
                <a:gd name="T38" fmla="*/ 188 w 680"/>
                <a:gd name="T39" fmla="*/ 676 h 706"/>
                <a:gd name="T40" fmla="*/ 144 w 680"/>
                <a:gd name="T41" fmla="*/ 652 h 706"/>
                <a:gd name="T42" fmla="*/ 106 w 680"/>
                <a:gd name="T43" fmla="*/ 621 h 706"/>
                <a:gd name="T44" fmla="*/ 72 w 680"/>
                <a:gd name="T45" fmla="*/ 585 h 706"/>
                <a:gd name="T46" fmla="*/ 45 w 680"/>
                <a:gd name="T47" fmla="*/ 544 h 706"/>
                <a:gd name="T48" fmla="*/ 23 w 680"/>
                <a:gd name="T49" fmla="*/ 498 h 706"/>
                <a:gd name="T50" fmla="*/ 9 w 680"/>
                <a:gd name="T51" fmla="*/ 447 h 706"/>
                <a:gd name="T52" fmla="*/ 2 w 680"/>
                <a:gd name="T53" fmla="*/ 392 h 706"/>
                <a:gd name="T54" fmla="*/ 0 w 680"/>
                <a:gd name="T55" fmla="*/ 334 h 706"/>
                <a:gd name="T56" fmla="*/ 6 w 680"/>
                <a:gd name="T57" fmla="*/ 280 h 706"/>
                <a:gd name="T58" fmla="*/ 18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7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6 w 680"/>
                <a:gd name="T75" fmla="*/ 0 h 706"/>
                <a:gd name="T76" fmla="*/ 383 w 680"/>
                <a:gd name="T77" fmla="*/ 1 h 706"/>
                <a:gd name="T78" fmla="*/ 437 w 680"/>
                <a:gd name="T79" fmla="*/ 9 h 706"/>
                <a:gd name="T80" fmla="*/ 485 w 680"/>
                <a:gd name="T81" fmla="*/ 24 h 706"/>
                <a:gd name="T82" fmla="*/ 530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0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1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6" y="373"/>
                  </a:lnTo>
                  <a:lnTo>
                    <a:pt x="158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199" y="504"/>
                  </a:lnTo>
                  <a:lnTo>
                    <a:pt x="211" y="517"/>
                  </a:lnTo>
                  <a:lnTo>
                    <a:pt x="223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5" y="561"/>
                  </a:lnTo>
                  <a:lnTo>
                    <a:pt x="303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8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2" y="538"/>
                  </a:lnTo>
                  <a:lnTo>
                    <a:pt x="474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7" y="499"/>
                  </a:lnTo>
                  <a:lnTo>
                    <a:pt x="518" y="486"/>
                  </a:lnTo>
                  <a:lnTo>
                    <a:pt x="529" y="472"/>
                  </a:lnTo>
                  <a:lnTo>
                    <a:pt x="538" y="457"/>
                  </a:lnTo>
                  <a:lnTo>
                    <a:pt x="547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1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3" y="679"/>
                  </a:lnTo>
                  <a:lnTo>
                    <a:pt x="471" y="688"/>
                  </a:lnTo>
                  <a:lnTo>
                    <a:pt x="447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8" y="703"/>
                  </a:lnTo>
                  <a:lnTo>
                    <a:pt x="269" y="700"/>
                  </a:lnTo>
                  <a:lnTo>
                    <a:pt x="252" y="697"/>
                  </a:lnTo>
                  <a:lnTo>
                    <a:pt x="235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8" y="660"/>
                  </a:lnTo>
                  <a:lnTo>
                    <a:pt x="144" y="652"/>
                  </a:lnTo>
                  <a:lnTo>
                    <a:pt x="131" y="642"/>
                  </a:lnTo>
                  <a:lnTo>
                    <a:pt x="118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2" y="585"/>
                  </a:lnTo>
                  <a:lnTo>
                    <a:pt x="62" y="572"/>
                  </a:lnTo>
                  <a:lnTo>
                    <a:pt x="53" y="558"/>
                  </a:lnTo>
                  <a:lnTo>
                    <a:pt x="45" y="544"/>
                  </a:lnTo>
                  <a:lnTo>
                    <a:pt x="37" y="529"/>
                  </a:lnTo>
                  <a:lnTo>
                    <a:pt x="31" y="514"/>
                  </a:lnTo>
                  <a:lnTo>
                    <a:pt x="23" y="498"/>
                  </a:lnTo>
                  <a:lnTo>
                    <a:pt x="18" y="482"/>
                  </a:lnTo>
                  <a:lnTo>
                    <a:pt x="13" y="465"/>
                  </a:lnTo>
                  <a:lnTo>
                    <a:pt x="9" y="447"/>
                  </a:lnTo>
                  <a:lnTo>
                    <a:pt x="6" y="429"/>
                  </a:lnTo>
                  <a:lnTo>
                    <a:pt x="3" y="411"/>
                  </a:lnTo>
                  <a:lnTo>
                    <a:pt x="2" y="392"/>
                  </a:lnTo>
                  <a:lnTo>
                    <a:pt x="0" y="373"/>
                  </a:lnTo>
                  <a:lnTo>
                    <a:pt x="0" y="353"/>
                  </a:lnTo>
                  <a:lnTo>
                    <a:pt x="0" y="334"/>
                  </a:lnTo>
                  <a:lnTo>
                    <a:pt x="2" y="316"/>
                  </a:lnTo>
                  <a:lnTo>
                    <a:pt x="3" y="298"/>
                  </a:lnTo>
                  <a:lnTo>
                    <a:pt x="6" y="280"/>
                  </a:lnTo>
                  <a:lnTo>
                    <a:pt x="9" y="263"/>
                  </a:lnTo>
                  <a:lnTo>
                    <a:pt x="14" y="246"/>
                  </a:lnTo>
                  <a:lnTo>
                    <a:pt x="18" y="228"/>
                  </a:lnTo>
                  <a:lnTo>
                    <a:pt x="24" y="212"/>
                  </a:lnTo>
                  <a:lnTo>
                    <a:pt x="32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7" y="100"/>
                  </a:lnTo>
                  <a:lnTo>
                    <a:pt x="109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0" y="4"/>
                  </a:lnTo>
                  <a:lnTo>
                    <a:pt x="308" y="2"/>
                  </a:lnTo>
                  <a:lnTo>
                    <a:pt x="326" y="0"/>
                  </a:lnTo>
                  <a:lnTo>
                    <a:pt x="345" y="0"/>
                  </a:lnTo>
                  <a:lnTo>
                    <a:pt x="364" y="0"/>
                  </a:lnTo>
                  <a:lnTo>
                    <a:pt x="383" y="1"/>
                  </a:lnTo>
                  <a:lnTo>
                    <a:pt x="402" y="3"/>
                  </a:lnTo>
                  <a:lnTo>
                    <a:pt x="419" y="6"/>
                  </a:lnTo>
                  <a:lnTo>
                    <a:pt x="437" y="9"/>
                  </a:lnTo>
                  <a:lnTo>
                    <a:pt x="453" y="13"/>
                  </a:lnTo>
                  <a:lnTo>
                    <a:pt x="470" y="17"/>
                  </a:lnTo>
                  <a:lnTo>
                    <a:pt x="485" y="24"/>
                  </a:lnTo>
                  <a:lnTo>
                    <a:pt x="500" y="30"/>
                  </a:lnTo>
                  <a:lnTo>
                    <a:pt x="515" y="36"/>
                  </a:lnTo>
                  <a:lnTo>
                    <a:pt x="530" y="44"/>
                  </a:lnTo>
                  <a:lnTo>
                    <a:pt x="543" y="52"/>
                  </a:lnTo>
                  <a:lnTo>
                    <a:pt x="556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0" y="141"/>
                  </a:lnTo>
                  <a:lnTo>
                    <a:pt x="638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1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5" y="273"/>
                  </a:moveTo>
                  <a:lnTo>
                    <a:pt x="521" y="256"/>
                  </a:lnTo>
                  <a:lnTo>
                    <a:pt x="517" y="240"/>
                  </a:lnTo>
                  <a:lnTo>
                    <a:pt x="512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0" y="185"/>
                  </a:lnTo>
                  <a:lnTo>
                    <a:pt x="481" y="175"/>
                  </a:lnTo>
                  <a:lnTo>
                    <a:pt x="470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7" y="137"/>
                  </a:lnTo>
                  <a:lnTo>
                    <a:pt x="401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8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5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115" y="2986"/>
              <a:ext cx="51" cy="62"/>
            </a:xfrm>
            <a:custGeom>
              <a:avLst/>
              <a:gdLst>
                <a:gd name="T0" fmla="*/ 803 w 866"/>
                <a:gd name="T1" fmla="*/ 230 h 1064"/>
                <a:gd name="T2" fmla="*/ 728 w 866"/>
                <a:gd name="T3" fmla="*/ 190 h 1064"/>
                <a:gd name="T4" fmla="*/ 650 w 866"/>
                <a:gd name="T5" fmla="*/ 163 h 1064"/>
                <a:gd name="T6" fmla="*/ 567 w 866"/>
                <a:gd name="T7" fmla="*/ 152 h 1064"/>
                <a:gd name="T8" fmla="*/ 485 w 866"/>
                <a:gd name="T9" fmla="*/ 155 h 1064"/>
                <a:gd name="T10" fmla="*/ 412 w 866"/>
                <a:gd name="T11" fmla="*/ 172 h 1064"/>
                <a:gd name="T12" fmla="*/ 347 w 866"/>
                <a:gd name="T13" fmla="*/ 202 h 1064"/>
                <a:gd name="T14" fmla="*/ 289 w 866"/>
                <a:gd name="T15" fmla="*/ 245 h 1064"/>
                <a:gd name="T16" fmla="*/ 240 w 866"/>
                <a:gd name="T17" fmla="*/ 300 h 1064"/>
                <a:gd name="T18" fmla="*/ 204 w 866"/>
                <a:gd name="T19" fmla="*/ 363 h 1064"/>
                <a:gd name="T20" fmla="*/ 182 w 866"/>
                <a:gd name="T21" fmla="*/ 435 h 1064"/>
                <a:gd name="T22" fmla="*/ 172 w 866"/>
                <a:gd name="T23" fmla="*/ 513 h 1064"/>
                <a:gd name="T24" fmla="*/ 175 w 866"/>
                <a:gd name="T25" fmla="*/ 593 h 1064"/>
                <a:gd name="T26" fmla="*/ 191 w 866"/>
                <a:gd name="T27" fmla="*/ 667 h 1064"/>
                <a:gd name="T28" fmla="*/ 219 w 866"/>
                <a:gd name="T29" fmla="*/ 732 h 1064"/>
                <a:gd name="T30" fmla="*/ 260 w 866"/>
                <a:gd name="T31" fmla="*/ 791 h 1064"/>
                <a:gd name="T32" fmla="*/ 313 w 866"/>
                <a:gd name="T33" fmla="*/ 841 h 1064"/>
                <a:gd name="T34" fmla="*/ 372 w 866"/>
                <a:gd name="T35" fmla="*/ 878 h 1064"/>
                <a:gd name="T36" fmla="*/ 437 w 866"/>
                <a:gd name="T37" fmla="*/ 901 h 1064"/>
                <a:gd name="T38" fmla="*/ 509 w 866"/>
                <a:gd name="T39" fmla="*/ 911 h 1064"/>
                <a:gd name="T40" fmla="*/ 595 w 866"/>
                <a:gd name="T41" fmla="*/ 907 h 1064"/>
                <a:gd name="T42" fmla="*/ 679 w 866"/>
                <a:gd name="T43" fmla="*/ 887 h 1064"/>
                <a:gd name="T44" fmla="*/ 759 w 866"/>
                <a:gd name="T45" fmla="*/ 851 h 1064"/>
                <a:gd name="T46" fmla="*/ 837 w 866"/>
                <a:gd name="T47" fmla="*/ 798 h 1064"/>
                <a:gd name="T48" fmla="*/ 822 w 866"/>
                <a:gd name="T49" fmla="*/ 991 h 1064"/>
                <a:gd name="T50" fmla="*/ 749 w 866"/>
                <a:gd name="T51" fmla="*/ 1028 h 1064"/>
                <a:gd name="T52" fmla="*/ 671 w 866"/>
                <a:gd name="T53" fmla="*/ 1051 h 1064"/>
                <a:gd name="T54" fmla="*/ 586 w 866"/>
                <a:gd name="T55" fmla="*/ 1063 h 1064"/>
                <a:gd name="T56" fmla="*/ 484 w 866"/>
                <a:gd name="T57" fmla="*/ 1062 h 1064"/>
                <a:gd name="T58" fmla="*/ 377 w 866"/>
                <a:gd name="T59" fmla="*/ 1043 h 1064"/>
                <a:gd name="T60" fmla="*/ 279 w 866"/>
                <a:gd name="T61" fmla="*/ 1004 h 1064"/>
                <a:gd name="T62" fmla="*/ 192 w 866"/>
                <a:gd name="T63" fmla="*/ 948 h 1064"/>
                <a:gd name="T64" fmla="*/ 119 w 866"/>
                <a:gd name="T65" fmla="*/ 876 h 1064"/>
                <a:gd name="T66" fmla="*/ 62 w 866"/>
                <a:gd name="T67" fmla="*/ 790 h 1064"/>
                <a:gd name="T68" fmla="*/ 22 w 866"/>
                <a:gd name="T69" fmla="*/ 693 h 1064"/>
                <a:gd name="T70" fmla="*/ 2 w 866"/>
                <a:gd name="T71" fmla="*/ 587 h 1064"/>
                <a:gd name="T72" fmla="*/ 2 w 866"/>
                <a:gd name="T73" fmla="*/ 478 h 1064"/>
                <a:gd name="T74" fmla="*/ 22 w 866"/>
                <a:gd name="T75" fmla="*/ 373 h 1064"/>
                <a:gd name="T76" fmla="*/ 63 w 866"/>
                <a:gd name="T77" fmla="*/ 276 h 1064"/>
                <a:gd name="T78" fmla="*/ 120 w 866"/>
                <a:gd name="T79" fmla="*/ 190 h 1064"/>
                <a:gd name="T80" fmla="*/ 194 w 866"/>
                <a:gd name="T81" fmla="*/ 116 h 1064"/>
                <a:gd name="T82" fmla="*/ 281 w 866"/>
                <a:gd name="T83" fmla="*/ 60 h 1064"/>
                <a:gd name="T84" fmla="*/ 378 w 866"/>
                <a:gd name="T85" fmla="*/ 22 h 1064"/>
                <a:gd name="T86" fmla="*/ 483 w 866"/>
                <a:gd name="T87" fmla="*/ 3 h 1064"/>
                <a:gd name="T88" fmla="*/ 583 w 866"/>
                <a:gd name="T89" fmla="*/ 2 h 1064"/>
                <a:gd name="T90" fmla="*/ 668 w 866"/>
                <a:gd name="T91" fmla="*/ 15 h 1064"/>
                <a:gd name="T92" fmla="*/ 748 w 866"/>
                <a:gd name="T93" fmla="*/ 41 h 1064"/>
                <a:gd name="T94" fmla="*/ 827 w 866"/>
                <a:gd name="T95" fmla="*/ 80 h 10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66" h="1064">
                  <a:moveTo>
                    <a:pt x="857" y="271"/>
                  </a:moveTo>
                  <a:lnTo>
                    <a:pt x="839" y="256"/>
                  </a:lnTo>
                  <a:lnTo>
                    <a:pt x="821" y="243"/>
                  </a:lnTo>
                  <a:lnTo>
                    <a:pt x="803" y="230"/>
                  </a:lnTo>
                  <a:lnTo>
                    <a:pt x="785" y="219"/>
                  </a:lnTo>
                  <a:lnTo>
                    <a:pt x="766" y="208"/>
                  </a:lnTo>
                  <a:lnTo>
                    <a:pt x="747" y="198"/>
                  </a:lnTo>
                  <a:lnTo>
                    <a:pt x="728" y="190"/>
                  </a:lnTo>
                  <a:lnTo>
                    <a:pt x="709" y="182"/>
                  </a:lnTo>
                  <a:lnTo>
                    <a:pt x="689" y="175"/>
                  </a:lnTo>
                  <a:lnTo>
                    <a:pt x="670" y="169"/>
                  </a:lnTo>
                  <a:lnTo>
                    <a:pt x="650" y="163"/>
                  </a:lnTo>
                  <a:lnTo>
                    <a:pt x="629" y="159"/>
                  </a:lnTo>
                  <a:lnTo>
                    <a:pt x="609" y="155"/>
                  </a:lnTo>
                  <a:lnTo>
                    <a:pt x="588" y="153"/>
                  </a:lnTo>
                  <a:lnTo>
                    <a:pt x="567" y="152"/>
                  </a:lnTo>
                  <a:lnTo>
                    <a:pt x="546" y="151"/>
                  </a:lnTo>
                  <a:lnTo>
                    <a:pt x="525" y="152"/>
                  </a:lnTo>
                  <a:lnTo>
                    <a:pt x="505" y="153"/>
                  </a:lnTo>
                  <a:lnTo>
                    <a:pt x="485" y="155"/>
                  </a:lnTo>
                  <a:lnTo>
                    <a:pt x="466" y="158"/>
                  </a:lnTo>
                  <a:lnTo>
                    <a:pt x="448" y="162"/>
                  </a:lnTo>
                  <a:lnTo>
                    <a:pt x="430" y="167"/>
                  </a:lnTo>
                  <a:lnTo>
                    <a:pt x="412" y="172"/>
                  </a:lnTo>
                  <a:lnTo>
                    <a:pt x="395" y="179"/>
                  </a:lnTo>
                  <a:lnTo>
                    <a:pt x="379" y="186"/>
                  </a:lnTo>
                  <a:lnTo>
                    <a:pt x="363" y="194"/>
                  </a:lnTo>
                  <a:lnTo>
                    <a:pt x="347" y="202"/>
                  </a:lnTo>
                  <a:lnTo>
                    <a:pt x="332" y="212"/>
                  </a:lnTo>
                  <a:lnTo>
                    <a:pt x="317" y="222"/>
                  </a:lnTo>
                  <a:lnTo>
                    <a:pt x="303" y="233"/>
                  </a:lnTo>
                  <a:lnTo>
                    <a:pt x="289" y="245"/>
                  </a:lnTo>
                  <a:lnTo>
                    <a:pt x="275" y="258"/>
                  </a:lnTo>
                  <a:lnTo>
                    <a:pt x="263" y="272"/>
                  </a:lnTo>
                  <a:lnTo>
                    <a:pt x="251" y="286"/>
                  </a:lnTo>
                  <a:lnTo>
                    <a:pt x="240" y="300"/>
                  </a:lnTo>
                  <a:lnTo>
                    <a:pt x="230" y="315"/>
                  </a:lnTo>
                  <a:lnTo>
                    <a:pt x="221" y="331"/>
                  </a:lnTo>
                  <a:lnTo>
                    <a:pt x="212" y="347"/>
                  </a:lnTo>
                  <a:lnTo>
                    <a:pt x="204" y="363"/>
                  </a:lnTo>
                  <a:lnTo>
                    <a:pt x="198" y="381"/>
                  </a:lnTo>
                  <a:lnTo>
                    <a:pt x="191" y="398"/>
                  </a:lnTo>
                  <a:lnTo>
                    <a:pt x="186" y="416"/>
                  </a:lnTo>
                  <a:lnTo>
                    <a:pt x="182" y="435"/>
                  </a:lnTo>
                  <a:lnTo>
                    <a:pt x="178" y="453"/>
                  </a:lnTo>
                  <a:lnTo>
                    <a:pt x="175" y="473"/>
                  </a:lnTo>
                  <a:lnTo>
                    <a:pt x="173" y="493"/>
                  </a:lnTo>
                  <a:lnTo>
                    <a:pt x="172" y="513"/>
                  </a:lnTo>
                  <a:lnTo>
                    <a:pt x="172" y="534"/>
                  </a:lnTo>
                  <a:lnTo>
                    <a:pt x="172" y="554"/>
                  </a:lnTo>
                  <a:lnTo>
                    <a:pt x="173" y="574"/>
                  </a:lnTo>
                  <a:lnTo>
                    <a:pt x="175" y="593"/>
                  </a:lnTo>
                  <a:lnTo>
                    <a:pt x="178" y="613"/>
                  </a:lnTo>
                  <a:lnTo>
                    <a:pt x="181" y="631"/>
                  </a:lnTo>
                  <a:lnTo>
                    <a:pt x="186" y="649"/>
                  </a:lnTo>
                  <a:lnTo>
                    <a:pt x="191" y="667"/>
                  </a:lnTo>
                  <a:lnTo>
                    <a:pt x="197" y="684"/>
                  </a:lnTo>
                  <a:lnTo>
                    <a:pt x="204" y="700"/>
                  </a:lnTo>
                  <a:lnTo>
                    <a:pt x="211" y="716"/>
                  </a:lnTo>
                  <a:lnTo>
                    <a:pt x="219" y="732"/>
                  </a:lnTo>
                  <a:lnTo>
                    <a:pt x="228" y="747"/>
                  </a:lnTo>
                  <a:lnTo>
                    <a:pt x="238" y="762"/>
                  </a:lnTo>
                  <a:lnTo>
                    <a:pt x="249" y="777"/>
                  </a:lnTo>
                  <a:lnTo>
                    <a:pt x="260" y="791"/>
                  </a:lnTo>
                  <a:lnTo>
                    <a:pt x="272" y="804"/>
                  </a:lnTo>
                  <a:lnTo>
                    <a:pt x="286" y="818"/>
                  </a:lnTo>
                  <a:lnTo>
                    <a:pt x="299" y="830"/>
                  </a:lnTo>
                  <a:lnTo>
                    <a:pt x="313" y="841"/>
                  </a:lnTo>
                  <a:lnTo>
                    <a:pt x="327" y="851"/>
                  </a:lnTo>
                  <a:lnTo>
                    <a:pt x="342" y="861"/>
                  </a:lnTo>
                  <a:lnTo>
                    <a:pt x="357" y="870"/>
                  </a:lnTo>
                  <a:lnTo>
                    <a:pt x="372" y="878"/>
                  </a:lnTo>
                  <a:lnTo>
                    <a:pt x="387" y="885"/>
                  </a:lnTo>
                  <a:lnTo>
                    <a:pt x="404" y="891"/>
                  </a:lnTo>
                  <a:lnTo>
                    <a:pt x="420" y="896"/>
                  </a:lnTo>
                  <a:lnTo>
                    <a:pt x="437" y="901"/>
                  </a:lnTo>
                  <a:lnTo>
                    <a:pt x="454" y="904"/>
                  </a:lnTo>
                  <a:lnTo>
                    <a:pt x="472" y="907"/>
                  </a:lnTo>
                  <a:lnTo>
                    <a:pt x="490" y="909"/>
                  </a:lnTo>
                  <a:lnTo>
                    <a:pt x="509" y="911"/>
                  </a:lnTo>
                  <a:lnTo>
                    <a:pt x="529" y="911"/>
                  </a:lnTo>
                  <a:lnTo>
                    <a:pt x="551" y="911"/>
                  </a:lnTo>
                  <a:lnTo>
                    <a:pt x="573" y="909"/>
                  </a:lnTo>
                  <a:lnTo>
                    <a:pt x="595" y="907"/>
                  </a:lnTo>
                  <a:lnTo>
                    <a:pt x="616" y="903"/>
                  </a:lnTo>
                  <a:lnTo>
                    <a:pt x="637" y="899"/>
                  </a:lnTo>
                  <a:lnTo>
                    <a:pt x="658" y="893"/>
                  </a:lnTo>
                  <a:lnTo>
                    <a:pt x="679" y="887"/>
                  </a:lnTo>
                  <a:lnTo>
                    <a:pt x="699" y="879"/>
                  </a:lnTo>
                  <a:lnTo>
                    <a:pt x="719" y="871"/>
                  </a:lnTo>
                  <a:lnTo>
                    <a:pt x="739" y="861"/>
                  </a:lnTo>
                  <a:lnTo>
                    <a:pt x="759" y="851"/>
                  </a:lnTo>
                  <a:lnTo>
                    <a:pt x="779" y="840"/>
                  </a:lnTo>
                  <a:lnTo>
                    <a:pt x="799" y="827"/>
                  </a:lnTo>
                  <a:lnTo>
                    <a:pt x="818" y="814"/>
                  </a:lnTo>
                  <a:lnTo>
                    <a:pt x="837" y="798"/>
                  </a:lnTo>
                  <a:lnTo>
                    <a:pt x="855" y="783"/>
                  </a:lnTo>
                  <a:lnTo>
                    <a:pt x="855" y="969"/>
                  </a:lnTo>
                  <a:lnTo>
                    <a:pt x="839" y="980"/>
                  </a:lnTo>
                  <a:lnTo>
                    <a:pt x="822" y="991"/>
                  </a:lnTo>
                  <a:lnTo>
                    <a:pt x="804" y="1001"/>
                  </a:lnTo>
                  <a:lnTo>
                    <a:pt x="786" y="1010"/>
                  </a:lnTo>
                  <a:lnTo>
                    <a:pt x="767" y="1019"/>
                  </a:lnTo>
                  <a:lnTo>
                    <a:pt x="749" y="1028"/>
                  </a:lnTo>
                  <a:lnTo>
                    <a:pt x="730" y="1035"/>
                  </a:lnTo>
                  <a:lnTo>
                    <a:pt x="710" y="1041"/>
                  </a:lnTo>
                  <a:lnTo>
                    <a:pt x="691" y="1046"/>
                  </a:lnTo>
                  <a:lnTo>
                    <a:pt x="671" y="1051"/>
                  </a:lnTo>
                  <a:lnTo>
                    <a:pt x="650" y="1055"/>
                  </a:lnTo>
                  <a:lnTo>
                    <a:pt x="629" y="1059"/>
                  </a:lnTo>
                  <a:lnTo>
                    <a:pt x="608" y="1061"/>
                  </a:lnTo>
                  <a:lnTo>
                    <a:pt x="586" y="1063"/>
                  </a:lnTo>
                  <a:lnTo>
                    <a:pt x="564" y="1064"/>
                  </a:lnTo>
                  <a:lnTo>
                    <a:pt x="542" y="1064"/>
                  </a:lnTo>
                  <a:lnTo>
                    <a:pt x="512" y="1064"/>
                  </a:lnTo>
                  <a:lnTo>
                    <a:pt x="484" y="1062"/>
                  </a:lnTo>
                  <a:lnTo>
                    <a:pt x="457" y="1059"/>
                  </a:lnTo>
                  <a:lnTo>
                    <a:pt x="430" y="1055"/>
                  </a:lnTo>
                  <a:lnTo>
                    <a:pt x="403" y="1050"/>
                  </a:lnTo>
                  <a:lnTo>
                    <a:pt x="377" y="1043"/>
                  </a:lnTo>
                  <a:lnTo>
                    <a:pt x="352" y="1035"/>
                  </a:lnTo>
                  <a:lnTo>
                    <a:pt x="327" y="1027"/>
                  </a:lnTo>
                  <a:lnTo>
                    <a:pt x="303" y="1015"/>
                  </a:lnTo>
                  <a:lnTo>
                    <a:pt x="279" y="1004"/>
                  </a:lnTo>
                  <a:lnTo>
                    <a:pt x="256" y="992"/>
                  </a:lnTo>
                  <a:lnTo>
                    <a:pt x="234" y="979"/>
                  </a:lnTo>
                  <a:lnTo>
                    <a:pt x="213" y="964"/>
                  </a:lnTo>
                  <a:lnTo>
                    <a:pt x="192" y="948"/>
                  </a:lnTo>
                  <a:lnTo>
                    <a:pt x="173" y="932"/>
                  </a:lnTo>
                  <a:lnTo>
                    <a:pt x="154" y="914"/>
                  </a:lnTo>
                  <a:lnTo>
                    <a:pt x="136" y="895"/>
                  </a:lnTo>
                  <a:lnTo>
                    <a:pt x="119" y="876"/>
                  </a:lnTo>
                  <a:lnTo>
                    <a:pt x="103" y="856"/>
                  </a:lnTo>
                  <a:lnTo>
                    <a:pt x="89" y="835"/>
                  </a:lnTo>
                  <a:lnTo>
                    <a:pt x="75" y="813"/>
                  </a:lnTo>
                  <a:lnTo>
                    <a:pt x="62" y="790"/>
                  </a:lnTo>
                  <a:lnTo>
                    <a:pt x="51" y="767"/>
                  </a:lnTo>
                  <a:lnTo>
                    <a:pt x="40" y="742"/>
                  </a:lnTo>
                  <a:lnTo>
                    <a:pt x="30" y="718"/>
                  </a:lnTo>
                  <a:lnTo>
                    <a:pt x="22" y="693"/>
                  </a:lnTo>
                  <a:lnTo>
                    <a:pt x="15" y="667"/>
                  </a:lnTo>
                  <a:lnTo>
                    <a:pt x="10" y="641"/>
                  </a:lnTo>
                  <a:lnTo>
                    <a:pt x="6" y="615"/>
                  </a:lnTo>
                  <a:lnTo>
                    <a:pt x="2" y="587"/>
                  </a:lnTo>
                  <a:lnTo>
                    <a:pt x="1" y="560"/>
                  </a:lnTo>
                  <a:lnTo>
                    <a:pt x="0" y="533"/>
                  </a:lnTo>
                  <a:lnTo>
                    <a:pt x="1" y="505"/>
                  </a:lnTo>
                  <a:lnTo>
                    <a:pt x="2" y="478"/>
                  </a:lnTo>
                  <a:lnTo>
                    <a:pt x="6" y="451"/>
                  </a:lnTo>
                  <a:lnTo>
                    <a:pt x="10" y="425"/>
                  </a:lnTo>
                  <a:lnTo>
                    <a:pt x="15" y="399"/>
                  </a:lnTo>
                  <a:lnTo>
                    <a:pt x="22" y="373"/>
                  </a:lnTo>
                  <a:lnTo>
                    <a:pt x="30" y="348"/>
                  </a:lnTo>
                  <a:lnTo>
                    <a:pt x="40" y="323"/>
                  </a:lnTo>
                  <a:lnTo>
                    <a:pt x="51" y="299"/>
                  </a:lnTo>
                  <a:lnTo>
                    <a:pt x="63" y="276"/>
                  </a:lnTo>
                  <a:lnTo>
                    <a:pt x="75" y="254"/>
                  </a:lnTo>
                  <a:lnTo>
                    <a:pt x="89" y="232"/>
                  </a:lnTo>
                  <a:lnTo>
                    <a:pt x="104" y="211"/>
                  </a:lnTo>
                  <a:lnTo>
                    <a:pt x="120" y="190"/>
                  </a:lnTo>
                  <a:lnTo>
                    <a:pt x="137" y="171"/>
                  </a:lnTo>
                  <a:lnTo>
                    <a:pt x="155" y="151"/>
                  </a:lnTo>
                  <a:lnTo>
                    <a:pt x="174" y="133"/>
                  </a:lnTo>
                  <a:lnTo>
                    <a:pt x="194" y="116"/>
                  </a:lnTo>
                  <a:lnTo>
                    <a:pt x="215" y="100"/>
                  </a:lnTo>
                  <a:lnTo>
                    <a:pt x="236" y="86"/>
                  </a:lnTo>
                  <a:lnTo>
                    <a:pt x="258" y="72"/>
                  </a:lnTo>
                  <a:lnTo>
                    <a:pt x="281" y="60"/>
                  </a:lnTo>
                  <a:lnTo>
                    <a:pt x="304" y="49"/>
                  </a:lnTo>
                  <a:lnTo>
                    <a:pt x="328" y="39"/>
                  </a:lnTo>
                  <a:lnTo>
                    <a:pt x="353" y="30"/>
                  </a:lnTo>
                  <a:lnTo>
                    <a:pt x="378" y="22"/>
                  </a:lnTo>
                  <a:lnTo>
                    <a:pt x="403" y="15"/>
                  </a:lnTo>
                  <a:lnTo>
                    <a:pt x="429" y="10"/>
                  </a:lnTo>
                  <a:lnTo>
                    <a:pt x="456" y="6"/>
                  </a:lnTo>
                  <a:lnTo>
                    <a:pt x="483" y="3"/>
                  </a:lnTo>
                  <a:lnTo>
                    <a:pt x="510" y="1"/>
                  </a:lnTo>
                  <a:lnTo>
                    <a:pt x="539" y="0"/>
                  </a:lnTo>
                  <a:lnTo>
                    <a:pt x="561" y="1"/>
                  </a:lnTo>
                  <a:lnTo>
                    <a:pt x="583" y="2"/>
                  </a:lnTo>
                  <a:lnTo>
                    <a:pt x="605" y="4"/>
                  </a:lnTo>
                  <a:lnTo>
                    <a:pt x="626" y="7"/>
                  </a:lnTo>
                  <a:lnTo>
                    <a:pt x="647" y="10"/>
                  </a:lnTo>
                  <a:lnTo>
                    <a:pt x="668" y="15"/>
                  </a:lnTo>
                  <a:lnTo>
                    <a:pt x="688" y="20"/>
                  </a:lnTo>
                  <a:lnTo>
                    <a:pt x="708" y="26"/>
                  </a:lnTo>
                  <a:lnTo>
                    <a:pt x="728" y="33"/>
                  </a:lnTo>
                  <a:lnTo>
                    <a:pt x="748" y="41"/>
                  </a:lnTo>
                  <a:lnTo>
                    <a:pt x="768" y="49"/>
                  </a:lnTo>
                  <a:lnTo>
                    <a:pt x="789" y="59"/>
                  </a:lnTo>
                  <a:lnTo>
                    <a:pt x="808" y="69"/>
                  </a:lnTo>
                  <a:lnTo>
                    <a:pt x="827" y="80"/>
                  </a:lnTo>
                  <a:lnTo>
                    <a:pt x="847" y="92"/>
                  </a:lnTo>
                  <a:lnTo>
                    <a:pt x="866" y="105"/>
                  </a:lnTo>
                  <a:lnTo>
                    <a:pt x="857" y="27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180" y="3007"/>
              <a:ext cx="42" cy="41"/>
            </a:xfrm>
            <a:custGeom>
              <a:avLst/>
              <a:gdLst>
                <a:gd name="T0" fmla="*/ 555 w 722"/>
                <a:gd name="T1" fmla="*/ 289 h 706"/>
                <a:gd name="T2" fmla="*/ 535 w 722"/>
                <a:gd name="T3" fmla="*/ 241 h 706"/>
                <a:gd name="T4" fmla="*/ 497 w 722"/>
                <a:gd name="T5" fmla="*/ 190 h 706"/>
                <a:gd name="T6" fmla="*/ 465 w 722"/>
                <a:gd name="T7" fmla="*/ 165 h 706"/>
                <a:gd name="T8" fmla="*/ 430 w 722"/>
                <a:gd name="T9" fmla="*/ 147 h 706"/>
                <a:gd name="T10" fmla="*/ 391 w 722"/>
                <a:gd name="T11" fmla="*/ 137 h 706"/>
                <a:gd name="T12" fmla="*/ 350 w 722"/>
                <a:gd name="T13" fmla="*/ 135 h 706"/>
                <a:gd name="T14" fmla="*/ 310 w 722"/>
                <a:gd name="T15" fmla="*/ 141 h 706"/>
                <a:gd name="T16" fmla="*/ 274 w 722"/>
                <a:gd name="T17" fmla="*/ 155 h 706"/>
                <a:gd name="T18" fmla="*/ 240 w 722"/>
                <a:gd name="T19" fmla="*/ 177 h 706"/>
                <a:gd name="T20" fmla="*/ 210 w 722"/>
                <a:gd name="T21" fmla="*/ 206 h 706"/>
                <a:gd name="T22" fmla="*/ 186 w 722"/>
                <a:gd name="T23" fmla="*/ 241 h 706"/>
                <a:gd name="T24" fmla="*/ 170 w 722"/>
                <a:gd name="T25" fmla="*/ 279 h 706"/>
                <a:gd name="T26" fmla="*/ 159 w 722"/>
                <a:gd name="T27" fmla="*/ 331 h 706"/>
                <a:gd name="T28" fmla="*/ 164 w 722"/>
                <a:gd name="T29" fmla="*/ 407 h 706"/>
                <a:gd name="T30" fmla="*/ 177 w 722"/>
                <a:gd name="T31" fmla="*/ 447 h 706"/>
                <a:gd name="T32" fmla="*/ 204 w 722"/>
                <a:gd name="T33" fmla="*/ 492 h 706"/>
                <a:gd name="T34" fmla="*/ 240 w 722"/>
                <a:gd name="T35" fmla="*/ 530 h 706"/>
                <a:gd name="T36" fmla="*/ 274 w 722"/>
                <a:gd name="T37" fmla="*/ 551 h 706"/>
                <a:gd name="T38" fmla="*/ 310 w 722"/>
                <a:gd name="T39" fmla="*/ 565 h 706"/>
                <a:gd name="T40" fmla="*/ 350 w 722"/>
                <a:gd name="T41" fmla="*/ 571 h 706"/>
                <a:gd name="T42" fmla="*/ 391 w 722"/>
                <a:gd name="T43" fmla="*/ 569 h 706"/>
                <a:gd name="T44" fmla="*/ 430 w 722"/>
                <a:gd name="T45" fmla="*/ 559 h 706"/>
                <a:gd name="T46" fmla="*/ 465 w 722"/>
                <a:gd name="T47" fmla="*/ 542 h 706"/>
                <a:gd name="T48" fmla="*/ 497 w 722"/>
                <a:gd name="T49" fmla="*/ 516 h 706"/>
                <a:gd name="T50" fmla="*/ 524 w 722"/>
                <a:gd name="T51" fmla="*/ 484 h 706"/>
                <a:gd name="T52" fmla="*/ 545 w 722"/>
                <a:gd name="T53" fmla="*/ 447 h 706"/>
                <a:gd name="T54" fmla="*/ 557 w 722"/>
                <a:gd name="T55" fmla="*/ 407 h 706"/>
                <a:gd name="T56" fmla="*/ 0 w 722"/>
                <a:gd name="T57" fmla="*/ 352 h 706"/>
                <a:gd name="T58" fmla="*/ 7 w 722"/>
                <a:gd name="T59" fmla="*/ 282 h 706"/>
                <a:gd name="T60" fmla="*/ 27 w 722"/>
                <a:gd name="T61" fmla="*/ 216 h 706"/>
                <a:gd name="T62" fmla="*/ 60 w 722"/>
                <a:gd name="T63" fmla="*/ 155 h 706"/>
                <a:gd name="T64" fmla="*/ 105 w 722"/>
                <a:gd name="T65" fmla="*/ 102 h 706"/>
                <a:gd name="T66" fmla="*/ 159 w 722"/>
                <a:gd name="T67" fmla="*/ 59 h 706"/>
                <a:gd name="T68" fmla="*/ 222 w 722"/>
                <a:gd name="T69" fmla="*/ 27 h 706"/>
                <a:gd name="T70" fmla="*/ 289 w 722"/>
                <a:gd name="T71" fmla="*/ 7 h 706"/>
                <a:gd name="T72" fmla="*/ 359 w 722"/>
                <a:gd name="T73" fmla="*/ 0 h 706"/>
                <a:gd name="T74" fmla="*/ 432 w 722"/>
                <a:gd name="T75" fmla="*/ 7 h 706"/>
                <a:gd name="T76" fmla="*/ 499 w 722"/>
                <a:gd name="T77" fmla="*/ 27 h 706"/>
                <a:gd name="T78" fmla="*/ 561 w 722"/>
                <a:gd name="T79" fmla="*/ 60 h 706"/>
                <a:gd name="T80" fmla="*/ 616 w 722"/>
                <a:gd name="T81" fmla="*/ 104 h 706"/>
                <a:gd name="T82" fmla="*/ 662 w 722"/>
                <a:gd name="T83" fmla="*/ 158 h 706"/>
                <a:gd name="T84" fmla="*/ 695 w 722"/>
                <a:gd name="T85" fmla="*/ 218 h 706"/>
                <a:gd name="T86" fmla="*/ 715 w 722"/>
                <a:gd name="T87" fmla="*/ 284 h 706"/>
                <a:gd name="T88" fmla="*/ 722 w 722"/>
                <a:gd name="T89" fmla="*/ 352 h 706"/>
                <a:gd name="T90" fmla="*/ 715 w 722"/>
                <a:gd name="T91" fmla="*/ 422 h 706"/>
                <a:gd name="T92" fmla="*/ 695 w 722"/>
                <a:gd name="T93" fmla="*/ 488 h 706"/>
                <a:gd name="T94" fmla="*/ 663 w 722"/>
                <a:gd name="T95" fmla="*/ 548 h 706"/>
                <a:gd name="T96" fmla="*/ 617 w 722"/>
                <a:gd name="T97" fmla="*/ 601 h 706"/>
                <a:gd name="T98" fmla="*/ 560 w 722"/>
                <a:gd name="T99" fmla="*/ 646 h 706"/>
                <a:gd name="T100" fmla="*/ 498 w 722"/>
                <a:gd name="T101" fmla="*/ 680 h 706"/>
                <a:gd name="T102" fmla="*/ 431 w 722"/>
                <a:gd name="T103" fmla="*/ 700 h 706"/>
                <a:gd name="T104" fmla="*/ 359 w 722"/>
                <a:gd name="T105" fmla="*/ 706 h 706"/>
                <a:gd name="T106" fmla="*/ 289 w 722"/>
                <a:gd name="T107" fmla="*/ 700 h 706"/>
                <a:gd name="T108" fmla="*/ 223 w 722"/>
                <a:gd name="T109" fmla="*/ 680 h 706"/>
                <a:gd name="T110" fmla="*/ 160 w 722"/>
                <a:gd name="T111" fmla="*/ 646 h 706"/>
                <a:gd name="T112" fmla="*/ 105 w 722"/>
                <a:gd name="T113" fmla="*/ 602 h 706"/>
                <a:gd name="T114" fmla="*/ 60 w 722"/>
                <a:gd name="T115" fmla="*/ 548 h 706"/>
                <a:gd name="T116" fmla="*/ 27 w 722"/>
                <a:gd name="T117" fmla="*/ 488 h 706"/>
                <a:gd name="T118" fmla="*/ 7 w 722"/>
                <a:gd name="T119" fmla="*/ 421 h 706"/>
                <a:gd name="T120" fmla="*/ 0 w 722"/>
                <a:gd name="T121" fmla="*/ 352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22" h="706">
                  <a:moveTo>
                    <a:pt x="563" y="353"/>
                  </a:moveTo>
                  <a:lnTo>
                    <a:pt x="562" y="331"/>
                  </a:lnTo>
                  <a:lnTo>
                    <a:pt x="559" y="309"/>
                  </a:lnTo>
                  <a:lnTo>
                    <a:pt x="555" y="289"/>
                  </a:lnTo>
                  <a:lnTo>
                    <a:pt x="548" y="269"/>
                  </a:lnTo>
                  <a:lnTo>
                    <a:pt x="545" y="260"/>
                  </a:lnTo>
                  <a:lnTo>
                    <a:pt x="540" y="250"/>
                  </a:lnTo>
                  <a:lnTo>
                    <a:pt x="535" y="241"/>
                  </a:lnTo>
                  <a:lnTo>
                    <a:pt x="530" y="231"/>
                  </a:lnTo>
                  <a:lnTo>
                    <a:pt x="518" y="214"/>
                  </a:lnTo>
                  <a:lnTo>
                    <a:pt x="505" y="198"/>
                  </a:lnTo>
                  <a:lnTo>
                    <a:pt x="497" y="190"/>
                  </a:lnTo>
                  <a:lnTo>
                    <a:pt x="490" y="183"/>
                  </a:lnTo>
                  <a:lnTo>
                    <a:pt x="482" y="177"/>
                  </a:lnTo>
                  <a:lnTo>
                    <a:pt x="474" y="170"/>
                  </a:lnTo>
                  <a:lnTo>
                    <a:pt x="465" y="165"/>
                  </a:lnTo>
                  <a:lnTo>
                    <a:pt x="457" y="160"/>
                  </a:lnTo>
                  <a:lnTo>
                    <a:pt x="448" y="155"/>
                  </a:lnTo>
                  <a:lnTo>
                    <a:pt x="440" y="151"/>
                  </a:lnTo>
                  <a:lnTo>
                    <a:pt x="430" y="147"/>
                  </a:lnTo>
                  <a:lnTo>
                    <a:pt x="421" y="144"/>
                  </a:lnTo>
                  <a:lnTo>
                    <a:pt x="412" y="141"/>
                  </a:lnTo>
                  <a:lnTo>
                    <a:pt x="401" y="139"/>
                  </a:lnTo>
                  <a:lnTo>
                    <a:pt x="391" y="137"/>
                  </a:lnTo>
                  <a:lnTo>
                    <a:pt x="381" y="136"/>
                  </a:lnTo>
                  <a:lnTo>
                    <a:pt x="371" y="135"/>
                  </a:lnTo>
                  <a:lnTo>
                    <a:pt x="360" y="135"/>
                  </a:lnTo>
                  <a:lnTo>
                    <a:pt x="350" y="135"/>
                  </a:lnTo>
                  <a:lnTo>
                    <a:pt x="340" y="136"/>
                  </a:lnTo>
                  <a:lnTo>
                    <a:pt x="330" y="137"/>
                  </a:lnTo>
                  <a:lnTo>
                    <a:pt x="320" y="139"/>
                  </a:lnTo>
                  <a:lnTo>
                    <a:pt x="310" y="141"/>
                  </a:lnTo>
                  <a:lnTo>
                    <a:pt x="301" y="144"/>
                  </a:lnTo>
                  <a:lnTo>
                    <a:pt x="292" y="147"/>
                  </a:lnTo>
                  <a:lnTo>
                    <a:pt x="283" y="151"/>
                  </a:lnTo>
                  <a:lnTo>
                    <a:pt x="274" y="155"/>
                  </a:lnTo>
                  <a:lnTo>
                    <a:pt x="265" y="160"/>
                  </a:lnTo>
                  <a:lnTo>
                    <a:pt x="257" y="165"/>
                  </a:lnTo>
                  <a:lnTo>
                    <a:pt x="249" y="170"/>
                  </a:lnTo>
                  <a:lnTo>
                    <a:pt x="240" y="177"/>
                  </a:lnTo>
                  <a:lnTo>
                    <a:pt x="233" y="183"/>
                  </a:lnTo>
                  <a:lnTo>
                    <a:pt x="225" y="190"/>
                  </a:lnTo>
                  <a:lnTo>
                    <a:pt x="218" y="198"/>
                  </a:lnTo>
                  <a:lnTo>
                    <a:pt x="210" y="206"/>
                  </a:lnTo>
                  <a:lnTo>
                    <a:pt x="204" y="214"/>
                  </a:lnTo>
                  <a:lnTo>
                    <a:pt x="198" y="223"/>
                  </a:lnTo>
                  <a:lnTo>
                    <a:pt x="192" y="231"/>
                  </a:lnTo>
                  <a:lnTo>
                    <a:pt x="186" y="241"/>
                  </a:lnTo>
                  <a:lnTo>
                    <a:pt x="182" y="250"/>
                  </a:lnTo>
                  <a:lnTo>
                    <a:pt x="177" y="260"/>
                  </a:lnTo>
                  <a:lnTo>
                    <a:pt x="173" y="269"/>
                  </a:lnTo>
                  <a:lnTo>
                    <a:pt x="170" y="279"/>
                  </a:lnTo>
                  <a:lnTo>
                    <a:pt x="167" y="289"/>
                  </a:lnTo>
                  <a:lnTo>
                    <a:pt x="164" y="299"/>
                  </a:lnTo>
                  <a:lnTo>
                    <a:pt x="162" y="309"/>
                  </a:lnTo>
                  <a:lnTo>
                    <a:pt x="159" y="331"/>
                  </a:lnTo>
                  <a:lnTo>
                    <a:pt x="158" y="353"/>
                  </a:lnTo>
                  <a:lnTo>
                    <a:pt x="159" y="376"/>
                  </a:lnTo>
                  <a:lnTo>
                    <a:pt x="162" y="397"/>
                  </a:lnTo>
                  <a:lnTo>
                    <a:pt x="164" y="407"/>
                  </a:lnTo>
                  <a:lnTo>
                    <a:pt x="167" y="418"/>
                  </a:lnTo>
                  <a:lnTo>
                    <a:pt x="170" y="428"/>
                  </a:lnTo>
                  <a:lnTo>
                    <a:pt x="173" y="437"/>
                  </a:lnTo>
                  <a:lnTo>
                    <a:pt x="177" y="447"/>
                  </a:lnTo>
                  <a:lnTo>
                    <a:pt x="182" y="457"/>
                  </a:lnTo>
                  <a:lnTo>
                    <a:pt x="186" y="466"/>
                  </a:lnTo>
                  <a:lnTo>
                    <a:pt x="192" y="475"/>
                  </a:lnTo>
                  <a:lnTo>
                    <a:pt x="204" y="492"/>
                  </a:lnTo>
                  <a:lnTo>
                    <a:pt x="218" y="508"/>
                  </a:lnTo>
                  <a:lnTo>
                    <a:pt x="225" y="516"/>
                  </a:lnTo>
                  <a:lnTo>
                    <a:pt x="233" y="523"/>
                  </a:lnTo>
                  <a:lnTo>
                    <a:pt x="240" y="530"/>
                  </a:lnTo>
                  <a:lnTo>
                    <a:pt x="249" y="536"/>
                  </a:lnTo>
                  <a:lnTo>
                    <a:pt x="257" y="542"/>
                  </a:lnTo>
                  <a:lnTo>
                    <a:pt x="265" y="547"/>
                  </a:lnTo>
                  <a:lnTo>
                    <a:pt x="274" y="551"/>
                  </a:lnTo>
                  <a:lnTo>
                    <a:pt x="283" y="556"/>
                  </a:lnTo>
                  <a:lnTo>
                    <a:pt x="292" y="559"/>
                  </a:lnTo>
                  <a:lnTo>
                    <a:pt x="301" y="563"/>
                  </a:lnTo>
                  <a:lnTo>
                    <a:pt x="310" y="565"/>
                  </a:lnTo>
                  <a:lnTo>
                    <a:pt x="320" y="567"/>
                  </a:lnTo>
                  <a:lnTo>
                    <a:pt x="330" y="569"/>
                  </a:lnTo>
                  <a:lnTo>
                    <a:pt x="340" y="570"/>
                  </a:lnTo>
                  <a:lnTo>
                    <a:pt x="350" y="571"/>
                  </a:lnTo>
                  <a:lnTo>
                    <a:pt x="360" y="571"/>
                  </a:lnTo>
                  <a:lnTo>
                    <a:pt x="371" y="571"/>
                  </a:lnTo>
                  <a:lnTo>
                    <a:pt x="381" y="570"/>
                  </a:lnTo>
                  <a:lnTo>
                    <a:pt x="391" y="569"/>
                  </a:lnTo>
                  <a:lnTo>
                    <a:pt x="401" y="567"/>
                  </a:lnTo>
                  <a:lnTo>
                    <a:pt x="411" y="565"/>
                  </a:lnTo>
                  <a:lnTo>
                    <a:pt x="421" y="563"/>
                  </a:lnTo>
                  <a:lnTo>
                    <a:pt x="430" y="559"/>
                  </a:lnTo>
                  <a:lnTo>
                    <a:pt x="439" y="556"/>
                  </a:lnTo>
                  <a:lnTo>
                    <a:pt x="448" y="551"/>
                  </a:lnTo>
                  <a:lnTo>
                    <a:pt x="457" y="547"/>
                  </a:lnTo>
                  <a:lnTo>
                    <a:pt x="465" y="542"/>
                  </a:lnTo>
                  <a:lnTo>
                    <a:pt x="473" y="536"/>
                  </a:lnTo>
                  <a:lnTo>
                    <a:pt x="481" y="530"/>
                  </a:lnTo>
                  <a:lnTo>
                    <a:pt x="489" y="523"/>
                  </a:lnTo>
                  <a:lnTo>
                    <a:pt x="497" y="516"/>
                  </a:lnTo>
                  <a:lnTo>
                    <a:pt x="504" y="508"/>
                  </a:lnTo>
                  <a:lnTo>
                    <a:pt x="511" y="500"/>
                  </a:lnTo>
                  <a:lnTo>
                    <a:pt x="518" y="492"/>
                  </a:lnTo>
                  <a:lnTo>
                    <a:pt x="524" y="484"/>
                  </a:lnTo>
                  <a:lnTo>
                    <a:pt x="530" y="475"/>
                  </a:lnTo>
                  <a:lnTo>
                    <a:pt x="535" y="466"/>
                  </a:lnTo>
                  <a:lnTo>
                    <a:pt x="540" y="457"/>
                  </a:lnTo>
                  <a:lnTo>
                    <a:pt x="545" y="447"/>
                  </a:lnTo>
                  <a:lnTo>
                    <a:pt x="548" y="437"/>
                  </a:lnTo>
                  <a:lnTo>
                    <a:pt x="552" y="428"/>
                  </a:lnTo>
                  <a:lnTo>
                    <a:pt x="555" y="418"/>
                  </a:lnTo>
                  <a:lnTo>
                    <a:pt x="557" y="407"/>
                  </a:lnTo>
                  <a:lnTo>
                    <a:pt x="559" y="397"/>
                  </a:lnTo>
                  <a:lnTo>
                    <a:pt x="562" y="376"/>
                  </a:lnTo>
                  <a:lnTo>
                    <a:pt x="563" y="353"/>
                  </a:lnTo>
                  <a:close/>
                  <a:moveTo>
                    <a:pt x="0" y="352"/>
                  </a:moveTo>
                  <a:lnTo>
                    <a:pt x="0" y="334"/>
                  </a:lnTo>
                  <a:lnTo>
                    <a:pt x="2" y="317"/>
                  </a:lnTo>
                  <a:lnTo>
                    <a:pt x="4" y="299"/>
                  </a:lnTo>
                  <a:lnTo>
                    <a:pt x="7" y="282"/>
                  </a:lnTo>
                  <a:lnTo>
                    <a:pt x="10" y="265"/>
                  </a:lnTo>
                  <a:lnTo>
                    <a:pt x="15" y="249"/>
                  </a:lnTo>
                  <a:lnTo>
                    <a:pt x="21" y="232"/>
                  </a:lnTo>
                  <a:lnTo>
                    <a:pt x="27" y="216"/>
                  </a:lnTo>
                  <a:lnTo>
                    <a:pt x="34" y="200"/>
                  </a:lnTo>
                  <a:lnTo>
                    <a:pt x="42" y="185"/>
                  </a:lnTo>
                  <a:lnTo>
                    <a:pt x="51" y="170"/>
                  </a:lnTo>
                  <a:lnTo>
                    <a:pt x="60" y="155"/>
                  </a:lnTo>
                  <a:lnTo>
                    <a:pt x="70" y="141"/>
                  </a:lnTo>
                  <a:lnTo>
                    <a:pt x="81" y="128"/>
                  </a:lnTo>
                  <a:lnTo>
                    <a:pt x="93" y="115"/>
                  </a:lnTo>
                  <a:lnTo>
                    <a:pt x="105" y="102"/>
                  </a:lnTo>
                  <a:lnTo>
                    <a:pt x="118" y="90"/>
                  </a:lnTo>
                  <a:lnTo>
                    <a:pt x="131" y="79"/>
                  </a:lnTo>
                  <a:lnTo>
                    <a:pt x="145" y="69"/>
                  </a:lnTo>
                  <a:lnTo>
                    <a:pt x="159" y="59"/>
                  </a:lnTo>
                  <a:lnTo>
                    <a:pt x="175" y="50"/>
                  </a:lnTo>
                  <a:lnTo>
                    <a:pt x="190" y="42"/>
                  </a:lnTo>
                  <a:lnTo>
                    <a:pt x="206" y="34"/>
                  </a:lnTo>
                  <a:lnTo>
                    <a:pt x="222" y="27"/>
                  </a:lnTo>
                  <a:lnTo>
                    <a:pt x="238" y="20"/>
                  </a:lnTo>
                  <a:lnTo>
                    <a:pt x="255" y="15"/>
                  </a:lnTo>
                  <a:lnTo>
                    <a:pt x="272" y="10"/>
                  </a:lnTo>
                  <a:lnTo>
                    <a:pt x="289" y="7"/>
                  </a:lnTo>
                  <a:lnTo>
                    <a:pt x="306" y="4"/>
                  </a:lnTo>
                  <a:lnTo>
                    <a:pt x="324" y="2"/>
                  </a:lnTo>
                  <a:lnTo>
                    <a:pt x="341" y="0"/>
                  </a:lnTo>
                  <a:lnTo>
                    <a:pt x="359" y="0"/>
                  </a:lnTo>
                  <a:lnTo>
                    <a:pt x="377" y="0"/>
                  </a:lnTo>
                  <a:lnTo>
                    <a:pt x="395" y="2"/>
                  </a:lnTo>
                  <a:lnTo>
                    <a:pt x="414" y="4"/>
                  </a:lnTo>
                  <a:lnTo>
                    <a:pt x="432" y="7"/>
                  </a:lnTo>
                  <a:lnTo>
                    <a:pt x="449" y="10"/>
                  </a:lnTo>
                  <a:lnTo>
                    <a:pt x="466" y="15"/>
                  </a:lnTo>
                  <a:lnTo>
                    <a:pt x="482" y="20"/>
                  </a:lnTo>
                  <a:lnTo>
                    <a:pt x="499" y="27"/>
                  </a:lnTo>
                  <a:lnTo>
                    <a:pt x="515" y="34"/>
                  </a:lnTo>
                  <a:lnTo>
                    <a:pt x="531" y="42"/>
                  </a:lnTo>
                  <a:lnTo>
                    <a:pt x="546" y="50"/>
                  </a:lnTo>
                  <a:lnTo>
                    <a:pt x="561" y="60"/>
                  </a:lnTo>
                  <a:lnTo>
                    <a:pt x="575" y="70"/>
                  </a:lnTo>
                  <a:lnTo>
                    <a:pt x="589" y="80"/>
                  </a:lnTo>
                  <a:lnTo>
                    <a:pt x="603" y="92"/>
                  </a:lnTo>
                  <a:lnTo>
                    <a:pt x="616" y="104"/>
                  </a:lnTo>
                  <a:lnTo>
                    <a:pt x="628" y="117"/>
                  </a:lnTo>
                  <a:lnTo>
                    <a:pt x="640" y="130"/>
                  </a:lnTo>
                  <a:lnTo>
                    <a:pt x="651" y="144"/>
                  </a:lnTo>
                  <a:lnTo>
                    <a:pt x="662" y="158"/>
                  </a:lnTo>
                  <a:lnTo>
                    <a:pt x="671" y="172"/>
                  </a:lnTo>
                  <a:lnTo>
                    <a:pt x="680" y="187"/>
                  </a:lnTo>
                  <a:lnTo>
                    <a:pt x="688" y="202"/>
                  </a:lnTo>
                  <a:lnTo>
                    <a:pt x="695" y="218"/>
                  </a:lnTo>
                  <a:lnTo>
                    <a:pt x="702" y="234"/>
                  </a:lnTo>
                  <a:lnTo>
                    <a:pt x="707" y="251"/>
                  </a:lnTo>
                  <a:lnTo>
                    <a:pt x="712" y="267"/>
                  </a:lnTo>
                  <a:lnTo>
                    <a:pt x="715" y="284"/>
                  </a:lnTo>
                  <a:lnTo>
                    <a:pt x="718" y="301"/>
                  </a:lnTo>
                  <a:lnTo>
                    <a:pt x="720" y="317"/>
                  </a:lnTo>
                  <a:lnTo>
                    <a:pt x="722" y="335"/>
                  </a:lnTo>
                  <a:lnTo>
                    <a:pt x="722" y="352"/>
                  </a:lnTo>
                  <a:lnTo>
                    <a:pt x="722" y="370"/>
                  </a:lnTo>
                  <a:lnTo>
                    <a:pt x="720" y="387"/>
                  </a:lnTo>
                  <a:lnTo>
                    <a:pt x="718" y="405"/>
                  </a:lnTo>
                  <a:lnTo>
                    <a:pt x="715" y="422"/>
                  </a:lnTo>
                  <a:lnTo>
                    <a:pt x="712" y="439"/>
                  </a:lnTo>
                  <a:lnTo>
                    <a:pt x="707" y="456"/>
                  </a:lnTo>
                  <a:lnTo>
                    <a:pt x="702" y="472"/>
                  </a:lnTo>
                  <a:lnTo>
                    <a:pt x="695" y="488"/>
                  </a:lnTo>
                  <a:lnTo>
                    <a:pt x="688" y="504"/>
                  </a:lnTo>
                  <a:lnTo>
                    <a:pt x="681" y="519"/>
                  </a:lnTo>
                  <a:lnTo>
                    <a:pt x="672" y="534"/>
                  </a:lnTo>
                  <a:lnTo>
                    <a:pt x="663" y="548"/>
                  </a:lnTo>
                  <a:lnTo>
                    <a:pt x="652" y="562"/>
                  </a:lnTo>
                  <a:lnTo>
                    <a:pt x="641" y="575"/>
                  </a:lnTo>
                  <a:lnTo>
                    <a:pt x="629" y="588"/>
                  </a:lnTo>
                  <a:lnTo>
                    <a:pt x="617" y="601"/>
                  </a:lnTo>
                  <a:lnTo>
                    <a:pt x="603" y="613"/>
                  </a:lnTo>
                  <a:lnTo>
                    <a:pt x="589" y="625"/>
                  </a:lnTo>
                  <a:lnTo>
                    <a:pt x="575" y="636"/>
                  </a:lnTo>
                  <a:lnTo>
                    <a:pt x="560" y="646"/>
                  </a:lnTo>
                  <a:lnTo>
                    <a:pt x="545" y="655"/>
                  </a:lnTo>
                  <a:lnTo>
                    <a:pt x="530" y="664"/>
                  </a:lnTo>
                  <a:lnTo>
                    <a:pt x="514" y="673"/>
                  </a:lnTo>
                  <a:lnTo>
                    <a:pt x="498" y="680"/>
                  </a:lnTo>
                  <a:lnTo>
                    <a:pt x="481" y="686"/>
                  </a:lnTo>
                  <a:lnTo>
                    <a:pt x="465" y="691"/>
                  </a:lnTo>
                  <a:lnTo>
                    <a:pt x="448" y="696"/>
                  </a:lnTo>
                  <a:lnTo>
                    <a:pt x="431" y="700"/>
                  </a:lnTo>
                  <a:lnTo>
                    <a:pt x="413" y="703"/>
                  </a:lnTo>
                  <a:lnTo>
                    <a:pt x="395" y="705"/>
                  </a:lnTo>
                  <a:lnTo>
                    <a:pt x="377" y="706"/>
                  </a:lnTo>
                  <a:lnTo>
                    <a:pt x="359" y="706"/>
                  </a:lnTo>
                  <a:lnTo>
                    <a:pt x="341" y="706"/>
                  </a:lnTo>
                  <a:lnTo>
                    <a:pt x="324" y="705"/>
                  </a:lnTo>
                  <a:lnTo>
                    <a:pt x="307" y="703"/>
                  </a:lnTo>
                  <a:lnTo>
                    <a:pt x="289" y="700"/>
                  </a:lnTo>
                  <a:lnTo>
                    <a:pt x="272" y="696"/>
                  </a:lnTo>
                  <a:lnTo>
                    <a:pt x="256" y="691"/>
                  </a:lnTo>
                  <a:lnTo>
                    <a:pt x="239" y="686"/>
                  </a:lnTo>
                  <a:lnTo>
                    <a:pt x="223" y="680"/>
                  </a:lnTo>
                  <a:lnTo>
                    <a:pt x="207" y="673"/>
                  </a:lnTo>
                  <a:lnTo>
                    <a:pt x="191" y="664"/>
                  </a:lnTo>
                  <a:lnTo>
                    <a:pt x="176" y="656"/>
                  </a:lnTo>
                  <a:lnTo>
                    <a:pt x="160" y="646"/>
                  </a:lnTo>
                  <a:lnTo>
                    <a:pt x="145" y="636"/>
                  </a:lnTo>
                  <a:lnTo>
                    <a:pt x="132" y="626"/>
                  </a:lnTo>
                  <a:lnTo>
                    <a:pt x="118" y="614"/>
                  </a:lnTo>
                  <a:lnTo>
                    <a:pt x="105" y="602"/>
                  </a:lnTo>
                  <a:lnTo>
                    <a:pt x="93" y="589"/>
                  </a:lnTo>
                  <a:lnTo>
                    <a:pt x="81" y="576"/>
                  </a:lnTo>
                  <a:lnTo>
                    <a:pt x="70" y="562"/>
                  </a:lnTo>
                  <a:lnTo>
                    <a:pt x="60" y="548"/>
                  </a:lnTo>
                  <a:lnTo>
                    <a:pt x="50" y="534"/>
                  </a:lnTo>
                  <a:lnTo>
                    <a:pt x="42" y="519"/>
                  </a:lnTo>
                  <a:lnTo>
                    <a:pt x="34" y="503"/>
                  </a:lnTo>
                  <a:lnTo>
                    <a:pt x="27" y="488"/>
                  </a:lnTo>
                  <a:lnTo>
                    <a:pt x="20" y="472"/>
                  </a:lnTo>
                  <a:lnTo>
                    <a:pt x="15" y="456"/>
                  </a:lnTo>
                  <a:lnTo>
                    <a:pt x="10" y="438"/>
                  </a:lnTo>
                  <a:lnTo>
                    <a:pt x="7" y="421"/>
                  </a:lnTo>
                  <a:lnTo>
                    <a:pt x="4" y="404"/>
                  </a:lnTo>
                  <a:lnTo>
                    <a:pt x="1" y="387"/>
                  </a:lnTo>
                  <a:lnTo>
                    <a:pt x="0" y="370"/>
                  </a:lnTo>
                  <a:lnTo>
                    <a:pt x="0" y="352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238" y="3007"/>
              <a:ext cx="61" cy="40"/>
            </a:xfrm>
            <a:custGeom>
              <a:avLst/>
              <a:gdLst>
                <a:gd name="T0" fmla="*/ 0 w 1038"/>
                <a:gd name="T1" fmla="*/ 25 h 681"/>
                <a:gd name="T2" fmla="*/ 152 w 1038"/>
                <a:gd name="T3" fmla="*/ 115 h 681"/>
                <a:gd name="T4" fmla="*/ 189 w 1038"/>
                <a:gd name="T5" fmla="*/ 73 h 681"/>
                <a:gd name="T6" fmla="*/ 229 w 1038"/>
                <a:gd name="T7" fmla="*/ 40 h 681"/>
                <a:gd name="T8" fmla="*/ 273 w 1038"/>
                <a:gd name="T9" fmla="*/ 17 h 681"/>
                <a:gd name="T10" fmla="*/ 322 w 1038"/>
                <a:gd name="T11" fmla="*/ 4 h 681"/>
                <a:gd name="T12" fmla="*/ 377 w 1038"/>
                <a:gd name="T13" fmla="*/ 0 h 681"/>
                <a:gd name="T14" fmla="*/ 432 w 1038"/>
                <a:gd name="T15" fmla="*/ 4 h 681"/>
                <a:gd name="T16" fmla="*/ 478 w 1038"/>
                <a:gd name="T17" fmla="*/ 18 h 681"/>
                <a:gd name="T18" fmla="*/ 517 w 1038"/>
                <a:gd name="T19" fmla="*/ 41 h 681"/>
                <a:gd name="T20" fmla="*/ 549 w 1038"/>
                <a:gd name="T21" fmla="*/ 73 h 681"/>
                <a:gd name="T22" fmla="*/ 574 w 1038"/>
                <a:gd name="T23" fmla="*/ 115 h 681"/>
                <a:gd name="T24" fmla="*/ 608 w 1038"/>
                <a:gd name="T25" fmla="*/ 99 h 681"/>
                <a:gd name="T26" fmla="*/ 649 w 1038"/>
                <a:gd name="T27" fmla="*/ 60 h 681"/>
                <a:gd name="T28" fmla="*/ 692 w 1038"/>
                <a:gd name="T29" fmla="*/ 32 h 681"/>
                <a:gd name="T30" fmla="*/ 738 w 1038"/>
                <a:gd name="T31" fmla="*/ 12 h 681"/>
                <a:gd name="T32" fmla="*/ 789 w 1038"/>
                <a:gd name="T33" fmla="*/ 2 h 681"/>
                <a:gd name="T34" fmla="*/ 841 w 1038"/>
                <a:gd name="T35" fmla="*/ 0 h 681"/>
                <a:gd name="T36" fmla="*/ 885 w 1038"/>
                <a:gd name="T37" fmla="*/ 6 h 681"/>
                <a:gd name="T38" fmla="*/ 926 w 1038"/>
                <a:gd name="T39" fmla="*/ 18 h 681"/>
                <a:gd name="T40" fmla="*/ 961 w 1038"/>
                <a:gd name="T41" fmla="*/ 38 h 681"/>
                <a:gd name="T42" fmla="*/ 991 w 1038"/>
                <a:gd name="T43" fmla="*/ 63 h 681"/>
                <a:gd name="T44" fmla="*/ 1014 w 1038"/>
                <a:gd name="T45" fmla="*/ 94 h 681"/>
                <a:gd name="T46" fmla="*/ 1029 w 1038"/>
                <a:gd name="T47" fmla="*/ 130 h 681"/>
                <a:gd name="T48" fmla="*/ 1036 w 1038"/>
                <a:gd name="T49" fmla="*/ 181 h 681"/>
                <a:gd name="T50" fmla="*/ 1038 w 1038"/>
                <a:gd name="T51" fmla="*/ 283 h 681"/>
                <a:gd name="T52" fmla="*/ 887 w 1038"/>
                <a:gd name="T53" fmla="*/ 343 h 681"/>
                <a:gd name="T54" fmla="*/ 883 w 1038"/>
                <a:gd name="T55" fmla="*/ 257 h 681"/>
                <a:gd name="T56" fmla="*/ 872 w 1038"/>
                <a:gd name="T57" fmla="*/ 196 h 681"/>
                <a:gd name="T58" fmla="*/ 852 w 1038"/>
                <a:gd name="T59" fmla="*/ 159 h 681"/>
                <a:gd name="T60" fmla="*/ 821 w 1038"/>
                <a:gd name="T61" fmla="*/ 138 h 681"/>
                <a:gd name="T62" fmla="*/ 777 w 1038"/>
                <a:gd name="T63" fmla="*/ 128 h 681"/>
                <a:gd name="T64" fmla="*/ 719 w 1038"/>
                <a:gd name="T65" fmla="*/ 131 h 681"/>
                <a:gd name="T66" fmla="*/ 693 w 1038"/>
                <a:gd name="T67" fmla="*/ 138 h 681"/>
                <a:gd name="T68" fmla="*/ 670 w 1038"/>
                <a:gd name="T69" fmla="*/ 150 h 681"/>
                <a:gd name="T70" fmla="*/ 649 w 1038"/>
                <a:gd name="T71" fmla="*/ 165 h 681"/>
                <a:gd name="T72" fmla="*/ 633 w 1038"/>
                <a:gd name="T73" fmla="*/ 184 h 681"/>
                <a:gd name="T74" fmla="*/ 621 w 1038"/>
                <a:gd name="T75" fmla="*/ 208 h 681"/>
                <a:gd name="T76" fmla="*/ 605 w 1038"/>
                <a:gd name="T77" fmla="*/ 262 h 681"/>
                <a:gd name="T78" fmla="*/ 596 w 1038"/>
                <a:gd name="T79" fmla="*/ 347 h 681"/>
                <a:gd name="T80" fmla="*/ 445 w 1038"/>
                <a:gd name="T81" fmla="*/ 681 h 681"/>
                <a:gd name="T82" fmla="*/ 443 w 1038"/>
                <a:gd name="T83" fmla="*/ 287 h 681"/>
                <a:gd name="T84" fmla="*/ 434 w 1038"/>
                <a:gd name="T85" fmla="*/ 220 h 681"/>
                <a:gd name="T86" fmla="*/ 416 w 1038"/>
                <a:gd name="T87" fmla="*/ 174 h 681"/>
                <a:gd name="T88" fmla="*/ 387 w 1038"/>
                <a:gd name="T89" fmla="*/ 146 h 681"/>
                <a:gd name="T90" fmla="*/ 347 w 1038"/>
                <a:gd name="T91" fmla="*/ 131 h 681"/>
                <a:gd name="T92" fmla="*/ 303 w 1038"/>
                <a:gd name="T93" fmla="*/ 128 h 681"/>
                <a:gd name="T94" fmla="*/ 272 w 1038"/>
                <a:gd name="T95" fmla="*/ 133 h 681"/>
                <a:gd name="T96" fmla="*/ 243 w 1038"/>
                <a:gd name="T97" fmla="*/ 143 h 681"/>
                <a:gd name="T98" fmla="*/ 216 w 1038"/>
                <a:gd name="T99" fmla="*/ 159 h 681"/>
                <a:gd name="T100" fmla="*/ 194 w 1038"/>
                <a:gd name="T101" fmla="*/ 178 h 681"/>
                <a:gd name="T102" fmla="*/ 175 w 1038"/>
                <a:gd name="T103" fmla="*/ 203 h 681"/>
                <a:gd name="T104" fmla="*/ 158 w 1038"/>
                <a:gd name="T105" fmla="*/ 243 h 681"/>
                <a:gd name="T106" fmla="*/ 151 w 1038"/>
                <a:gd name="T107" fmla="*/ 306 h 681"/>
                <a:gd name="T108" fmla="*/ 150 w 1038"/>
                <a:gd name="T109" fmla="*/ 681 h 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38" h="681">
                  <a:moveTo>
                    <a:pt x="150" y="681"/>
                  </a:moveTo>
                  <a:lnTo>
                    <a:pt x="0" y="681"/>
                  </a:lnTo>
                  <a:lnTo>
                    <a:pt x="0" y="25"/>
                  </a:lnTo>
                  <a:lnTo>
                    <a:pt x="141" y="25"/>
                  </a:lnTo>
                  <a:lnTo>
                    <a:pt x="141" y="132"/>
                  </a:lnTo>
                  <a:lnTo>
                    <a:pt x="152" y="115"/>
                  </a:lnTo>
                  <a:lnTo>
                    <a:pt x="165" y="100"/>
                  </a:lnTo>
                  <a:lnTo>
                    <a:pt x="177" y="86"/>
                  </a:lnTo>
                  <a:lnTo>
                    <a:pt x="189" y="73"/>
                  </a:lnTo>
                  <a:lnTo>
                    <a:pt x="202" y="61"/>
                  </a:lnTo>
                  <a:lnTo>
                    <a:pt x="216" y="50"/>
                  </a:lnTo>
                  <a:lnTo>
                    <a:pt x="229" y="40"/>
                  </a:lnTo>
                  <a:lnTo>
                    <a:pt x="243" y="32"/>
                  </a:lnTo>
                  <a:lnTo>
                    <a:pt x="258" y="25"/>
                  </a:lnTo>
                  <a:lnTo>
                    <a:pt x="273" y="17"/>
                  </a:lnTo>
                  <a:lnTo>
                    <a:pt x="289" y="12"/>
                  </a:lnTo>
                  <a:lnTo>
                    <a:pt x="305" y="7"/>
                  </a:lnTo>
                  <a:lnTo>
                    <a:pt x="322" y="4"/>
                  </a:lnTo>
                  <a:lnTo>
                    <a:pt x="340" y="2"/>
                  </a:lnTo>
                  <a:lnTo>
                    <a:pt x="358" y="0"/>
                  </a:lnTo>
                  <a:lnTo>
                    <a:pt x="377" y="0"/>
                  </a:lnTo>
                  <a:lnTo>
                    <a:pt x="396" y="0"/>
                  </a:lnTo>
                  <a:lnTo>
                    <a:pt x="415" y="2"/>
                  </a:lnTo>
                  <a:lnTo>
                    <a:pt x="432" y="4"/>
                  </a:lnTo>
                  <a:lnTo>
                    <a:pt x="448" y="8"/>
                  </a:lnTo>
                  <a:lnTo>
                    <a:pt x="464" y="12"/>
                  </a:lnTo>
                  <a:lnTo>
                    <a:pt x="478" y="18"/>
                  </a:lnTo>
                  <a:lnTo>
                    <a:pt x="492" y="25"/>
                  </a:lnTo>
                  <a:lnTo>
                    <a:pt x="505" y="33"/>
                  </a:lnTo>
                  <a:lnTo>
                    <a:pt x="517" y="41"/>
                  </a:lnTo>
                  <a:lnTo>
                    <a:pt x="529" y="51"/>
                  </a:lnTo>
                  <a:lnTo>
                    <a:pt x="539" y="61"/>
                  </a:lnTo>
                  <a:lnTo>
                    <a:pt x="549" y="73"/>
                  </a:lnTo>
                  <a:lnTo>
                    <a:pt x="558" y="86"/>
                  </a:lnTo>
                  <a:lnTo>
                    <a:pt x="567" y="100"/>
                  </a:lnTo>
                  <a:lnTo>
                    <a:pt x="574" y="115"/>
                  </a:lnTo>
                  <a:lnTo>
                    <a:pt x="581" y="130"/>
                  </a:lnTo>
                  <a:lnTo>
                    <a:pt x="594" y="114"/>
                  </a:lnTo>
                  <a:lnTo>
                    <a:pt x="608" y="99"/>
                  </a:lnTo>
                  <a:lnTo>
                    <a:pt x="621" y="85"/>
                  </a:lnTo>
                  <a:lnTo>
                    <a:pt x="635" y="72"/>
                  </a:lnTo>
                  <a:lnTo>
                    <a:pt x="649" y="60"/>
                  </a:lnTo>
                  <a:lnTo>
                    <a:pt x="664" y="50"/>
                  </a:lnTo>
                  <a:lnTo>
                    <a:pt x="678" y="40"/>
                  </a:lnTo>
                  <a:lnTo>
                    <a:pt x="692" y="32"/>
                  </a:lnTo>
                  <a:lnTo>
                    <a:pt x="707" y="24"/>
                  </a:lnTo>
                  <a:lnTo>
                    <a:pt x="722" y="17"/>
                  </a:lnTo>
                  <a:lnTo>
                    <a:pt x="738" y="12"/>
                  </a:lnTo>
                  <a:lnTo>
                    <a:pt x="755" y="7"/>
                  </a:lnTo>
                  <a:lnTo>
                    <a:pt x="771" y="4"/>
                  </a:lnTo>
                  <a:lnTo>
                    <a:pt x="789" y="2"/>
                  </a:lnTo>
                  <a:lnTo>
                    <a:pt x="806" y="0"/>
                  </a:lnTo>
                  <a:lnTo>
                    <a:pt x="825" y="0"/>
                  </a:lnTo>
                  <a:lnTo>
                    <a:pt x="841" y="0"/>
                  </a:lnTo>
                  <a:lnTo>
                    <a:pt x="856" y="1"/>
                  </a:lnTo>
                  <a:lnTo>
                    <a:pt x="871" y="3"/>
                  </a:lnTo>
                  <a:lnTo>
                    <a:pt x="885" y="6"/>
                  </a:lnTo>
                  <a:lnTo>
                    <a:pt x="899" y="9"/>
                  </a:lnTo>
                  <a:lnTo>
                    <a:pt x="913" y="13"/>
                  </a:lnTo>
                  <a:lnTo>
                    <a:pt x="926" y="18"/>
                  </a:lnTo>
                  <a:lnTo>
                    <a:pt x="939" y="24"/>
                  </a:lnTo>
                  <a:lnTo>
                    <a:pt x="950" y="31"/>
                  </a:lnTo>
                  <a:lnTo>
                    <a:pt x="961" y="38"/>
                  </a:lnTo>
                  <a:lnTo>
                    <a:pt x="972" y="45"/>
                  </a:lnTo>
                  <a:lnTo>
                    <a:pt x="982" y="54"/>
                  </a:lnTo>
                  <a:lnTo>
                    <a:pt x="991" y="63"/>
                  </a:lnTo>
                  <a:lnTo>
                    <a:pt x="999" y="72"/>
                  </a:lnTo>
                  <a:lnTo>
                    <a:pt x="1007" y="83"/>
                  </a:lnTo>
                  <a:lnTo>
                    <a:pt x="1014" y="94"/>
                  </a:lnTo>
                  <a:lnTo>
                    <a:pt x="1020" y="105"/>
                  </a:lnTo>
                  <a:lnTo>
                    <a:pt x="1025" y="117"/>
                  </a:lnTo>
                  <a:lnTo>
                    <a:pt x="1029" y="130"/>
                  </a:lnTo>
                  <a:lnTo>
                    <a:pt x="1032" y="145"/>
                  </a:lnTo>
                  <a:lnTo>
                    <a:pt x="1035" y="161"/>
                  </a:lnTo>
                  <a:lnTo>
                    <a:pt x="1036" y="181"/>
                  </a:lnTo>
                  <a:lnTo>
                    <a:pt x="1037" y="203"/>
                  </a:lnTo>
                  <a:lnTo>
                    <a:pt x="1038" y="229"/>
                  </a:lnTo>
                  <a:lnTo>
                    <a:pt x="1038" y="283"/>
                  </a:lnTo>
                  <a:lnTo>
                    <a:pt x="1038" y="681"/>
                  </a:lnTo>
                  <a:lnTo>
                    <a:pt x="887" y="681"/>
                  </a:lnTo>
                  <a:lnTo>
                    <a:pt x="887" y="343"/>
                  </a:lnTo>
                  <a:lnTo>
                    <a:pt x="887" y="312"/>
                  </a:lnTo>
                  <a:lnTo>
                    <a:pt x="886" y="283"/>
                  </a:lnTo>
                  <a:lnTo>
                    <a:pt x="883" y="257"/>
                  </a:lnTo>
                  <a:lnTo>
                    <a:pt x="880" y="233"/>
                  </a:lnTo>
                  <a:lnTo>
                    <a:pt x="876" y="213"/>
                  </a:lnTo>
                  <a:lnTo>
                    <a:pt x="872" y="196"/>
                  </a:lnTo>
                  <a:lnTo>
                    <a:pt x="866" y="181"/>
                  </a:lnTo>
                  <a:lnTo>
                    <a:pt x="859" y="169"/>
                  </a:lnTo>
                  <a:lnTo>
                    <a:pt x="852" y="159"/>
                  </a:lnTo>
                  <a:lnTo>
                    <a:pt x="843" y="151"/>
                  </a:lnTo>
                  <a:lnTo>
                    <a:pt x="832" y="144"/>
                  </a:lnTo>
                  <a:lnTo>
                    <a:pt x="821" y="138"/>
                  </a:lnTo>
                  <a:lnTo>
                    <a:pt x="808" y="133"/>
                  </a:lnTo>
                  <a:lnTo>
                    <a:pt x="793" y="130"/>
                  </a:lnTo>
                  <a:lnTo>
                    <a:pt x="777" y="128"/>
                  </a:lnTo>
                  <a:lnTo>
                    <a:pt x="760" y="128"/>
                  </a:lnTo>
                  <a:lnTo>
                    <a:pt x="739" y="128"/>
                  </a:lnTo>
                  <a:lnTo>
                    <a:pt x="719" y="131"/>
                  </a:lnTo>
                  <a:lnTo>
                    <a:pt x="710" y="133"/>
                  </a:lnTo>
                  <a:lnTo>
                    <a:pt x="701" y="136"/>
                  </a:lnTo>
                  <a:lnTo>
                    <a:pt x="693" y="138"/>
                  </a:lnTo>
                  <a:lnTo>
                    <a:pt x="685" y="142"/>
                  </a:lnTo>
                  <a:lnTo>
                    <a:pt x="677" y="145"/>
                  </a:lnTo>
                  <a:lnTo>
                    <a:pt x="670" y="150"/>
                  </a:lnTo>
                  <a:lnTo>
                    <a:pt x="663" y="154"/>
                  </a:lnTo>
                  <a:lnTo>
                    <a:pt x="655" y="159"/>
                  </a:lnTo>
                  <a:lnTo>
                    <a:pt x="649" y="165"/>
                  </a:lnTo>
                  <a:lnTo>
                    <a:pt x="644" y="171"/>
                  </a:lnTo>
                  <a:lnTo>
                    <a:pt x="638" y="177"/>
                  </a:lnTo>
                  <a:lnTo>
                    <a:pt x="633" y="184"/>
                  </a:lnTo>
                  <a:lnTo>
                    <a:pt x="629" y="191"/>
                  </a:lnTo>
                  <a:lnTo>
                    <a:pt x="625" y="199"/>
                  </a:lnTo>
                  <a:lnTo>
                    <a:pt x="621" y="208"/>
                  </a:lnTo>
                  <a:lnTo>
                    <a:pt x="617" y="217"/>
                  </a:lnTo>
                  <a:lnTo>
                    <a:pt x="611" y="239"/>
                  </a:lnTo>
                  <a:lnTo>
                    <a:pt x="605" y="262"/>
                  </a:lnTo>
                  <a:lnTo>
                    <a:pt x="601" y="288"/>
                  </a:lnTo>
                  <a:lnTo>
                    <a:pt x="598" y="316"/>
                  </a:lnTo>
                  <a:lnTo>
                    <a:pt x="596" y="347"/>
                  </a:lnTo>
                  <a:lnTo>
                    <a:pt x="596" y="381"/>
                  </a:lnTo>
                  <a:lnTo>
                    <a:pt x="596" y="681"/>
                  </a:lnTo>
                  <a:lnTo>
                    <a:pt x="445" y="681"/>
                  </a:lnTo>
                  <a:lnTo>
                    <a:pt x="445" y="343"/>
                  </a:lnTo>
                  <a:lnTo>
                    <a:pt x="445" y="314"/>
                  </a:lnTo>
                  <a:lnTo>
                    <a:pt x="443" y="287"/>
                  </a:lnTo>
                  <a:lnTo>
                    <a:pt x="441" y="263"/>
                  </a:lnTo>
                  <a:lnTo>
                    <a:pt x="438" y="241"/>
                  </a:lnTo>
                  <a:lnTo>
                    <a:pt x="434" y="220"/>
                  </a:lnTo>
                  <a:lnTo>
                    <a:pt x="429" y="202"/>
                  </a:lnTo>
                  <a:lnTo>
                    <a:pt x="423" y="187"/>
                  </a:lnTo>
                  <a:lnTo>
                    <a:pt x="416" y="174"/>
                  </a:lnTo>
                  <a:lnTo>
                    <a:pt x="407" y="163"/>
                  </a:lnTo>
                  <a:lnTo>
                    <a:pt x="397" y="154"/>
                  </a:lnTo>
                  <a:lnTo>
                    <a:pt x="387" y="146"/>
                  </a:lnTo>
                  <a:lnTo>
                    <a:pt x="375" y="139"/>
                  </a:lnTo>
                  <a:lnTo>
                    <a:pt x="362" y="134"/>
                  </a:lnTo>
                  <a:lnTo>
                    <a:pt x="347" y="131"/>
                  </a:lnTo>
                  <a:lnTo>
                    <a:pt x="331" y="128"/>
                  </a:lnTo>
                  <a:lnTo>
                    <a:pt x="314" y="128"/>
                  </a:lnTo>
                  <a:lnTo>
                    <a:pt x="303" y="128"/>
                  </a:lnTo>
                  <a:lnTo>
                    <a:pt x="292" y="129"/>
                  </a:lnTo>
                  <a:lnTo>
                    <a:pt x="282" y="130"/>
                  </a:lnTo>
                  <a:lnTo>
                    <a:pt x="272" y="133"/>
                  </a:lnTo>
                  <a:lnTo>
                    <a:pt x="262" y="135"/>
                  </a:lnTo>
                  <a:lnTo>
                    <a:pt x="252" y="139"/>
                  </a:lnTo>
                  <a:lnTo>
                    <a:pt x="243" y="143"/>
                  </a:lnTo>
                  <a:lnTo>
                    <a:pt x="233" y="148"/>
                  </a:lnTo>
                  <a:lnTo>
                    <a:pt x="224" y="153"/>
                  </a:lnTo>
                  <a:lnTo>
                    <a:pt x="216" y="159"/>
                  </a:lnTo>
                  <a:lnTo>
                    <a:pt x="208" y="165"/>
                  </a:lnTo>
                  <a:lnTo>
                    <a:pt x="201" y="171"/>
                  </a:lnTo>
                  <a:lnTo>
                    <a:pt x="194" y="178"/>
                  </a:lnTo>
                  <a:lnTo>
                    <a:pt x="187" y="186"/>
                  </a:lnTo>
                  <a:lnTo>
                    <a:pt x="181" y="194"/>
                  </a:lnTo>
                  <a:lnTo>
                    <a:pt x="175" y="203"/>
                  </a:lnTo>
                  <a:lnTo>
                    <a:pt x="169" y="215"/>
                  </a:lnTo>
                  <a:lnTo>
                    <a:pt x="164" y="228"/>
                  </a:lnTo>
                  <a:lnTo>
                    <a:pt x="158" y="243"/>
                  </a:lnTo>
                  <a:lnTo>
                    <a:pt x="155" y="259"/>
                  </a:lnTo>
                  <a:lnTo>
                    <a:pt x="153" y="279"/>
                  </a:lnTo>
                  <a:lnTo>
                    <a:pt x="151" y="306"/>
                  </a:lnTo>
                  <a:lnTo>
                    <a:pt x="150" y="340"/>
                  </a:lnTo>
                  <a:lnTo>
                    <a:pt x="150" y="381"/>
                  </a:lnTo>
                  <a:lnTo>
                    <a:pt x="150" y="68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8"/>
            <p:cNvSpPr>
              <a:spLocks noEditPoints="1"/>
            </p:cNvSpPr>
            <p:nvPr userDrawn="1"/>
          </p:nvSpPr>
          <p:spPr bwMode="auto">
            <a:xfrm>
              <a:off x="5317" y="3007"/>
              <a:ext cx="39" cy="58"/>
            </a:xfrm>
            <a:custGeom>
              <a:avLst/>
              <a:gdLst>
                <a:gd name="T0" fmla="*/ 152 w 665"/>
                <a:gd name="T1" fmla="*/ 419 h 988"/>
                <a:gd name="T2" fmla="*/ 179 w 665"/>
                <a:gd name="T3" fmla="*/ 488 h 988"/>
                <a:gd name="T4" fmla="*/ 202 w 665"/>
                <a:gd name="T5" fmla="*/ 520 h 988"/>
                <a:gd name="T6" fmla="*/ 231 w 665"/>
                <a:gd name="T7" fmla="*/ 544 h 988"/>
                <a:gd name="T8" fmla="*/ 263 w 665"/>
                <a:gd name="T9" fmla="*/ 561 h 988"/>
                <a:gd name="T10" fmla="*/ 310 w 665"/>
                <a:gd name="T11" fmla="*/ 572 h 988"/>
                <a:gd name="T12" fmla="*/ 379 w 665"/>
                <a:gd name="T13" fmla="*/ 567 h 988"/>
                <a:gd name="T14" fmla="*/ 413 w 665"/>
                <a:gd name="T15" fmla="*/ 555 h 988"/>
                <a:gd name="T16" fmla="*/ 442 w 665"/>
                <a:gd name="T17" fmla="*/ 535 h 988"/>
                <a:gd name="T18" fmla="*/ 467 w 665"/>
                <a:gd name="T19" fmla="*/ 509 h 988"/>
                <a:gd name="T20" fmla="*/ 490 w 665"/>
                <a:gd name="T21" fmla="*/ 467 h 988"/>
                <a:gd name="T22" fmla="*/ 507 w 665"/>
                <a:gd name="T23" fmla="*/ 380 h 988"/>
                <a:gd name="T24" fmla="*/ 501 w 665"/>
                <a:gd name="T25" fmla="*/ 283 h 988"/>
                <a:gd name="T26" fmla="*/ 476 w 665"/>
                <a:gd name="T27" fmla="*/ 215 h 988"/>
                <a:gd name="T28" fmla="*/ 453 w 665"/>
                <a:gd name="T29" fmla="*/ 185 h 988"/>
                <a:gd name="T30" fmla="*/ 425 w 665"/>
                <a:gd name="T31" fmla="*/ 161 h 988"/>
                <a:gd name="T32" fmla="*/ 393 w 665"/>
                <a:gd name="T33" fmla="*/ 145 h 988"/>
                <a:gd name="T34" fmla="*/ 347 w 665"/>
                <a:gd name="T35" fmla="*/ 135 h 988"/>
                <a:gd name="T36" fmla="*/ 276 w 665"/>
                <a:gd name="T37" fmla="*/ 139 h 988"/>
                <a:gd name="T38" fmla="*/ 241 w 665"/>
                <a:gd name="T39" fmla="*/ 152 h 988"/>
                <a:gd name="T40" fmla="*/ 212 w 665"/>
                <a:gd name="T41" fmla="*/ 171 h 988"/>
                <a:gd name="T42" fmla="*/ 187 w 665"/>
                <a:gd name="T43" fmla="*/ 198 h 988"/>
                <a:gd name="T44" fmla="*/ 164 w 665"/>
                <a:gd name="T45" fmla="*/ 240 h 988"/>
                <a:gd name="T46" fmla="*/ 146 w 665"/>
                <a:gd name="T47" fmla="*/ 324 h 988"/>
                <a:gd name="T48" fmla="*/ 150 w 665"/>
                <a:gd name="T49" fmla="*/ 24 h 988"/>
                <a:gd name="T50" fmla="*/ 174 w 665"/>
                <a:gd name="T51" fmla="*/ 88 h 988"/>
                <a:gd name="T52" fmla="*/ 220 w 665"/>
                <a:gd name="T53" fmla="*/ 44 h 988"/>
                <a:gd name="T54" fmla="*/ 280 w 665"/>
                <a:gd name="T55" fmla="*/ 13 h 988"/>
                <a:gd name="T56" fmla="*/ 353 w 665"/>
                <a:gd name="T57" fmla="*/ 1 h 988"/>
                <a:gd name="T58" fmla="*/ 419 w 665"/>
                <a:gd name="T59" fmla="*/ 3 h 988"/>
                <a:gd name="T60" fmla="*/ 477 w 665"/>
                <a:gd name="T61" fmla="*/ 18 h 988"/>
                <a:gd name="T62" fmla="*/ 528 w 665"/>
                <a:gd name="T63" fmla="*/ 46 h 988"/>
                <a:gd name="T64" fmla="*/ 574 w 665"/>
                <a:gd name="T65" fmla="*/ 86 h 988"/>
                <a:gd name="T66" fmla="*/ 612 w 665"/>
                <a:gd name="T67" fmla="*/ 135 h 988"/>
                <a:gd name="T68" fmla="*/ 640 w 665"/>
                <a:gd name="T69" fmla="*/ 193 h 988"/>
                <a:gd name="T70" fmla="*/ 657 w 665"/>
                <a:gd name="T71" fmla="*/ 259 h 988"/>
                <a:gd name="T72" fmla="*/ 665 w 665"/>
                <a:gd name="T73" fmla="*/ 331 h 988"/>
                <a:gd name="T74" fmla="*/ 663 w 665"/>
                <a:gd name="T75" fmla="*/ 410 h 988"/>
                <a:gd name="T76" fmla="*/ 650 w 665"/>
                <a:gd name="T77" fmla="*/ 482 h 988"/>
                <a:gd name="T78" fmla="*/ 628 w 665"/>
                <a:gd name="T79" fmla="*/ 545 h 988"/>
                <a:gd name="T80" fmla="*/ 595 w 665"/>
                <a:gd name="T81" fmla="*/ 599 h 988"/>
                <a:gd name="T82" fmla="*/ 554 w 665"/>
                <a:gd name="T83" fmla="*/ 643 h 988"/>
                <a:gd name="T84" fmla="*/ 504 w 665"/>
                <a:gd name="T85" fmla="*/ 676 h 988"/>
                <a:gd name="T86" fmla="*/ 447 w 665"/>
                <a:gd name="T87" fmla="*/ 697 h 988"/>
                <a:gd name="T88" fmla="*/ 384 w 665"/>
                <a:gd name="T89" fmla="*/ 706 h 988"/>
                <a:gd name="T90" fmla="*/ 317 w 665"/>
                <a:gd name="T91" fmla="*/ 703 h 988"/>
                <a:gd name="T92" fmla="*/ 257 w 665"/>
                <a:gd name="T93" fmla="*/ 685 h 988"/>
                <a:gd name="T94" fmla="*/ 205 w 665"/>
                <a:gd name="T95" fmla="*/ 653 h 988"/>
                <a:gd name="T96" fmla="*/ 160 w 665"/>
                <a:gd name="T97" fmla="*/ 608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5" h="988">
                  <a:moveTo>
                    <a:pt x="145" y="349"/>
                  </a:moveTo>
                  <a:lnTo>
                    <a:pt x="146" y="374"/>
                  </a:lnTo>
                  <a:lnTo>
                    <a:pt x="148" y="397"/>
                  </a:lnTo>
                  <a:lnTo>
                    <a:pt x="152" y="419"/>
                  </a:lnTo>
                  <a:lnTo>
                    <a:pt x="158" y="440"/>
                  </a:lnTo>
                  <a:lnTo>
                    <a:pt x="165" y="461"/>
                  </a:lnTo>
                  <a:lnTo>
                    <a:pt x="174" y="479"/>
                  </a:lnTo>
                  <a:lnTo>
                    <a:pt x="179" y="488"/>
                  </a:lnTo>
                  <a:lnTo>
                    <a:pt x="184" y="496"/>
                  </a:lnTo>
                  <a:lnTo>
                    <a:pt x="190" y="504"/>
                  </a:lnTo>
                  <a:lnTo>
                    <a:pt x="196" y="512"/>
                  </a:lnTo>
                  <a:lnTo>
                    <a:pt x="202" y="520"/>
                  </a:lnTo>
                  <a:lnTo>
                    <a:pt x="209" y="526"/>
                  </a:lnTo>
                  <a:lnTo>
                    <a:pt x="216" y="533"/>
                  </a:lnTo>
                  <a:lnTo>
                    <a:pt x="223" y="539"/>
                  </a:lnTo>
                  <a:lnTo>
                    <a:pt x="231" y="544"/>
                  </a:lnTo>
                  <a:lnTo>
                    <a:pt x="238" y="549"/>
                  </a:lnTo>
                  <a:lnTo>
                    <a:pt x="246" y="554"/>
                  </a:lnTo>
                  <a:lnTo>
                    <a:pt x="254" y="558"/>
                  </a:lnTo>
                  <a:lnTo>
                    <a:pt x="263" y="561"/>
                  </a:lnTo>
                  <a:lnTo>
                    <a:pt x="272" y="564"/>
                  </a:lnTo>
                  <a:lnTo>
                    <a:pt x="280" y="567"/>
                  </a:lnTo>
                  <a:lnTo>
                    <a:pt x="290" y="569"/>
                  </a:lnTo>
                  <a:lnTo>
                    <a:pt x="310" y="572"/>
                  </a:lnTo>
                  <a:lnTo>
                    <a:pt x="330" y="573"/>
                  </a:lnTo>
                  <a:lnTo>
                    <a:pt x="351" y="572"/>
                  </a:lnTo>
                  <a:lnTo>
                    <a:pt x="370" y="569"/>
                  </a:lnTo>
                  <a:lnTo>
                    <a:pt x="379" y="567"/>
                  </a:lnTo>
                  <a:lnTo>
                    <a:pt x="388" y="565"/>
                  </a:lnTo>
                  <a:lnTo>
                    <a:pt x="397" y="562"/>
                  </a:lnTo>
                  <a:lnTo>
                    <a:pt x="405" y="559"/>
                  </a:lnTo>
                  <a:lnTo>
                    <a:pt x="413" y="555"/>
                  </a:lnTo>
                  <a:lnTo>
                    <a:pt x="421" y="551"/>
                  </a:lnTo>
                  <a:lnTo>
                    <a:pt x="428" y="546"/>
                  </a:lnTo>
                  <a:lnTo>
                    <a:pt x="436" y="541"/>
                  </a:lnTo>
                  <a:lnTo>
                    <a:pt x="442" y="535"/>
                  </a:lnTo>
                  <a:lnTo>
                    <a:pt x="449" y="529"/>
                  </a:lnTo>
                  <a:lnTo>
                    <a:pt x="455" y="523"/>
                  </a:lnTo>
                  <a:lnTo>
                    <a:pt x="461" y="516"/>
                  </a:lnTo>
                  <a:lnTo>
                    <a:pt x="467" y="509"/>
                  </a:lnTo>
                  <a:lnTo>
                    <a:pt x="472" y="501"/>
                  </a:lnTo>
                  <a:lnTo>
                    <a:pt x="477" y="493"/>
                  </a:lnTo>
                  <a:lnTo>
                    <a:pt x="482" y="485"/>
                  </a:lnTo>
                  <a:lnTo>
                    <a:pt x="490" y="467"/>
                  </a:lnTo>
                  <a:lnTo>
                    <a:pt x="496" y="447"/>
                  </a:lnTo>
                  <a:lnTo>
                    <a:pt x="501" y="426"/>
                  </a:lnTo>
                  <a:lnTo>
                    <a:pt x="505" y="404"/>
                  </a:lnTo>
                  <a:lnTo>
                    <a:pt x="507" y="380"/>
                  </a:lnTo>
                  <a:lnTo>
                    <a:pt x="508" y="355"/>
                  </a:lnTo>
                  <a:lnTo>
                    <a:pt x="507" y="330"/>
                  </a:lnTo>
                  <a:lnTo>
                    <a:pt x="505" y="306"/>
                  </a:lnTo>
                  <a:lnTo>
                    <a:pt x="501" y="283"/>
                  </a:lnTo>
                  <a:lnTo>
                    <a:pt x="496" y="263"/>
                  </a:lnTo>
                  <a:lnTo>
                    <a:pt x="489" y="243"/>
                  </a:lnTo>
                  <a:lnTo>
                    <a:pt x="480" y="224"/>
                  </a:lnTo>
                  <a:lnTo>
                    <a:pt x="476" y="215"/>
                  </a:lnTo>
                  <a:lnTo>
                    <a:pt x="471" y="207"/>
                  </a:lnTo>
                  <a:lnTo>
                    <a:pt x="465" y="199"/>
                  </a:lnTo>
                  <a:lnTo>
                    <a:pt x="459" y="192"/>
                  </a:lnTo>
                  <a:lnTo>
                    <a:pt x="453" y="185"/>
                  </a:lnTo>
                  <a:lnTo>
                    <a:pt x="446" y="178"/>
                  </a:lnTo>
                  <a:lnTo>
                    <a:pt x="440" y="172"/>
                  </a:lnTo>
                  <a:lnTo>
                    <a:pt x="433" y="166"/>
                  </a:lnTo>
                  <a:lnTo>
                    <a:pt x="425" y="161"/>
                  </a:lnTo>
                  <a:lnTo>
                    <a:pt x="418" y="156"/>
                  </a:lnTo>
                  <a:lnTo>
                    <a:pt x="410" y="152"/>
                  </a:lnTo>
                  <a:lnTo>
                    <a:pt x="402" y="148"/>
                  </a:lnTo>
                  <a:lnTo>
                    <a:pt x="393" y="145"/>
                  </a:lnTo>
                  <a:lnTo>
                    <a:pt x="384" y="142"/>
                  </a:lnTo>
                  <a:lnTo>
                    <a:pt x="375" y="139"/>
                  </a:lnTo>
                  <a:lnTo>
                    <a:pt x="366" y="137"/>
                  </a:lnTo>
                  <a:lnTo>
                    <a:pt x="347" y="135"/>
                  </a:lnTo>
                  <a:lnTo>
                    <a:pt x="326" y="134"/>
                  </a:lnTo>
                  <a:lnTo>
                    <a:pt x="305" y="135"/>
                  </a:lnTo>
                  <a:lnTo>
                    <a:pt x="285" y="137"/>
                  </a:lnTo>
                  <a:lnTo>
                    <a:pt x="276" y="139"/>
                  </a:lnTo>
                  <a:lnTo>
                    <a:pt x="267" y="142"/>
                  </a:lnTo>
                  <a:lnTo>
                    <a:pt x="258" y="144"/>
                  </a:lnTo>
                  <a:lnTo>
                    <a:pt x="250" y="148"/>
                  </a:lnTo>
                  <a:lnTo>
                    <a:pt x="241" y="152"/>
                  </a:lnTo>
                  <a:lnTo>
                    <a:pt x="234" y="156"/>
                  </a:lnTo>
                  <a:lnTo>
                    <a:pt x="226" y="160"/>
                  </a:lnTo>
                  <a:lnTo>
                    <a:pt x="219" y="165"/>
                  </a:lnTo>
                  <a:lnTo>
                    <a:pt x="212" y="171"/>
                  </a:lnTo>
                  <a:lnTo>
                    <a:pt x="205" y="177"/>
                  </a:lnTo>
                  <a:lnTo>
                    <a:pt x="199" y="183"/>
                  </a:lnTo>
                  <a:lnTo>
                    <a:pt x="193" y="190"/>
                  </a:lnTo>
                  <a:lnTo>
                    <a:pt x="187" y="198"/>
                  </a:lnTo>
                  <a:lnTo>
                    <a:pt x="182" y="205"/>
                  </a:lnTo>
                  <a:lnTo>
                    <a:pt x="177" y="213"/>
                  </a:lnTo>
                  <a:lnTo>
                    <a:pt x="172" y="221"/>
                  </a:lnTo>
                  <a:lnTo>
                    <a:pt x="164" y="240"/>
                  </a:lnTo>
                  <a:lnTo>
                    <a:pt x="157" y="259"/>
                  </a:lnTo>
                  <a:lnTo>
                    <a:pt x="152" y="279"/>
                  </a:lnTo>
                  <a:lnTo>
                    <a:pt x="148" y="301"/>
                  </a:lnTo>
                  <a:lnTo>
                    <a:pt x="146" y="324"/>
                  </a:lnTo>
                  <a:lnTo>
                    <a:pt x="145" y="349"/>
                  </a:lnTo>
                  <a:close/>
                  <a:moveTo>
                    <a:pt x="0" y="988"/>
                  </a:moveTo>
                  <a:lnTo>
                    <a:pt x="0" y="24"/>
                  </a:lnTo>
                  <a:lnTo>
                    <a:pt x="150" y="24"/>
                  </a:lnTo>
                  <a:lnTo>
                    <a:pt x="150" y="130"/>
                  </a:lnTo>
                  <a:lnTo>
                    <a:pt x="157" y="115"/>
                  </a:lnTo>
                  <a:lnTo>
                    <a:pt x="165" y="101"/>
                  </a:lnTo>
                  <a:lnTo>
                    <a:pt x="174" y="88"/>
                  </a:lnTo>
                  <a:lnTo>
                    <a:pt x="184" y="75"/>
                  </a:lnTo>
                  <a:lnTo>
                    <a:pt x="195" y="64"/>
                  </a:lnTo>
                  <a:lnTo>
                    <a:pt x="207" y="53"/>
                  </a:lnTo>
                  <a:lnTo>
                    <a:pt x="220" y="44"/>
                  </a:lnTo>
                  <a:lnTo>
                    <a:pt x="234" y="35"/>
                  </a:lnTo>
                  <a:lnTo>
                    <a:pt x="248" y="27"/>
                  </a:lnTo>
                  <a:lnTo>
                    <a:pt x="264" y="19"/>
                  </a:lnTo>
                  <a:lnTo>
                    <a:pt x="280" y="13"/>
                  </a:lnTo>
                  <a:lnTo>
                    <a:pt x="297" y="9"/>
                  </a:lnTo>
                  <a:lnTo>
                    <a:pt x="315" y="5"/>
                  </a:lnTo>
                  <a:lnTo>
                    <a:pt x="334" y="2"/>
                  </a:lnTo>
                  <a:lnTo>
                    <a:pt x="353" y="1"/>
                  </a:lnTo>
                  <a:lnTo>
                    <a:pt x="372" y="0"/>
                  </a:lnTo>
                  <a:lnTo>
                    <a:pt x="388" y="0"/>
                  </a:lnTo>
                  <a:lnTo>
                    <a:pt x="404" y="2"/>
                  </a:lnTo>
                  <a:lnTo>
                    <a:pt x="419" y="3"/>
                  </a:lnTo>
                  <a:lnTo>
                    <a:pt x="434" y="6"/>
                  </a:lnTo>
                  <a:lnTo>
                    <a:pt x="449" y="9"/>
                  </a:lnTo>
                  <a:lnTo>
                    <a:pt x="463" y="14"/>
                  </a:lnTo>
                  <a:lnTo>
                    <a:pt x="477" y="18"/>
                  </a:lnTo>
                  <a:lnTo>
                    <a:pt x="490" y="25"/>
                  </a:lnTo>
                  <a:lnTo>
                    <a:pt x="503" y="31"/>
                  </a:lnTo>
                  <a:lnTo>
                    <a:pt x="516" y="39"/>
                  </a:lnTo>
                  <a:lnTo>
                    <a:pt x="528" y="46"/>
                  </a:lnTo>
                  <a:lnTo>
                    <a:pt x="540" y="55"/>
                  </a:lnTo>
                  <a:lnTo>
                    <a:pt x="552" y="65"/>
                  </a:lnTo>
                  <a:lnTo>
                    <a:pt x="563" y="75"/>
                  </a:lnTo>
                  <a:lnTo>
                    <a:pt x="574" y="86"/>
                  </a:lnTo>
                  <a:lnTo>
                    <a:pt x="584" y="97"/>
                  </a:lnTo>
                  <a:lnTo>
                    <a:pt x="594" y="109"/>
                  </a:lnTo>
                  <a:lnTo>
                    <a:pt x="603" y="122"/>
                  </a:lnTo>
                  <a:lnTo>
                    <a:pt x="612" y="135"/>
                  </a:lnTo>
                  <a:lnTo>
                    <a:pt x="620" y="149"/>
                  </a:lnTo>
                  <a:lnTo>
                    <a:pt x="627" y="163"/>
                  </a:lnTo>
                  <a:lnTo>
                    <a:pt x="634" y="178"/>
                  </a:lnTo>
                  <a:lnTo>
                    <a:pt x="640" y="193"/>
                  </a:lnTo>
                  <a:lnTo>
                    <a:pt x="645" y="208"/>
                  </a:lnTo>
                  <a:lnTo>
                    <a:pt x="650" y="224"/>
                  </a:lnTo>
                  <a:lnTo>
                    <a:pt x="654" y="242"/>
                  </a:lnTo>
                  <a:lnTo>
                    <a:pt x="657" y="259"/>
                  </a:lnTo>
                  <a:lnTo>
                    <a:pt x="660" y="276"/>
                  </a:lnTo>
                  <a:lnTo>
                    <a:pt x="662" y="294"/>
                  </a:lnTo>
                  <a:lnTo>
                    <a:pt x="664" y="312"/>
                  </a:lnTo>
                  <a:lnTo>
                    <a:pt x="665" y="331"/>
                  </a:lnTo>
                  <a:lnTo>
                    <a:pt x="665" y="350"/>
                  </a:lnTo>
                  <a:lnTo>
                    <a:pt x="665" y="371"/>
                  </a:lnTo>
                  <a:lnTo>
                    <a:pt x="664" y="390"/>
                  </a:lnTo>
                  <a:lnTo>
                    <a:pt x="663" y="410"/>
                  </a:lnTo>
                  <a:lnTo>
                    <a:pt x="660" y="428"/>
                  </a:lnTo>
                  <a:lnTo>
                    <a:pt x="658" y="446"/>
                  </a:lnTo>
                  <a:lnTo>
                    <a:pt x="654" y="465"/>
                  </a:lnTo>
                  <a:lnTo>
                    <a:pt x="650" y="482"/>
                  </a:lnTo>
                  <a:lnTo>
                    <a:pt x="645" y="499"/>
                  </a:lnTo>
                  <a:lnTo>
                    <a:pt x="640" y="514"/>
                  </a:lnTo>
                  <a:lnTo>
                    <a:pt x="634" y="530"/>
                  </a:lnTo>
                  <a:lnTo>
                    <a:pt x="628" y="545"/>
                  </a:lnTo>
                  <a:lnTo>
                    <a:pt x="621" y="559"/>
                  </a:lnTo>
                  <a:lnTo>
                    <a:pt x="613" y="573"/>
                  </a:lnTo>
                  <a:lnTo>
                    <a:pt x="604" y="586"/>
                  </a:lnTo>
                  <a:lnTo>
                    <a:pt x="595" y="599"/>
                  </a:lnTo>
                  <a:lnTo>
                    <a:pt x="586" y="611"/>
                  </a:lnTo>
                  <a:lnTo>
                    <a:pt x="575" y="622"/>
                  </a:lnTo>
                  <a:lnTo>
                    <a:pt x="565" y="633"/>
                  </a:lnTo>
                  <a:lnTo>
                    <a:pt x="554" y="643"/>
                  </a:lnTo>
                  <a:lnTo>
                    <a:pt x="541" y="652"/>
                  </a:lnTo>
                  <a:lnTo>
                    <a:pt x="529" y="661"/>
                  </a:lnTo>
                  <a:lnTo>
                    <a:pt x="517" y="669"/>
                  </a:lnTo>
                  <a:lnTo>
                    <a:pt x="504" y="676"/>
                  </a:lnTo>
                  <a:lnTo>
                    <a:pt x="490" y="683"/>
                  </a:lnTo>
                  <a:lnTo>
                    <a:pt x="477" y="688"/>
                  </a:lnTo>
                  <a:lnTo>
                    <a:pt x="462" y="693"/>
                  </a:lnTo>
                  <a:lnTo>
                    <a:pt x="447" y="697"/>
                  </a:lnTo>
                  <a:lnTo>
                    <a:pt x="432" y="700"/>
                  </a:lnTo>
                  <a:lnTo>
                    <a:pt x="417" y="703"/>
                  </a:lnTo>
                  <a:lnTo>
                    <a:pt x="400" y="705"/>
                  </a:lnTo>
                  <a:lnTo>
                    <a:pt x="384" y="706"/>
                  </a:lnTo>
                  <a:lnTo>
                    <a:pt x="367" y="706"/>
                  </a:lnTo>
                  <a:lnTo>
                    <a:pt x="350" y="706"/>
                  </a:lnTo>
                  <a:lnTo>
                    <a:pt x="333" y="705"/>
                  </a:lnTo>
                  <a:lnTo>
                    <a:pt x="317" y="703"/>
                  </a:lnTo>
                  <a:lnTo>
                    <a:pt x="302" y="699"/>
                  </a:lnTo>
                  <a:lnTo>
                    <a:pt x="286" y="696"/>
                  </a:lnTo>
                  <a:lnTo>
                    <a:pt x="271" y="691"/>
                  </a:lnTo>
                  <a:lnTo>
                    <a:pt x="257" y="685"/>
                  </a:lnTo>
                  <a:lnTo>
                    <a:pt x="243" y="679"/>
                  </a:lnTo>
                  <a:lnTo>
                    <a:pt x="230" y="672"/>
                  </a:lnTo>
                  <a:lnTo>
                    <a:pt x="217" y="662"/>
                  </a:lnTo>
                  <a:lnTo>
                    <a:pt x="205" y="653"/>
                  </a:lnTo>
                  <a:lnTo>
                    <a:pt x="193" y="643"/>
                  </a:lnTo>
                  <a:lnTo>
                    <a:pt x="182" y="632"/>
                  </a:lnTo>
                  <a:lnTo>
                    <a:pt x="171" y="620"/>
                  </a:lnTo>
                  <a:lnTo>
                    <a:pt x="160" y="608"/>
                  </a:lnTo>
                  <a:lnTo>
                    <a:pt x="150" y="594"/>
                  </a:lnTo>
                  <a:lnTo>
                    <a:pt x="150" y="988"/>
                  </a:lnTo>
                  <a:lnTo>
                    <a:pt x="0" y="988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9"/>
            <p:cNvSpPr>
              <a:spLocks noEditPoints="1"/>
            </p:cNvSpPr>
            <p:nvPr userDrawn="1"/>
          </p:nvSpPr>
          <p:spPr bwMode="auto">
            <a:xfrm>
              <a:off x="5369" y="3007"/>
              <a:ext cx="39" cy="41"/>
            </a:xfrm>
            <a:custGeom>
              <a:avLst/>
              <a:gdLst>
                <a:gd name="T0" fmla="*/ 505 w 666"/>
                <a:gd name="T1" fmla="*/ 608 h 706"/>
                <a:gd name="T2" fmla="*/ 460 w 666"/>
                <a:gd name="T3" fmla="*/ 653 h 706"/>
                <a:gd name="T4" fmla="*/ 408 w 666"/>
                <a:gd name="T5" fmla="*/ 685 h 706"/>
                <a:gd name="T6" fmla="*/ 348 w 666"/>
                <a:gd name="T7" fmla="*/ 703 h 706"/>
                <a:gd name="T8" fmla="*/ 281 w 666"/>
                <a:gd name="T9" fmla="*/ 706 h 706"/>
                <a:gd name="T10" fmla="*/ 218 w 666"/>
                <a:gd name="T11" fmla="*/ 697 h 706"/>
                <a:gd name="T12" fmla="*/ 161 w 666"/>
                <a:gd name="T13" fmla="*/ 676 h 706"/>
                <a:gd name="T14" fmla="*/ 111 w 666"/>
                <a:gd name="T15" fmla="*/ 643 h 706"/>
                <a:gd name="T16" fmla="*/ 70 w 666"/>
                <a:gd name="T17" fmla="*/ 599 h 706"/>
                <a:gd name="T18" fmla="*/ 37 w 666"/>
                <a:gd name="T19" fmla="*/ 545 h 706"/>
                <a:gd name="T20" fmla="*/ 15 w 666"/>
                <a:gd name="T21" fmla="*/ 482 h 706"/>
                <a:gd name="T22" fmla="*/ 3 w 666"/>
                <a:gd name="T23" fmla="*/ 410 h 706"/>
                <a:gd name="T24" fmla="*/ 0 w 666"/>
                <a:gd name="T25" fmla="*/ 331 h 706"/>
                <a:gd name="T26" fmla="*/ 8 w 666"/>
                <a:gd name="T27" fmla="*/ 259 h 706"/>
                <a:gd name="T28" fmla="*/ 25 w 666"/>
                <a:gd name="T29" fmla="*/ 193 h 706"/>
                <a:gd name="T30" fmla="*/ 53 w 666"/>
                <a:gd name="T31" fmla="*/ 135 h 706"/>
                <a:gd name="T32" fmla="*/ 91 w 666"/>
                <a:gd name="T33" fmla="*/ 86 h 706"/>
                <a:gd name="T34" fmla="*/ 137 w 666"/>
                <a:gd name="T35" fmla="*/ 46 h 706"/>
                <a:gd name="T36" fmla="*/ 189 w 666"/>
                <a:gd name="T37" fmla="*/ 18 h 706"/>
                <a:gd name="T38" fmla="*/ 247 w 666"/>
                <a:gd name="T39" fmla="*/ 3 h 706"/>
                <a:gd name="T40" fmla="*/ 314 w 666"/>
                <a:gd name="T41" fmla="*/ 1 h 706"/>
                <a:gd name="T42" fmla="*/ 385 w 666"/>
                <a:gd name="T43" fmla="*/ 13 h 706"/>
                <a:gd name="T44" fmla="*/ 446 w 666"/>
                <a:gd name="T45" fmla="*/ 43 h 706"/>
                <a:gd name="T46" fmla="*/ 491 w 666"/>
                <a:gd name="T47" fmla="*/ 87 h 706"/>
                <a:gd name="T48" fmla="*/ 515 w 666"/>
                <a:gd name="T49" fmla="*/ 24 h 706"/>
                <a:gd name="T50" fmla="*/ 519 w 666"/>
                <a:gd name="T51" fmla="*/ 324 h 706"/>
                <a:gd name="T52" fmla="*/ 501 w 666"/>
                <a:gd name="T53" fmla="*/ 240 h 706"/>
                <a:gd name="T54" fmla="*/ 478 w 666"/>
                <a:gd name="T55" fmla="*/ 198 h 706"/>
                <a:gd name="T56" fmla="*/ 453 w 666"/>
                <a:gd name="T57" fmla="*/ 171 h 706"/>
                <a:gd name="T58" fmla="*/ 424 w 666"/>
                <a:gd name="T59" fmla="*/ 152 h 706"/>
                <a:gd name="T60" fmla="*/ 388 w 666"/>
                <a:gd name="T61" fmla="*/ 139 h 706"/>
                <a:gd name="T62" fmla="*/ 319 w 666"/>
                <a:gd name="T63" fmla="*/ 135 h 706"/>
                <a:gd name="T64" fmla="*/ 272 w 666"/>
                <a:gd name="T65" fmla="*/ 145 h 706"/>
                <a:gd name="T66" fmla="*/ 240 w 666"/>
                <a:gd name="T67" fmla="*/ 161 h 706"/>
                <a:gd name="T68" fmla="*/ 212 w 666"/>
                <a:gd name="T69" fmla="*/ 185 h 706"/>
                <a:gd name="T70" fmla="*/ 189 w 666"/>
                <a:gd name="T71" fmla="*/ 215 h 706"/>
                <a:gd name="T72" fmla="*/ 164 w 666"/>
                <a:gd name="T73" fmla="*/ 283 h 706"/>
                <a:gd name="T74" fmla="*/ 157 w 666"/>
                <a:gd name="T75" fmla="*/ 380 h 706"/>
                <a:gd name="T76" fmla="*/ 176 w 666"/>
                <a:gd name="T77" fmla="*/ 467 h 706"/>
                <a:gd name="T78" fmla="*/ 198 w 666"/>
                <a:gd name="T79" fmla="*/ 509 h 706"/>
                <a:gd name="T80" fmla="*/ 223 w 666"/>
                <a:gd name="T81" fmla="*/ 535 h 706"/>
                <a:gd name="T82" fmla="*/ 252 w 666"/>
                <a:gd name="T83" fmla="*/ 555 h 706"/>
                <a:gd name="T84" fmla="*/ 287 w 666"/>
                <a:gd name="T85" fmla="*/ 567 h 706"/>
                <a:gd name="T86" fmla="*/ 346 w 666"/>
                <a:gd name="T87" fmla="*/ 573 h 706"/>
                <a:gd name="T88" fmla="*/ 384 w 666"/>
                <a:gd name="T89" fmla="*/ 567 h 706"/>
                <a:gd name="T90" fmla="*/ 419 w 666"/>
                <a:gd name="T91" fmla="*/ 553 h 706"/>
                <a:gd name="T92" fmla="*/ 449 w 666"/>
                <a:gd name="T93" fmla="*/ 532 h 706"/>
                <a:gd name="T94" fmla="*/ 480 w 666"/>
                <a:gd name="T95" fmla="*/ 496 h 706"/>
                <a:gd name="T96" fmla="*/ 512 w 666"/>
                <a:gd name="T97" fmla="*/ 419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6" h="706">
                  <a:moveTo>
                    <a:pt x="666" y="680"/>
                  </a:moveTo>
                  <a:lnTo>
                    <a:pt x="515" y="680"/>
                  </a:lnTo>
                  <a:lnTo>
                    <a:pt x="515" y="594"/>
                  </a:lnTo>
                  <a:lnTo>
                    <a:pt x="505" y="608"/>
                  </a:lnTo>
                  <a:lnTo>
                    <a:pt x="494" y="620"/>
                  </a:lnTo>
                  <a:lnTo>
                    <a:pt x="483" y="632"/>
                  </a:lnTo>
                  <a:lnTo>
                    <a:pt x="472" y="643"/>
                  </a:lnTo>
                  <a:lnTo>
                    <a:pt x="460" y="653"/>
                  </a:lnTo>
                  <a:lnTo>
                    <a:pt x="448" y="662"/>
                  </a:lnTo>
                  <a:lnTo>
                    <a:pt x="435" y="672"/>
                  </a:lnTo>
                  <a:lnTo>
                    <a:pt x="422" y="679"/>
                  </a:lnTo>
                  <a:lnTo>
                    <a:pt x="408" y="685"/>
                  </a:lnTo>
                  <a:lnTo>
                    <a:pt x="393" y="691"/>
                  </a:lnTo>
                  <a:lnTo>
                    <a:pt x="378" y="696"/>
                  </a:lnTo>
                  <a:lnTo>
                    <a:pt x="363" y="699"/>
                  </a:lnTo>
                  <a:lnTo>
                    <a:pt x="348" y="703"/>
                  </a:lnTo>
                  <a:lnTo>
                    <a:pt x="332" y="705"/>
                  </a:lnTo>
                  <a:lnTo>
                    <a:pt x="315" y="706"/>
                  </a:lnTo>
                  <a:lnTo>
                    <a:pt x="298" y="706"/>
                  </a:lnTo>
                  <a:lnTo>
                    <a:pt x="281" y="706"/>
                  </a:lnTo>
                  <a:lnTo>
                    <a:pt x="265" y="705"/>
                  </a:lnTo>
                  <a:lnTo>
                    <a:pt x="249" y="703"/>
                  </a:lnTo>
                  <a:lnTo>
                    <a:pt x="233" y="700"/>
                  </a:lnTo>
                  <a:lnTo>
                    <a:pt x="218" y="697"/>
                  </a:lnTo>
                  <a:lnTo>
                    <a:pt x="203" y="693"/>
                  </a:lnTo>
                  <a:lnTo>
                    <a:pt x="188" y="688"/>
                  </a:lnTo>
                  <a:lnTo>
                    <a:pt x="175" y="683"/>
                  </a:lnTo>
                  <a:lnTo>
                    <a:pt x="161" y="676"/>
                  </a:lnTo>
                  <a:lnTo>
                    <a:pt x="147" y="669"/>
                  </a:lnTo>
                  <a:lnTo>
                    <a:pt x="135" y="661"/>
                  </a:lnTo>
                  <a:lnTo>
                    <a:pt x="123" y="652"/>
                  </a:lnTo>
                  <a:lnTo>
                    <a:pt x="111" y="643"/>
                  </a:lnTo>
                  <a:lnTo>
                    <a:pt x="100" y="633"/>
                  </a:lnTo>
                  <a:lnTo>
                    <a:pt x="90" y="622"/>
                  </a:lnTo>
                  <a:lnTo>
                    <a:pt x="79" y="611"/>
                  </a:lnTo>
                  <a:lnTo>
                    <a:pt x="70" y="599"/>
                  </a:lnTo>
                  <a:lnTo>
                    <a:pt x="61" y="586"/>
                  </a:lnTo>
                  <a:lnTo>
                    <a:pt x="52" y="573"/>
                  </a:lnTo>
                  <a:lnTo>
                    <a:pt x="45" y="559"/>
                  </a:lnTo>
                  <a:lnTo>
                    <a:pt x="37" y="545"/>
                  </a:lnTo>
                  <a:lnTo>
                    <a:pt x="31" y="530"/>
                  </a:lnTo>
                  <a:lnTo>
                    <a:pt x="25" y="514"/>
                  </a:lnTo>
                  <a:lnTo>
                    <a:pt x="20" y="499"/>
                  </a:lnTo>
                  <a:lnTo>
                    <a:pt x="15" y="482"/>
                  </a:lnTo>
                  <a:lnTo>
                    <a:pt x="11" y="465"/>
                  </a:lnTo>
                  <a:lnTo>
                    <a:pt x="8" y="446"/>
                  </a:lnTo>
                  <a:lnTo>
                    <a:pt x="5" y="428"/>
                  </a:lnTo>
                  <a:lnTo>
                    <a:pt x="3" y="410"/>
                  </a:lnTo>
                  <a:lnTo>
                    <a:pt x="1" y="390"/>
                  </a:lnTo>
                  <a:lnTo>
                    <a:pt x="0" y="371"/>
                  </a:lnTo>
                  <a:lnTo>
                    <a:pt x="0" y="350"/>
                  </a:lnTo>
                  <a:lnTo>
                    <a:pt x="0" y="331"/>
                  </a:lnTo>
                  <a:lnTo>
                    <a:pt x="1" y="312"/>
                  </a:lnTo>
                  <a:lnTo>
                    <a:pt x="3" y="294"/>
                  </a:lnTo>
                  <a:lnTo>
                    <a:pt x="5" y="276"/>
                  </a:lnTo>
                  <a:lnTo>
                    <a:pt x="8" y="259"/>
                  </a:lnTo>
                  <a:lnTo>
                    <a:pt x="11" y="242"/>
                  </a:lnTo>
                  <a:lnTo>
                    <a:pt x="15" y="224"/>
                  </a:lnTo>
                  <a:lnTo>
                    <a:pt x="20" y="208"/>
                  </a:lnTo>
                  <a:lnTo>
                    <a:pt x="25" y="193"/>
                  </a:lnTo>
                  <a:lnTo>
                    <a:pt x="31" y="178"/>
                  </a:lnTo>
                  <a:lnTo>
                    <a:pt x="38" y="163"/>
                  </a:lnTo>
                  <a:lnTo>
                    <a:pt x="45" y="149"/>
                  </a:lnTo>
                  <a:lnTo>
                    <a:pt x="53" y="135"/>
                  </a:lnTo>
                  <a:lnTo>
                    <a:pt x="62" y="122"/>
                  </a:lnTo>
                  <a:lnTo>
                    <a:pt x="71" y="109"/>
                  </a:lnTo>
                  <a:lnTo>
                    <a:pt x="81" y="97"/>
                  </a:lnTo>
                  <a:lnTo>
                    <a:pt x="91" y="86"/>
                  </a:lnTo>
                  <a:lnTo>
                    <a:pt x="102" y="75"/>
                  </a:lnTo>
                  <a:lnTo>
                    <a:pt x="113" y="65"/>
                  </a:lnTo>
                  <a:lnTo>
                    <a:pt x="125" y="55"/>
                  </a:lnTo>
                  <a:lnTo>
                    <a:pt x="137" y="46"/>
                  </a:lnTo>
                  <a:lnTo>
                    <a:pt x="149" y="39"/>
                  </a:lnTo>
                  <a:lnTo>
                    <a:pt x="163" y="31"/>
                  </a:lnTo>
                  <a:lnTo>
                    <a:pt x="176" y="25"/>
                  </a:lnTo>
                  <a:lnTo>
                    <a:pt x="189" y="18"/>
                  </a:lnTo>
                  <a:lnTo>
                    <a:pt x="203" y="14"/>
                  </a:lnTo>
                  <a:lnTo>
                    <a:pt x="217" y="9"/>
                  </a:lnTo>
                  <a:lnTo>
                    <a:pt x="232" y="6"/>
                  </a:lnTo>
                  <a:lnTo>
                    <a:pt x="247" y="3"/>
                  </a:lnTo>
                  <a:lnTo>
                    <a:pt x="262" y="2"/>
                  </a:lnTo>
                  <a:lnTo>
                    <a:pt x="278" y="0"/>
                  </a:lnTo>
                  <a:lnTo>
                    <a:pt x="294" y="0"/>
                  </a:lnTo>
                  <a:lnTo>
                    <a:pt x="314" y="1"/>
                  </a:lnTo>
                  <a:lnTo>
                    <a:pt x="333" y="2"/>
                  </a:lnTo>
                  <a:lnTo>
                    <a:pt x="351" y="5"/>
                  </a:lnTo>
                  <a:lnTo>
                    <a:pt x="369" y="8"/>
                  </a:lnTo>
                  <a:lnTo>
                    <a:pt x="385" y="13"/>
                  </a:lnTo>
                  <a:lnTo>
                    <a:pt x="401" y="19"/>
                  </a:lnTo>
                  <a:lnTo>
                    <a:pt x="418" y="27"/>
                  </a:lnTo>
                  <a:lnTo>
                    <a:pt x="432" y="34"/>
                  </a:lnTo>
                  <a:lnTo>
                    <a:pt x="446" y="43"/>
                  </a:lnTo>
                  <a:lnTo>
                    <a:pt x="459" y="53"/>
                  </a:lnTo>
                  <a:lnTo>
                    <a:pt x="470" y="63"/>
                  </a:lnTo>
                  <a:lnTo>
                    <a:pt x="481" y="75"/>
                  </a:lnTo>
                  <a:lnTo>
                    <a:pt x="491" y="87"/>
                  </a:lnTo>
                  <a:lnTo>
                    <a:pt x="500" y="101"/>
                  </a:lnTo>
                  <a:lnTo>
                    <a:pt x="508" y="115"/>
                  </a:lnTo>
                  <a:lnTo>
                    <a:pt x="515" y="130"/>
                  </a:lnTo>
                  <a:lnTo>
                    <a:pt x="515" y="24"/>
                  </a:lnTo>
                  <a:lnTo>
                    <a:pt x="666" y="24"/>
                  </a:lnTo>
                  <a:lnTo>
                    <a:pt x="666" y="680"/>
                  </a:lnTo>
                  <a:close/>
                  <a:moveTo>
                    <a:pt x="519" y="349"/>
                  </a:moveTo>
                  <a:lnTo>
                    <a:pt x="519" y="324"/>
                  </a:lnTo>
                  <a:lnTo>
                    <a:pt x="516" y="301"/>
                  </a:lnTo>
                  <a:lnTo>
                    <a:pt x="513" y="279"/>
                  </a:lnTo>
                  <a:lnTo>
                    <a:pt x="507" y="259"/>
                  </a:lnTo>
                  <a:lnTo>
                    <a:pt x="501" y="240"/>
                  </a:lnTo>
                  <a:lnTo>
                    <a:pt x="493" y="221"/>
                  </a:lnTo>
                  <a:lnTo>
                    <a:pt x="488" y="213"/>
                  </a:lnTo>
                  <a:lnTo>
                    <a:pt x="483" y="205"/>
                  </a:lnTo>
                  <a:lnTo>
                    <a:pt x="478" y="198"/>
                  </a:lnTo>
                  <a:lnTo>
                    <a:pt x="472" y="190"/>
                  </a:lnTo>
                  <a:lnTo>
                    <a:pt x="466" y="183"/>
                  </a:lnTo>
                  <a:lnTo>
                    <a:pt x="460" y="177"/>
                  </a:lnTo>
                  <a:lnTo>
                    <a:pt x="453" y="171"/>
                  </a:lnTo>
                  <a:lnTo>
                    <a:pt x="446" y="165"/>
                  </a:lnTo>
                  <a:lnTo>
                    <a:pt x="439" y="160"/>
                  </a:lnTo>
                  <a:lnTo>
                    <a:pt x="431" y="156"/>
                  </a:lnTo>
                  <a:lnTo>
                    <a:pt x="424" y="152"/>
                  </a:lnTo>
                  <a:lnTo>
                    <a:pt x="415" y="148"/>
                  </a:lnTo>
                  <a:lnTo>
                    <a:pt x="407" y="144"/>
                  </a:lnTo>
                  <a:lnTo>
                    <a:pt x="397" y="142"/>
                  </a:lnTo>
                  <a:lnTo>
                    <a:pt x="388" y="139"/>
                  </a:lnTo>
                  <a:lnTo>
                    <a:pt x="379" y="137"/>
                  </a:lnTo>
                  <a:lnTo>
                    <a:pt x="360" y="135"/>
                  </a:lnTo>
                  <a:lnTo>
                    <a:pt x="339" y="134"/>
                  </a:lnTo>
                  <a:lnTo>
                    <a:pt x="319" y="135"/>
                  </a:lnTo>
                  <a:lnTo>
                    <a:pt x="299" y="137"/>
                  </a:lnTo>
                  <a:lnTo>
                    <a:pt x="290" y="139"/>
                  </a:lnTo>
                  <a:lnTo>
                    <a:pt x="281" y="142"/>
                  </a:lnTo>
                  <a:lnTo>
                    <a:pt x="272" y="145"/>
                  </a:lnTo>
                  <a:lnTo>
                    <a:pt x="263" y="148"/>
                  </a:lnTo>
                  <a:lnTo>
                    <a:pt x="255" y="152"/>
                  </a:lnTo>
                  <a:lnTo>
                    <a:pt x="247" y="156"/>
                  </a:lnTo>
                  <a:lnTo>
                    <a:pt x="240" y="161"/>
                  </a:lnTo>
                  <a:lnTo>
                    <a:pt x="232" y="166"/>
                  </a:lnTo>
                  <a:lnTo>
                    <a:pt x="225" y="172"/>
                  </a:lnTo>
                  <a:lnTo>
                    <a:pt x="219" y="178"/>
                  </a:lnTo>
                  <a:lnTo>
                    <a:pt x="212" y="185"/>
                  </a:lnTo>
                  <a:lnTo>
                    <a:pt x="206" y="192"/>
                  </a:lnTo>
                  <a:lnTo>
                    <a:pt x="200" y="199"/>
                  </a:lnTo>
                  <a:lnTo>
                    <a:pt x="195" y="207"/>
                  </a:lnTo>
                  <a:lnTo>
                    <a:pt x="189" y="215"/>
                  </a:lnTo>
                  <a:lnTo>
                    <a:pt x="185" y="224"/>
                  </a:lnTo>
                  <a:lnTo>
                    <a:pt x="176" y="243"/>
                  </a:lnTo>
                  <a:lnTo>
                    <a:pt x="169" y="263"/>
                  </a:lnTo>
                  <a:lnTo>
                    <a:pt x="164" y="283"/>
                  </a:lnTo>
                  <a:lnTo>
                    <a:pt x="160" y="306"/>
                  </a:lnTo>
                  <a:lnTo>
                    <a:pt x="157" y="330"/>
                  </a:lnTo>
                  <a:lnTo>
                    <a:pt x="156" y="355"/>
                  </a:lnTo>
                  <a:lnTo>
                    <a:pt x="157" y="380"/>
                  </a:lnTo>
                  <a:lnTo>
                    <a:pt x="160" y="404"/>
                  </a:lnTo>
                  <a:lnTo>
                    <a:pt x="164" y="426"/>
                  </a:lnTo>
                  <a:lnTo>
                    <a:pt x="169" y="447"/>
                  </a:lnTo>
                  <a:lnTo>
                    <a:pt x="176" y="467"/>
                  </a:lnTo>
                  <a:lnTo>
                    <a:pt x="184" y="485"/>
                  </a:lnTo>
                  <a:lnTo>
                    <a:pt x="188" y="493"/>
                  </a:lnTo>
                  <a:lnTo>
                    <a:pt x="193" y="501"/>
                  </a:lnTo>
                  <a:lnTo>
                    <a:pt x="198" y="509"/>
                  </a:lnTo>
                  <a:lnTo>
                    <a:pt x="204" y="516"/>
                  </a:lnTo>
                  <a:lnTo>
                    <a:pt x="210" y="523"/>
                  </a:lnTo>
                  <a:lnTo>
                    <a:pt x="216" y="529"/>
                  </a:lnTo>
                  <a:lnTo>
                    <a:pt x="223" y="535"/>
                  </a:lnTo>
                  <a:lnTo>
                    <a:pt x="230" y="541"/>
                  </a:lnTo>
                  <a:lnTo>
                    <a:pt x="237" y="546"/>
                  </a:lnTo>
                  <a:lnTo>
                    <a:pt x="245" y="551"/>
                  </a:lnTo>
                  <a:lnTo>
                    <a:pt x="252" y="555"/>
                  </a:lnTo>
                  <a:lnTo>
                    <a:pt x="261" y="559"/>
                  </a:lnTo>
                  <a:lnTo>
                    <a:pt x="269" y="562"/>
                  </a:lnTo>
                  <a:lnTo>
                    <a:pt x="278" y="565"/>
                  </a:lnTo>
                  <a:lnTo>
                    <a:pt x="287" y="567"/>
                  </a:lnTo>
                  <a:lnTo>
                    <a:pt x="296" y="569"/>
                  </a:lnTo>
                  <a:lnTo>
                    <a:pt x="316" y="572"/>
                  </a:lnTo>
                  <a:lnTo>
                    <a:pt x="336" y="573"/>
                  </a:lnTo>
                  <a:lnTo>
                    <a:pt x="346" y="573"/>
                  </a:lnTo>
                  <a:lnTo>
                    <a:pt x="356" y="572"/>
                  </a:lnTo>
                  <a:lnTo>
                    <a:pt x="366" y="571"/>
                  </a:lnTo>
                  <a:lnTo>
                    <a:pt x="375" y="569"/>
                  </a:lnTo>
                  <a:lnTo>
                    <a:pt x="384" y="567"/>
                  </a:lnTo>
                  <a:lnTo>
                    <a:pt x="393" y="564"/>
                  </a:lnTo>
                  <a:lnTo>
                    <a:pt x="401" y="561"/>
                  </a:lnTo>
                  <a:lnTo>
                    <a:pt x="411" y="557"/>
                  </a:lnTo>
                  <a:lnTo>
                    <a:pt x="419" y="553"/>
                  </a:lnTo>
                  <a:lnTo>
                    <a:pt x="426" y="549"/>
                  </a:lnTo>
                  <a:lnTo>
                    <a:pt x="434" y="544"/>
                  </a:lnTo>
                  <a:lnTo>
                    <a:pt x="441" y="538"/>
                  </a:lnTo>
                  <a:lnTo>
                    <a:pt x="449" y="532"/>
                  </a:lnTo>
                  <a:lnTo>
                    <a:pt x="455" y="526"/>
                  </a:lnTo>
                  <a:lnTo>
                    <a:pt x="462" y="519"/>
                  </a:lnTo>
                  <a:lnTo>
                    <a:pt x="469" y="511"/>
                  </a:lnTo>
                  <a:lnTo>
                    <a:pt x="480" y="496"/>
                  </a:lnTo>
                  <a:lnTo>
                    <a:pt x="491" y="478"/>
                  </a:lnTo>
                  <a:lnTo>
                    <a:pt x="499" y="460"/>
                  </a:lnTo>
                  <a:lnTo>
                    <a:pt x="507" y="439"/>
                  </a:lnTo>
                  <a:lnTo>
                    <a:pt x="512" y="419"/>
                  </a:lnTo>
                  <a:lnTo>
                    <a:pt x="516" y="397"/>
                  </a:lnTo>
                  <a:lnTo>
                    <a:pt x="519" y="373"/>
                  </a:lnTo>
                  <a:lnTo>
                    <a:pt x="519" y="349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426" y="3007"/>
              <a:ext cx="38" cy="40"/>
            </a:xfrm>
            <a:custGeom>
              <a:avLst/>
              <a:gdLst>
                <a:gd name="T0" fmla="*/ 0 w 632"/>
                <a:gd name="T1" fmla="*/ 24 h 680"/>
                <a:gd name="T2" fmla="*/ 140 w 632"/>
                <a:gd name="T3" fmla="*/ 131 h 680"/>
                <a:gd name="T4" fmla="*/ 164 w 632"/>
                <a:gd name="T5" fmla="*/ 99 h 680"/>
                <a:gd name="T6" fmla="*/ 190 w 632"/>
                <a:gd name="T7" fmla="*/ 72 h 680"/>
                <a:gd name="T8" fmla="*/ 217 w 632"/>
                <a:gd name="T9" fmla="*/ 50 h 680"/>
                <a:gd name="T10" fmla="*/ 247 w 632"/>
                <a:gd name="T11" fmla="*/ 32 h 680"/>
                <a:gd name="T12" fmla="*/ 279 w 632"/>
                <a:gd name="T13" fmla="*/ 18 h 680"/>
                <a:gd name="T14" fmla="*/ 314 w 632"/>
                <a:gd name="T15" fmla="*/ 8 h 680"/>
                <a:gd name="T16" fmla="*/ 352 w 632"/>
                <a:gd name="T17" fmla="*/ 2 h 680"/>
                <a:gd name="T18" fmla="*/ 394 w 632"/>
                <a:gd name="T19" fmla="*/ 0 h 680"/>
                <a:gd name="T20" fmla="*/ 430 w 632"/>
                <a:gd name="T21" fmla="*/ 2 h 680"/>
                <a:gd name="T22" fmla="*/ 463 w 632"/>
                <a:gd name="T23" fmla="*/ 6 h 680"/>
                <a:gd name="T24" fmla="*/ 493 w 632"/>
                <a:gd name="T25" fmla="*/ 13 h 680"/>
                <a:gd name="T26" fmla="*/ 520 w 632"/>
                <a:gd name="T27" fmla="*/ 24 h 680"/>
                <a:gd name="T28" fmla="*/ 544 w 632"/>
                <a:gd name="T29" fmla="*/ 37 h 680"/>
                <a:gd name="T30" fmla="*/ 565 w 632"/>
                <a:gd name="T31" fmla="*/ 53 h 680"/>
                <a:gd name="T32" fmla="*/ 584 w 632"/>
                <a:gd name="T33" fmla="*/ 71 h 680"/>
                <a:gd name="T34" fmla="*/ 600 w 632"/>
                <a:gd name="T35" fmla="*/ 93 h 680"/>
                <a:gd name="T36" fmla="*/ 615 w 632"/>
                <a:gd name="T37" fmla="*/ 122 h 680"/>
                <a:gd name="T38" fmla="*/ 625 w 632"/>
                <a:gd name="T39" fmla="*/ 155 h 680"/>
                <a:gd name="T40" fmla="*/ 630 w 632"/>
                <a:gd name="T41" fmla="*/ 205 h 680"/>
                <a:gd name="T42" fmla="*/ 632 w 632"/>
                <a:gd name="T43" fmla="*/ 282 h 680"/>
                <a:gd name="T44" fmla="*/ 481 w 632"/>
                <a:gd name="T45" fmla="*/ 680 h 680"/>
                <a:gd name="T46" fmla="*/ 481 w 632"/>
                <a:gd name="T47" fmla="*/ 312 h 680"/>
                <a:gd name="T48" fmla="*/ 477 w 632"/>
                <a:gd name="T49" fmla="*/ 258 h 680"/>
                <a:gd name="T50" fmla="*/ 469 w 632"/>
                <a:gd name="T51" fmla="*/ 214 h 680"/>
                <a:gd name="T52" fmla="*/ 461 w 632"/>
                <a:gd name="T53" fmla="*/ 189 h 680"/>
                <a:gd name="T54" fmla="*/ 454 w 632"/>
                <a:gd name="T55" fmla="*/ 176 h 680"/>
                <a:gd name="T56" fmla="*/ 446 w 632"/>
                <a:gd name="T57" fmla="*/ 165 h 680"/>
                <a:gd name="T58" fmla="*/ 437 w 632"/>
                <a:gd name="T59" fmla="*/ 156 h 680"/>
                <a:gd name="T60" fmla="*/ 420 w 632"/>
                <a:gd name="T61" fmla="*/ 145 h 680"/>
                <a:gd name="T62" fmla="*/ 391 w 632"/>
                <a:gd name="T63" fmla="*/ 134 h 680"/>
                <a:gd name="T64" fmla="*/ 357 w 632"/>
                <a:gd name="T65" fmla="*/ 129 h 680"/>
                <a:gd name="T66" fmla="*/ 325 w 632"/>
                <a:gd name="T67" fmla="*/ 128 h 680"/>
                <a:gd name="T68" fmla="*/ 300 w 632"/>
                <a:gd name="T69" fmla="*/ 131 h 680"/>
                <a:gd name="T70" fmla="*/ 277 w 632"/>
                <a:gd name="T71" fmla="*/ 135 h 680"/>
                <a:gd name="T72" fmla="*/ 255 w 632"/>
                <a:gd name="T73" fmla="*/ 143 h 680"/>
                <a:gd name="T74" fmla="*/ 234 w 632"/>
                <a:gd name="T75" fmla="*/ 152 h 680"/>
                <a:gd name="T76" fmla="*/ 216 w 632"/>
                <a:gd name="T77" fmla="*/ 164 h 680"/>
                <a:gd name="T78" fmla="*/ 200 w 632"/>
                <a:gd name="T79" fmla="*/ 178 h 680"/>
                <a:gd name="T80" fmla="*/ 186 w 632"/>
                <a:gd name="T81" fmla="*/ 193 h 680"/>
                <a:gd name="T82" fmla="*/ 172 w 632"/>
                <a:gd name="T83" fmla="*/ 214 h 680"/>
                <a:gd name="T84" fmla="*/ 160 w 632"/>
                <a:gd name="T85" fmla="*/ 245 h 680"/>
                <a:gd name="T86" fmla="*/ 153 w 632"/>
                <a:gd name="T87" fmla="*/ 284 h 680"/>
                <a:gd name="T88" fmla="*/ 150 w 632"/>
                <a:gd name="T89" fmla="*/ 343 h 680"/>
                <a:gd name="T90" fmla="*/ 149 w 632"/>
                <a:gd name="T91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2" h="680">
                  <a:moveTo>
                    <a:pt x="0" y="680"/>
                  </a:moveTo>
                  <a:lnTo>
                    <a:pt x="0" y="24"/>
                  </a:lnTo>
                  <a:lnTo>
                    <a:pt x="140" y="24"/>
                  </a:lnTo>
                  <a:lnTo>
                    <a:pt x="140" y="131"/>
                  </a:lnTo>
                  <a:lnTo>
                    <a:pt x="152" y="114"/>
                  </a:lnTo>
                  <a:lnTo>
                    <a:pt x="164" y="99"/>
                  </a:lnTo>
                  <a:lnTo>
                    <a:pt x="177" y="85"/>
                  </a:lnTo>
                  <a:lnTo>
                    <a:pt x="190" y="72"/>
                  </a:lnTo>
                  <a:lnTo>
                    <a:pt x="203" y="61"/>
                  </a:lnTo>
                  <a:lnTo>
                    <a:pt x="217" y="50"/>
                  </a:lnTo>
                  <a:lnTo>
                    <a:pt x="232" y="40"/>
                  </a:lnTo>
                  <a:lnTo>
                    <a:pt x="247" y="32"/>
                  </a:lnTo>
                  <a:lnTo>
                    <a:pt x="262" y="25"/>
                  </a:lnTo>
                  <a:lnTo>
                    <a:pt x="279" y="18"/>
                  </a:lnTo>
                  <a:lnTo>
                    <a:pt x="296" y="12"/>
                  </a:lnTo>
                  <a:lnTo>
                    <a:pt x="314" y="8"/>
                  </a:lnTo>
                  <a:lnTo>
                    <a:pt x="333" y="4"/>
                  </a:lnTo>
                  <a:lnTo>
                    <a:pt x="352" y="2"/>
                  </a:lnTo>
                  <a:lnTo>
                    <a:pt x="373" y="1"/>
                  </a:lnTo>
                  <a:lnTo>
                    <a:pt x="394" y="0"/>
                  </a:lnTo>
                  <a:lnTo>
                    <a:pt x="412" y="0"/>
                  </a:lnTo>
                  <a:lnTo>
                    <a:pt x="430" y="2"/>
                  </a:lnTo>
                  <a:lnTo>
                    <a:pt x="447" y="3"/>
                  </a:lnTo>
                  <a:lnTo>
                    <a:pt x="463" y="6"/>
                  </a:lnTo>
                  <a:lnTo>
                    <a:pt x="478" y="9"/>
                  </a:lnTo>
                  <a:lnTo>
                    <a:pt x="493" y="13"/>
                  </a:lnTo>
                  <a:lnTo>
                    <a:pt x="506" y="18"/>
                  </a:lnTo>
                  <a:lnTo>
                    <a:pt x="520" y="24"/>
                  </a:lnTo>
                  <a:lnTo>
                    <a:pt x="532" y="30"/>
                  </a:lnTo>
                  <a:lnTo>
                    <a:pt x="544" y="37"/>
                  </a:lnTo>
                  <a:lnTo>
                    <a:pt x="555" y="45"/>
                  </a:lnTo>
                  <a:lnTo>
                    <a:pt x="565" y="53"/>
                  </a:lnTo>
                  <a:lnTo>
                    <a:pt x="575" y="62"/>
                  </a:lnTo>
                  <a:lnTo>
                    <a:pt x="584" y="71"/>
                  </a:lnTo>
                  <a:lnTo>
                    <a:pt x="592" y="82"/>
                  </a:lnTo>
                  <a:lnTo>
                    <a:pt x="600" y="93"/>
                  </a:lnTo>
                  <a:lnTo>
                    <a:pt x="608" y="107"/>
                  </a:lnTo>
                  <a:lnTo>
                    <a:pt x="615" y="122"/>
                  </a:lnTo>
                  <a:lnTo>
                    <a:pt x="620" y="138"/>
                  </a:lnTo>
                  <a:lnTo>
                    <a:pt x="625" y="155"/>
                  </a:lnTo>
                  <a:lnTo>
                    <a:pt x="628" y="177"/>
                  </a:lnTo>
                  <a:lnTo>
                    <a:pt x="630" y="205"/>
                  </a:lnTo>
                  <a:lnTo>
                    <a:pt x="632" y="240"/>
                  </a:lnTo>
                  <a:lnTo>
                    <a:pt x="632" y="282"/>
                  </a:lnTo>
                  <a:lnTo>
                    <a:pt x="632" y="680"/>
                  </a:lnTo>
                  <a:lnTo>
                    <a:pt x="481" y="680"/>
                  </a:lnTo>
                  <a:lnTo>
                    <a:pt x="481" y="342"/>
                  </a:lnTo>
                  <a:lnTo>
                    <a:pt x="481" y="312"/>
                  </a:lnTo>
                  <a:lnTo>
                    <a:pt x="479" y="283"/>
                  </a:lnTo>
                  <a:lnTo>
                    <a:pt x="477" y="258"/>
                  </a:lnTo>
                  <a:lnTo>
                    <a:pt x="474" y="234"/>
                  </a:lnTo>
                  <a:lnTo>
                    <a:pt x="469" y="214"/>
                  </a:lnTo>
                  <a:lnTo>
                    <a:pt x="464" y="197"/>
                  </a:lnTo>
                  <a:lnTo>
                    <a:pt x="461" y="189"/>
                  </a:lnTo>
                  <a:lnTo>
                    <a:pt x="457" y="182"/>
                  </a:lnTo>
                  <a:lnTo>
                    <a:pt x="454" y="176"/>
                  </a:lnTo>
                  <a:lnTo>
                    <a:pt x="450" y="170"/>
                  </a:lnTo>
                  <a:lnTo>
                    <a:pt x="446" y="165"/>
                  </a:lnTo>
                  <a:lnTo>
                    <a:pt x="441" y="160"/>
                  </a:lnTo>
                  <a:lnTo>
                    <a:pt x="437" y="156"/>
                  </a:lnTo>
                  <a:lnTo>
                    <a:pt x="431" y="152"/>
                  </a:lnTo>
                  <a:lnTo>
                    <a:pt x="420" y="145"/>
                  </a:lnTo>
                  <a:lnTo>
                    <a:pt x="406" y="139"/>
                  </a:lnTo>
                  <a:lnTo>
                    <a:pt x="391" y="134"/>
                  </a:lnTo>
                  <a:lnTo>
                    <a:pt x="375" y="131"/>
                  </a:lnTo>
                  <a:lnTo>
                    <a:pt x="357" y="129"/>
                  </a:lnTo>
                  <a:lnTo>
                    <a:pt x="338" y="128"/>
                  </a:lnTo>
                  <a:lnTo>
                    <a:pt x="325" y="128"/>
                  </a:lnTo>
                  <a:lnTo>
                    <a:pt x="312" y="129"/>
                  </a:lnTo>
                  <a:lnTo>
                    <a:pt x="300" y="131"/>
                  </a:lnTo>
                  <a:lnTo>
                    <a:pt x="288" y="133"/>
                  </a:lnTo>
                  <a:lnTo>
                    <a:pt x="277" y="135"/>
                  </a:lnTo>
                  <a:lnTo>
                    <a:pt x="266" y="139"/>
                  </a:lnTo>
                  <a:lnTo>
                    <a:pt x="255" y="143"/>
                  </a:lnTo>
                  <a:lnTo>
                    <a:pt x="244" y="147"/>
                  </a:lnTo>
                  <a:lnTo>
                    <a:pt x="234" y="152"/>
                  </a:lnTo>
                  <a:lnTo>
                    <a:pt x="225" y="158"/>
                  </a:lnTo>
                  <a:lnTo>
                    <a:pt x="216" y="164"/>
                  </a:lnTo>
                  <a:lnTo>
                    <a:pt x="208" y="171"/>
                  </a:lnTo>
                  <a:lnTo>
                    <a:pt x="200" y="178"/>
                  </a:lnTo>
                  <a:lnTo>
                    <a:pt x="193" y="185"/>
                  </a:lnTo>
                  <a:lnTo>
                    <a:pt x="186" y="193"/>
                  </a:lnTo>
                  <a:lnTo>
                    <a:pt x="180" y="202"/>
                  </a:lnTo>
                  <a:lnTo>
                    <a:pt x="172" y="214"/>
                  </a:lnTo>
                  <a:lnTo>
                    <a:pt x="165" y="228"/>
                  </a:lnTo>
                  <a:lnTo>
                    <a:pt x="160" y="245"/>
                  </a:lnTo>
                  <a:lnTo>
                    <a:pt x="156" y="263"/>
                  </a:lnTo>
                  <a:lnTo>
                    <a:pt x="153" y="284"/>
                  </a:lnTo>
                  <a:lnTo>
                    <a:pt x="151" y="311"/>
                  </a:lnTo>
                  <a:lnTo>
                    <a:pt x="150" y="343"/>
                  </a:lnTo>
                  <a:lnTo>
                    <a:pt x="149" y="380"/>
                  </a:lnTo>
                  <a:lnTo>
                    <a:pt x="149" y="680"/>
                  </a:lnTo>
                  <a:lnTo>
                    <a:pt x="0" y="68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1"/>
            <p:cNvSpPr>
              <a:spLocks noEditPoints="1"/>
            </p:cNvSpPr>
            <p:nvPr userDrawn="1"/>
          </p:nvSpPr>
          <p:spPr bwMode="auto">
            <a:xfrm>
              <a:off x="5481" y="2986"/>
              <a:ext cx="11" cy="61"/>
            </a:xfrm>
            <a:custGeom>
              <a:avLst/>
              <a:gdLst>
                <a:gd name="T0" fmla="*/ 0 w 187"/>
                <a:gd name="T1" fmla="*/ 83 h 1033"/>
                <a:gd name="T2" fmla="*/ 4 w 187"/>
                <a:gd name="T3" fmla="*/ 66 h 1033"/>
                <a:gd name="T4" fmla="*/ 11 w 187"/>
                <a:gd name="T5" fmla="*/ 49 h 1033"/>
                <a:gd name="T6" fmla="*/ 21 w 187"/>
                <a:gd name="T7" fmla="*/ 34 h 1033"/>
                <a:gd name="T8" fmla="*/ 35 w 187"/>
                <a:gd name="T9" fmla="*/ 21 h 1033"/>
                <a:gd name="T10" fmla="*/ 50 w 187"/>
                <a:gd name="T11" fmla="*/ 10 h 1033"/>
                <a:gd name="T12" fmla="*/ 67 w 187"/>
                <a:gd name="T13" fmla="*/ 3 h 1033"/>
                <a:gd name="T14" fmla="*/ 85 w 187"/>
                <a:gd name="T15" fmla="*/ 0 h 1033"/>
                <a:gd name="T16" fmla="*/ 104 w 187"/>
                <a:gd name="T17" fmla="*/ 0 h 1033"/>
                <a:gd name="T18" fmla="*/ 122 w 187"/>
                <a:gd name="T19" fmla="*/ 3 h 1033"/>
                <a:gd name="T20" fmla="*/ 139 w 187"/>
                <a:gd name="T21" fmla="*/ 10 h 1033"/>
                <a:gd name="T22" fmla="*/ 154 w 187"/>
                <a:gd name="T23" fmla="*/ 20 h 1033"/>
                <a:gd name="T24" fmla="*/ 167 w 187"/>
                <a:gd name="T25" fmla="*/ 33 h 1033"/>
                <a:gd name="T26" fmla="*/ 177 w 187"/>
                <a:gd name="T27" fmla="*/ 48 h 1033"/>
                <a:gd name="T28" fmla="*/ 183 w 187"/>
                <a:gd name="T29" fmla="*/ 65 h 1033"/>
                <a:gd name="T30" fmla="*/ 187 w 187"/>
                <a:gd name="T31" fmla="*/ 83 h 1033"/>
                <a:gd name="T32" fmla="*/ 187 w 187"/>
                <a:gd name="T33" fmla="*/ 102 h 1033"/>
                <a:gd name="T34" fmla="*/ 183 w 187"/>
                <a:gd name="T35" fmla="*/ 121 h 1033"/>
                <a:gd name="T36" fmla="*/ 177 w 187"/>
                <a:gd name="T37" fmla="*/ 138 h 1033"/>
                <a:gd name="T38" fmla="*/ 167 w 187"/>
                <a:gd name="T39" fmla="*/ 153 h 1033"/>
                <a:gd name="T40" fmla="*/ 153 w 187"/>
                <a:gd name="T41" fmla="*/ 167 h 1033"/>
                <a:gd name="T42" fmla="*/ 138 w 187"/>
                <a:gd name="T43" fmla="*/ 177 h 1033"/>
                <a:gd name="T44" fmla="*/ 122 w 187"/>
                <a:gd name="T45" fmla="*/ 184 h 1033"/>
                <a:gd name="T46" fmla="*/ 104 w 187"/>
                <a:gd name="T47" fmla="*/ 188 h 1033"/>
                <a:gd name="T48" fmla="*/ 85 w 187"/>
                <a:gd name="T49" fmla="*/ 188 h 1033"/>
                <a:gd name="T50" fmla="*/ 67 w 187"/>
                <a:gd name="T51" fmla="*/ 184 h 1033"/>
                <a:gd name="T52" fmla="*/ 50 w 187"/>
                <a:gd name="T53" fmla="*/ 177 h 1033"/>
                <a:gd name="T54" fmla="*/ 35 w 187"/>
                <a:gd name="T55" fmla="*/ 167 h 1033"/>
                <a:gd name="T56" fmla="*/ 21 w 187"/>
                <a:gd name="T57" fmla="*/ 152 h 1033"/>
                <a:gd name="T58" fmla="*/ 11 w 187"/>
                <a:gd name="T59" fmla="*/ 137 h 1033"/>
                <a:gd name="T60" fmla="*/ 4 w 187"/>
                <a:gd name="T61" fmla="*/ 120 h 1033"/>
                <a:gd name="T62" fmla="*/ 0 w 187"/>
                <a:gd name="T63" fmla="*/ 102 h 1033"/>
                <a:gd name="T64" fmla="*/ 19 w 187"/>
                <a:gd name="T65" fmla="*/ 1033 h 1033"/>
                <a:gd name="T66" fmla="*/ 169 w 187"/>
                <a:gd name="T67" fmla="*/ 377 h 1033"/>
                <a:gd name="T68" fmla="*/ 19 w 187"/>
                <a:gd name="T6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87" h="1033">
                  <a:moveTo>
                    <a:pt x="0" y="93"/>
                  </a:moveTo>
                  <a:lnTo>
                    <a:pt x="0" y="83"/>
                  </a:lnTo>
                  <a:lnTo>
                    <a:pt x="1" y="74"/>
                  </a:lnTo>
                  <a:lnTo>
                    <a:pt x="4" y="66"/>
                  </a:lnTo>
                  <a:lnTo>
                    <a:pt x="7" y="57"/>
                  </a:lnTo>
                  <a:lnTo>
                    <a:pt x="11" y="49"/>
                  </a:lnTo>
                  <a:lnTo>
                    <a:pt x="15" y="42"/>
                  </a:lnTo>
                  <a:lnTo>
                    <a:pt x="21" y="34"/>
                  </a:lnTo>
                  <a:lnTo>
                    <a:pt x="28" y="27"/>
                  </a:lnTo>
                  <a:lnTo>
                    <a:pt x="35" y="21"/>
                  </a:lnTo>
                  <a:lnTo>
                    <a:pt x="42" y="15"/>
                  </a:lnTo>
                  <a:lnTo>
                    <a:pt x="50" y="10"/>
                  </a:lnTo>
                  <a:lnTo>
                    <a:pt x="58" y="6"/>
                  </a:lnTo>
                  <a:lnTo>
                    <a:pt x="67" y="3"/>
                  </a:lnTo>
                  <a:lnTo>
                    <a:pt x="75" y="1"/>
                  </a:lnTo>
                  <a:lnTo>
                    <a:pt x="85" y="0"/>
                  </a:lnTo>
                  <a:lnTo>
                    <a:pt x="94" y="0"/>
                  </a:lnTo>
                  <a:lnTo>
                    <a:pt x="104" y="0"/>
                  </a:lnTo>
                  <a:lnTo>
                    <a:pt x="113" y="1"/>
                  </a:lnTo>
                  <a:lnTo>
                    <a:pt x="122" y="3"/>
                  </a:lnTo>
                  <a:lnTo>
                    <a:pt x="131" y="6"/>
                  </a:lnTo>
                  <a:lnTo>
                    <a:pt x="139" y="10"/>
                  </a:lnTo>
                  <a:lnTo>
                    <a:pt x="146" y="15"/>
                  </a:lnTo>
                  <a:lnTo>
                    <a:pt x="154" y="20"/>
                  </a:lnTo>
                  <a:lnTo>
                    <a:pt x="161" y="26"/>
                  </a:lnTo>
                  <a:lnTo>
                    <a:pt x="167" y="33"/>
                  </a:lnTo>
                  <a:lnTo>
                    <a:pt x="172" y="40"/>
                  </a:lnTo>
                  <a:lnTo>
                    <a:pt x="177" y="48"/>
                  </a:lnTo>
                  <a:lnTo>
                    <a:pt x="180" y="56"/>
                  </a:lnTo>
                  <a:lnTo>
                    <a:pt x="183" y="65"/>
                  </a:lnTo>
                  <a:lnTo>
                    <a:pt x="185" y="73"/>
                  </a:lnTo>
                  <a:lnTo>
                    <a:pt x="187" y="83"/>
                  </a:lnTo>
                  <a:lnTo>
                    <a:pt x="187" y="93"/>
                  </a:lnTo>
                  <a:lnTo>
                    <a:pt x="187" y="102"/>
                  </a:lnTo>
                  <a:lnTo>
                    <a:pt x="185" y="112"/>
                  </a:lnTo>
                  <a:lnTo>
                    <a:pt x="183" y="121"/>
                  </a:lnTo>
                  <a:lnTo>
                    <a:pt x="180" y="129"/>
                  </a:lnTo>
                  <a:lnTo>
                    <a:pt x="177" y="138"/>
                  </a:lnTo>
                  <a:lnTo>
                    <a:pt x="172" y="145"/>
                  </a:lnTo>
                  <a:lnTo>
                    <a:pt x="167" y="153"/>
                  </a:lnTo>
                  <a:lnTo>
                    <a:pt x="160" y="161"/>
                  </a:lnTo>
                  <a:lnTo>
                    <a:pt x="153" y="167"/>
                  </a:lnTo>
                  <a:lnTo>
                    <a:pt x="146" y="173"/>
                  </a:lnTo>
                  <a:lnTo>
                    <a:pt x="138" y="177"/>
                  </a:lnTo>
                  <a:lnTo>
                    <a:pt x="130" y="181"/>
                  </a:lnTo>
                  <a:lnTo>
                    <a:pt x="122" y="184"/>
                  </a:lnTo>
                  <a:lnTo>
                    <a:pt x="113" y="186"/>
                  </a:lnTo>
                  <a:lnTo>
                    <a:pt x="104" y="188"/>
                  </a:lnTo>
                  <a:lnTo>
                    <a:pt x="94" y="188"/>
                  </a:lnTo>
                  <a:lnTo>
                    <a:pt x="85" y="188"/>
                  </a:lnTo>
                  <a:lnTo>
                    <a:pt x="75" y="186"/>
                  </a:lnTo>
                  <a:lnTo>
                    <a:pt x="67" y="184"/>
                  </a:lnTo>
                  <a:lnTo>
                    <a:pt x="58" y="181"/>
                  </a:lnTo>
                  <a:lnTo>
                    <a:pt x="50" y="177"/>
                  </a:lnTo>
                  <a:lnTo>
                    <a:pt x="42" y="172"/>
                  </a:lnTo>
                  <a:lnTo>
                    <a:pt x="35" y="167"/>
                  </a:lnTo>
                  <a:lnTo>
                    <a:pt x="28" y="160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1" y="137"/>
                  </a:lnTo>
                  <a:lnTo>
                    <a:pt x="7" y="129"/>
                  </a:lnTo>
                  <a:lnTo>
                    <a:pt x="4" y="120"/>
                  </a:lnTo>
                  <a:lnTo>
                    <a:pt x="1" y="111"/>
                  </a:lnTo>
                  <a:lnTo>
                    <a:pt x="0" y="102"/>
                  </a:lnTo>
                  <a:lnTo>
                    <a:pt x="0" y="93"/>
                  </a:lnTo>
                  <a:close/>
                  <a:moveTo>
                    <a:pt x="19" y="1033"/>
                  </a:moveTo>
                  <a:lnTo>
                    <a:pt x="19" y="377"/>
                  </a:lnTo>
                  <a:lnTo>
                    <a:pt x="169" y="377"/>
                  </a:lnTo>
                  <a:lnTo>
                    <a:pt x="169" y="1033"/>
                  </a:lnTo>
                  <a:lnTo>
                    <a:pt x="19" y="103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2"/>
            <p:cNvSpPr>
              <a:spLocks noEditPoints="1"/>
            </p:cNvSpPr>
            <p:nvPr userDrawn="1"/>
          </p:nvSpPr>
          <p:spPr bwMode="auto">
            <a:xfrm>
              <a:off x="5507" y="3007"/>
              <a:ext cx="40" cy="41"/>
            </a:xfrm>
            <a:custGeom>
              <a:avLst/>
              <a:gdLst>
                <a:gd name="T0" fmla="*/ 159 w 680"/>
                <a:gd name="T1" fmla="*/ 395 h 706"/>
                <a:gd name="T2" fmla="*/ 173 w 680"/>
                <a:gd name="T3" fmla="*/ 456 h 706"/>
                <a:gd name="T4" fmla="*/ 200 w 680"/>
                <a:gd name="T5" fmla="*/ 504 h 706"/>
                <a:gd name="T6" fmla="*/ 237 w 680"/>
                <a:gd name="T7" fmla="*/ 540 h 706"/>
                <a:gd name="T8" fmla="*/ 286 w 680"/>
                <a:gd name="T9" fmla="*/ 561 h 706"/>
                <a:gd name="T10" fmla="*/ 342 w 680"/>
                <a:gd name="T11" fmla="*/ 569 h 706"/>
                <a:gd name="T12" fmla="*/ 393 w 680"/>
                <a:gd name="T13" fmla="*/ 564 h 706"/>
                <a:gd name="T14" fmla="*/ 437 w 680"/>
                <a:gd name="T15" fmla="*/ 552 h 706"/>
                <a:gd name="T16" fmla="*/ 475 w 680"/>
                <a:gd name="T17" fmla="*/ 530 h 706"/>
                <a:gd name="T18" fmla="*/ 508 w 680"/>
                <a:gd name="T19" fmla="*/ 499 h 706"/>
                <a:gd name="T20" fmla="*/ 539 w 680"/>
                <a:gd name="T21" fmla="*/ 457 h 706"/>
                <a:gd name="T22" fmla="*/ 659 w 680"/>
                <a:gd name="T23" fmla="*/ 534 h 706"/>
                <a:gd name="T24" fmla="*/ 612 w 680"/>
                <a:gd name="T25" fmla="*/ 596 h 706"/>
                <a:gd name="T26" fmla="*/ 557 w 680"/>
                <a:gd name="T27" fmla="*/ 644 h 706"/>
                <a:gd name="T28" fmla="*/ 494 w 680"/>
                <a:gd name="T29" fmla="*/ 679 h 706"/>
                <a:gd name="T30" fmla="*/ 423 w 680"/>
                <a:gd name="T31" fmla="*/ 700 h 706"/>
                <a:gd name="T32" fmla="*/ 345 w 680"/>
                <a:gd name="T33" fmla="*/ 706 h 706"/>
                <a:gd name="T34" fmla="*/ 289 w 680"/>
                <a:gd name="T35" fmla="*/ 703 h 706"/>
                <a:gd name="T36" fmla="*/ 236 w 680"/>
                <a:gd name="T37" fmla="*/ 693 h 706"/>
                <a:gd name="T38" fmla="*/ 188 w 680"/>
                <a:gd name="T39" fmla="*/ 676 h 706"/>
                <a:gd name="T40" fmla="*/ 145 w 680"/>
                <a:gd name="T41" fmla="*/ 652 h 706"/>
                <a:gd name="T42" fmla="*/ 106 w 680"/>
                <a:gd name="T43" fmla="*/ 621 h 706"/>
                <a:gd name="T44" fmla="*/ 73 w 680"/>
                <a:gd name="T45" fmla="*/ 585 h 706"/>
                <a:gd name="T46" fmla="*/ 45 w 680"/>
                <a:gd name="T47" fmla="*/ 544 h 706"/>
                <a:gd name="T48" fmla="*/ 24 w 680"/>
                <a:gd name="T49" fmla="*/ 498 h 706"/>
                <a:gd name="T50" fmla="*/ 10 w 680"/>
                <a:gd name="T51" fmla="*/ 447 h 706"/>
                <a:gd name="T52" fmla="*/ 2 w 680"/>
                <a:gd name="T53" fmla="*/ 392 h 706"/>
                <a:gd name="T54" fmla="*/ 1 w 680"/>
                <a:gd name="T55" fmla="*/ 334 h 706"/>
                <a:gd name="T56" fmla="*/ 6 w 680"/>
                <a:gd name="T57" fmla="*/ 280 h 706"/>
                <a:gd name="T58" fmla="*/ 19 w 680"/>
                <a:gd name="T59" fmla="*/ 228 h 706"/>
                <a:gd name="T60" fmla="*/ 39 w 680"/>
                <a:gd name="T61" fmla="*/ 182 h 706"/>
                <a:gd name="T62" fmla="*/ 65 w 680"/>
                <a:gd name="T63" fmla="*/ 139 h 706"/>
                <a:gd name="T64" fmla="*/ 98 w 680"/>
                <a:gd name="T65" fmla="*/ 100 h 706"/>
                <a:gd name="T66" fmla="*/ 135 w 680"/>
                <a:gd name="T67" fmla="*/ 66 h 706"/>
                <a:gd name="T68" fmla="*/ 177 w 680"/>
                <a:gd name="T69" fmla="*/ 40 h 706"/>
                <a:gd name="T70" fmla="*/ 223 w 680"/>
                <a:gd name="T71" fmla="*/ 19 h 706"/>
                <a:gd name="T72" fmla="*/ 272 w 680"/>
                <a:gd name="T73" fmla="*/ 6 h 706"/>
                <a:gd name="T74" fmla="*/ 327 w 680"/>
                <a:gd name="T75" fmla="*/ 0 h 706"/>
                <a:gd name="T76" fmla="*/ 384 w 680"/>
                <a:gd name="T77" fmla="*/ 1 h 706"/>
                <a:gd name="T78" fmla="*/ 437 w 680"/>
                <a:gd name="T79" fmla="*/ 9 h 706"/>
                <a:gd name="T80" fmla="*/ 486 w 680"/>
                <a:gd name="T81" fmla="*/ 24 h 706"/>
                <a:gd name="T82" fmla="*/ 529 w 680"/>
                <a:gd name="T83" fmla="*/ 44 h 706"/>
                <a:gd name="T84" fmla="*/ 569 w 680"/>
                <a:gd name="T85" fmla="*/ 70 h 706"/>
                <a:gd name="T86" fmla="*/ 603 w 680"/>
                <a:gd name="T87" fmla="*/ 103 h 706"/>
                <a:gd name="T88" fmla="*/ 631 w 680"/>
                <a:gd name="T89" fmla="*/ 141 h 706"/>
                <a:gd name="T90" fmla="*/ 652 w 680"/>
                <a:gd name="T91" fmla="*/ 184 h 706"/>
                <a:gd name="T92" fmla="*/ 668 w 680"/>
                <a:gd name="T93" fmla="*/ 232 h 706"/>
                <a:gd name="T94" fmla="*/ 677 w 680"/>
                <a:gd name="T95" fmla="*/ 286 h 706"/>
                <a:gd name="T96" fmla="*/ 680 w 680"/>
                <a:gd name="T97" fmla="*/ 345 h 706"/>
                <a:gd name="T98" fmla="*/ 521 w 680"/>
                <a:gd name="T99" fmla="*/ 256 h 706"/>
                <a:gd name="T100" fmla="*/ 506 w 680"/>
                <a:gd name="T101" fmla="*/ 210 h 706"/>
                <a:gd name="T102" fmla="*/ 481 w 680"/>
                <a:gd name="T103" fmla="*/ 175 h 706"/>
                <a:gd name="T104" fmla="*/ 446 w 680"/>
                <a:gd name="T105" fmla="*/ 149 h 706"/>
                <a:gd name="T106" fmla="*/ 402 w 680"/>
                <a:gd name="T107" fmla="*/ 133 h 706"/>
                <a:gd name="T108" fmla="*/ 348 w 680"/>
                <a:gd name="T109" fmla="*/ 128 h 706"/>
                <a:gd name="T110" fmla="*/ 297 w 680"/>
                <a:gd name="T111" fmla="*/ 133 h 706"/>
                <a:gd name="T112" fmla="*/ 253 w 680"/>
                <a:gd name="T113" fmla="*/ 148 h 706"/>
                <a:gd name="T114" fmla="*/ 218 w 680"/>
                <a:gd name="T115" fmla="*/ 173 h 706"/>
                <a:gd name="T116" fmla="*/ 191 w 680"/>
                <a:gd name="T117" fmla="*/ 209 h 706"/>
                <a:gd name="T118" fmla="*/ 171 w 680"/>
                <a:gd name="T119" fmla="*/ 255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80" h="706">
                  <a:moveTo>
                    <a:pt x="680" y="373"/>
                  </a:moveTo>
                  <a:lnTo>
                    <a:pt x="157" y="373"/>
                  </a:lnTo>
                  <a:lnTo>
                    <a:pt x="159" y="395"/>
                  </a:lnTo>
                  <a:lnTo>
                    <a:pt x="162" y="416"/>
                  </a:lnTo>
                  <a:lnTo>
                    <a:pt x="167" y="436"/>
                  </a:lnTo>
                  <a:lnTo>
                    <a:pt x="173" y="456"/>
                  </a:lnTo>
                  <a:lnTo>
                    <a:pt x="180" y="473"/>
                  </a:lnTo>
                  <a:lnTo>
                    <a:pt x="189" y="489"/>
                  </a:lnTo>
                  <a:lnTo>
                    <a:pt x="200" y="504"/>
                  </a:lnTo>
                  <a:lnTo>
                    <a:pt x="211" y="517"/>
                  </a:lnTo>
                  <a:lnTo>
                    <a:pt x="224" y="529"/>
                  </a:lnTo>
                  <a:lnTo>
                    <a:pt x="237" y="540"/>
                  </a:lnTo>
                  <a:lnTo>
                    <a:pt x="252" y="548"/>
                  </a:lnTo>
                  <a:lnTo>
                    <a:pt x="268" y="556"/>
                  </a:lnTo>
                  <a:lnTo>
                    <a:pt x="286" y="561"/>
                  </a:lnTo>
                  <a:lnTo>
                    <a:pt x="304" y="565"/>
                  </a:lnTo>
                  <a:lnTo>
                    <a:pt x="322" y="568"/>
                  </a:lnTo>
                  <a:lnTo>
                    <a:pt x="342" y="569"/>
                  </a:lnTo>
                  <a:lnTo>
                    <a:pt x="360" y="568"/>
                  </a:lnTo>
                  <a:lnTo>
                    <a:pt x="377" y="567"/>
                  </a:lnTo>
                  <a:lnTo>
                    <a:pt x="393" y="564"/>
                  </a:lnTo>
                  <a:lnTo>
                    <a:pt x="409" y="561"/>
                  </a:lnTo>
                  <a:lnTo>
                    <a:pt x="423" y="557"/>
                  </a:lnTo>
                  <a:lnTo>
                    <a:pt x="437" y="552"/>
                  </a:lnTo>
                  <a:lnTo>
                    <a:pt x="450" y="545"/>
                  </a:lnTo>
                  <a:lnTo>
                    <a:pt x="463" y="538"/>
                  </a:lnTo>
                  <a:lnTo>
                    <a:pt x="475" y="530"/>
                  </a:lnTo>
                  <a:lnTo>
                    <a:pt x="486" y="521"/>
                  </a:lnTo>
                  <a:lnTo>
                    <a:pt x="497" y="510"/>
                  </a:lnTo>
                  <a:lnTo>
                    <a:pt x="508" y="499"/>
                  </a:lnTo>
                  <a:lnTo>
                    <a:pt x="518" y="486"/>
                  </a:lnTo>
                  <a:lnTo>
                    <a:pt x="528" y="472"/>
                  </a:lnTo>
                  <a:lnTo>
                    <a:pt x="539" y="457"/>
                  </a:lnTo>
                  <a:lnTo>
                    <a:pt x="548" y="439"/>
                  </a:lnTo>
                  <a:lnTo>
                    <a:pt x="673" y="511"/>
                  </a:lnTo>
                  <a:lnTo>
                    <a:pt x="659" y="534"/>
                  </a:lnTo>
                  <a:lnTo>
                    <a:pt x="644" y="557"/>
                  </a:lnTo>
                  <a:lnTo>
                    <a:pt x="628" y="577"/>
                  </a:lnTo>
                  <a:lnTo>
                    <a:pt x="612" y="596"/>
                  </a:lnTo>
                  <a:lnTo>
                    <a:pt x="594" y="614"/>
                  </a:lnTo>
                  <a:lnTo>
                    <a:pt x="576" y="630"/>
                  </a:lnTo>
                  <a:lnTo>
                    <a:pt x="557" y="644"/>
                  </a:lnTo>
                  <a:lnTo>
                    <a:pt x="537" y="657"/>
                  </a:lnTo>
                  <a:lnTo>
                    <a:pt x="515" y="670"/>
                  </a:lnTo>
                  <a:lnTo>
                    <a:pt x="494" y="679"/>
                  </a:lnTo>
                  <a:lnTo>
                    <a:pt x="471" y="688"/>
                  </a:lnTo>
                  <a:lnTo>
                    <a:pt x="448" y="694"/>
                  </a:lnTo>
                  <a:lnTo>
                    <a:pt x="423" y="700"/>
                  </a:lnTo>
                  <a:lnTo>
                    <a:pt x="398" y="703"/>
                  </a:lnTo>
                  <a:lnTo>
                    <a:pt x="372" y="706"/>
                  </a:lnTo>
                  <a:lnTo>
                    <a:pt x="345" y="706"/>
                  </a:lnTo>
                  <a:lnTo>
                    <a:pt x="326" y="706"/>
                  </a:lnTo>
                  <a:lnTo>
                    <a:pt x="307" y="705"/>
                  </a:lnTo>
                  <a:lnTo>
                    <a:pt x="289" y="703"/>
                  </a:lnTo>
                  <a:lnTo>
                    <a:pt x="270" y="700"/>
                  </a:lnTo>
                  <a:lnTo>
                    <a:pt x="252" y="697"/>
                  </a:lnTo>
                  <a:lnTo>
                    <a:pt x="236" y="693"/>
                  </a:lnTo>
                  <a:lnTo>
                    <a:pt x="219" y="688"/>
                  </a:lnTo>
                  <a:lnTo>
                    <a:pt x="203" y="682"/>
                  </a:lnTo>
                  <a:lnTo>
                    <a:pt x="188" y="676"/>
                  </a:lnTo>
                  <a:lnTo>
                    <a:pt x="173" y="669"/>
                  </a:lnTo>
                  <a:lnTo>
                    <a:pt x="159" y="660"/>
                  </a:lnTo>
                  <a:lnTo>
                    <a:pt x="145" y="652"/>
                  </a:lnTo>
                  <a:lnTo>
                    <a:pt x="131" y="642"/>
                  </a:lnTo>
                  <a:lnTo>
                    <a:pt x="119" y="632"/>
                  </a:lnTo>
                  <a:lnTo>
                    <a:pt x="106" y="621"/>
                  </a:lnTo>
                  <a:lnTo>
                    <a:pt x="94" y="610"/>
                  </a:lnTo>
                  <a:lnTo>
                    <a:pt x="83" y="597"/>
                  </a:lnTo>
                  <a:lnTo>
                    <a:pt x="73" y="585"/>
                  </a:lnTo>
                  <a:lnTo>
                    <a:pt x="63" y="572"/>
                  </a:lnTo>
                  <a:lnTo>
                    <a:pt x="54" y="558"/>
                  </a:lnTo>
                  <a:lnTo>
                    <a:pt x="45" y="544"/>
                  </a:lnTo>
                  <a:lnTo>
                    <a:pt x="38" y="529"/>
                  </a:lnTo>
                  <a:lnTo>
                    <a:pt x="30" y="514"/>
                  </a:lnTo>
                  <a:lnTo>
                    <a:pt x="24" y="498"/>
                  </a:lnTo>
                  <a:lnTo>
                    <a:pt x="18" y="482"/>
                  </a:lnTo>
                  <a:lnTo>
                    <a:pt x="14" y="465"/>
                  </a:lnTo>
                  <a:lnTo>
                    <a:pt x="10" y="447"/>
                  </a:lnTo>
                  <a:lnTo>
                    <a:pt x="6" y="429"/>
                  </a:lnTo>
                  <a:lnTo>
                    <a:pt x="4" y="411"/>
                  </a:lnTo>
                  <a:lnTo>
                    <a:pt x="2" y="392"/>
                  </a:lnTo>
                  <a:lnTo>
                    <a:pt x="1" y="373"/>
                  </a:lnTo>
                  <a:lnTo>
                    <a:pt x="0" y="353"/>
                  </a:lnTo>
                  <a:lnTo>
                    <a:pt x="1" y="334"/>
                  </a:lnTo>
                  <a:lnTo>
                    <a:pt x="2" y="316"/>
                  </a:lnTo>
                  <a:lnTo>
                    <a:pt x="4" y="298"/>
                  </a:lnTo>
                  <a:lnTo>
                    <a:pt x="6" y="280"/>
                  </a:lnTo>
                  <a:lnTo>
                    <a:pt x="10" y="263"/>
                  </a:lnTo>
                  <a:lnTo>
                    <a:pt x="14" y="246"/>
                  </a:lnTo>
                  <a:lnTo>
                    <a:pt x="19" y="228"/>
                  </a:lnTo>
                  <a:lnTo>
                    <a:pt x="24" y="212"/>
                  </a:lnTo>
                  <a:lnTo>
                    <a:pt x="31" y="197"/>
                  </a:lnTo>
                  <a:lnTo>
                    <a:pt x="39" y="182"/>
                  </a:lnTo>
                  <a:lnTo>
                    <a:pt x="47" y="167"/>
                  </a:lnTo>
                  <a:lnTo>
                    <a:pt x="55" y="153"/>
                  </a:lnTo>
                  <a:lnTo>
                    <a:pt x="65" y="139"/>
                  </a:lnTo>
                  <a:lnTo>
                    <a:pt x="75" y="125"/>
                  </a:lnTo>
                  <a:lnTo>
                    <a:pt x="86" y="112"/>
                  </a:lnTo>
                  <a:lnTo>
                    <a:pt x="98" y="100"/>
                  </a:lnTo>
                  <a:lnTo>
                    <a:pt x="110" y="88"/>
                  </a:lnTo>
                  <a:lnTo>
                    <a:pt x="122" y="77"/>
                  </a:lnTo>
                  <a:lnTo>
                    <a:pt x="135" y="66"/>
                  </a:lnTo>
                  <a:lnTo>
                    <a:pt x="149" y="57"/>
                  </a:lnTo>
                  <a:lnTo>
                    <a:pt x="163" y="48"/>
                  </a:lnTo>
                  <a:lnTo>
                    <a:pt x="177" y="40"/>
                  </a:lnTo>
                  <a:lnTo>
                    <a:pt x="192" y="32"/>
                  </a:lnTo>
                  <a:lnTo>
                    <a:pt x="207" y="26"/>
                  </a:lnTo>
                  <a:lnTo>
                    <a:pt x="223" y="19"/>
                  </a:lnTo>
                  <a:lnTo>
                    <a:pt x="239" y="14"/>
                  </a:lnTo>
                  <a:lnTo>
                    <a:pt x="255" y="10"/>
                  </a:lnTo>
                  <a:lnTo>
                    <a:pt x="272" y="6"/>
                  </a:lnTo>
                  <a:lnTo>
                    <a:pt x="291" y="4"/>
                  </a:lnTo>
                  <a:lnTo>
                    <a:pt x="308" y="2"/>
                  </a:lnTo>
                  <a:lnTo>
                    <a:pt x="327" y="0"/>
                  </a:lnTo>
                  <a:lnTo>
                    <a:pt x="345" y="0"/>
                  </a:lnTo>
                  <a:lnTo>
                    <a:pt x="365" y="0"/>
                  </a:lnTo>
                  <a:lnTo>
                    <a:pt x="384" y="1"/>
                  </a:lnTo>
                  <a:lnTo>
                    <a:pt x="402" y="3"/>
                  </a:lnTo>
                  <a:lnTo>
                    <a:pt x="420" y="6"/>
                  </a:lnTo>
                  <a:lnTo>
                    <a:pt x="437" y="9"/>
                  </a:lnTo>
                  <a:lnTo>
                    <a:pt x="454" y="13"/>
                  </a:lnTo>
                  <a:lnTo>
                    <a:pt x="470" y="17"/>
                  </a:lnTo>
                  <a:lnTo>
                    <a:pt x="486" y="24"/>
                  </a:lnTo>
                  <a:lnTo>
                    <a:pt x="501" y="30"/>
                  </a:lnTo>
                  <a:lnTo>
                    <a:pt x="515" y="36"/>
                  </a:lnTo>
                  <a:lnTo>
                    <a:pt x="529" y="44"/>
                  </a:lnTo>
                  <a:lnTo>
                    <a:pt x="544" y="52"/>
                  </a:lnTo>
                  <a:lnTo>
                    <a:pt x="557" y="61"/>
                  </a:lnTo>
                  <a:lnTo>
                    <a:pt x="569" y="70"/>
                  </a:lnTo>
                  <a:lnTo>
                    <a:pt x="581" y="80"/>
                  </a:lnTo>
                  <a:lnTo>
                    <a:pt x="592" y="91"/>
                  </a:lnTo>
                  <a:lnTo>
                    <a:pt x="603" y="103"/>
                  </a:lnTo>
                  <a:lnTo>
                    <a:pt x="613" y="115"/>
                  </a:lnTo>
                  <a:lnTo>
                    <a:pt x="622" y="128"/>
                  </a:lnTo>
                  <a:lnTo>
                    <a:pt x="631" y="141"/>
                  </a:lnTo>
                  <a:lnTo>
                    <a:pt x="639" y="155"/>
                  </a:lnTo>
                  <a:lnTo>
                    <a:pt x="646" y="169"/>
                  </a:lnTo>
                  <a:lnTo>
                    <a:pt x="652" y="184"/>
                  </a:lnTo>
                  <a:lnTo>
                    <a:pt x="658" y="199"/>
                  </a:lnTo>
                  <a:lnTo>
                    <a:pt x="663" y="216"/>
                  </a:lnTo>
                  <a:lnTo>
                    <a:pt x="668" y="232"/>
                  </a:lnTo>
                  <a:lnTo>
                    <a:pt x="672" y="250"/>
                  </a:lnTo>
                  <a:lnTo>
                    <a:pt x="675" y="268"/>
                  </a:lnTo>
                  <a:lnTo>
                    <a:pt x="677" y="286"/>
                  </a:lnTo>
                  <a:lnTo>
                    <a:pt x="679" y="305"/>
                  </a:lnTo>
                  <a:lnTo>
                    <a:pt x="680" y="325"/>
                  </a:lnTo>
                  <a:lnTo>
                    <a:pt x="680" y="345"/>
                  </a:lnTo>
                  <a:lnTo>
                    <a:pt x="680" y="373"/>
                  </a:lnTo>
                  <a:close/>
                  <a:moveTo>
                    <a:pt x="524" y="273"/>
                  </a:moveTo>
                  <a:lnTo>
                    <a:pt x="521" y="256"/>
                  </a:lnTo>
                  <a:lnTo>
                    <a:pt x="518" y="240"/>
                  </a:lnTo>
                  <a:lnTo>
                    <a:pt x="513" y="224"/>
                  </a:lnTo>
                  <a:lnTo>
                    <a:pt x="506" y="210"/>
                  </a:lnTo>
                  <a:lnTo>
                    <a:pt x="499" y="197"/>
                  </a:lnTo>
                  <a:lnTo>
                    <a:pt x="491" y="185"/>
                  </a:lnTo>
                  <a:lnTo>
                    <a:pt x="481" y="175"/>
                  </a:lnTo>
                  <a:lnTo>
                    <a:pt x="471" y="165"/>
                  </a:lnTo>
                  <a:lnTo>
                    <a:pt x="459" y="156"/>
                  </a:lnTo>
                  <a:lnTo>
                    <a:pt x="446" y="149"/>
                  </a:lnTo>
                  <a:lnTo>
                    <a:pt x="432" y="142"/>
                  </a:lnTo>
                  <a:lnTo>
                    <a:pt x="418" y="137"/>
                  </a:lnTo>
                  <a:lnTo>
                    <a:pt x="402" y="133"/>
                  </a:lnTo>
                  <a:lnTo>
                    <a:pt x="385" y="130"/>
                  </a:lnTo>
                  <a:lnTo>
                    <a:pt x="367" y="129"/>
                  </a:lnTo>
                  <a:lnTo>
                    <a:pt x="348" y="128"/>
                  </a:lnTo>
                  <a:lnTo>
                    <a:pt x="330" y="129"/>
                  </a:lnTo>
                  <a:lnTo>
                    <a:pt x="313" y="130"/>
                  </a:lnTo>
                  <a:lnTo>
                    <a:pt x="297" y="133"/>
                  </a:lnTo>
                  <a:lnTo>
                    <a:pt x="281" y="137"/>
                  </a:lnTo>
                  <a:lnTo>
                    <a:pt x="266" y="142"/>
                  </a:lnTo>
                  <a:lnTo>
                    <a:pt x="253" y="148"/>
                  </a:lnTo>
                  <a:lnTo>
                    <a:pt x="240" y="155"/>
                  </a:lnTo>
                  <a:lnTo>
                    <a:pt x="229" y="164"/>
                  </a:lnTo>
                  <a:lnTo>
                    <a:pt x="218" y="173"/>
                  </a:lnTo>
                  <a:lnTo>
                    <a:pt x="208" y="184"/>
                  </a:lnTo>
                  <a:lnTo>
                    <a:pt x="199" y="196"/>
                  </a:lnTo>
                  <a:lnTo>
                    <a:pt x="191" y="209"/>
                  </a:lnTo>
                  <a:lnTo>
                    <a:pt x="183" y="223"/>
                  </a:lnTo>
                  <a:lnTo>
                    <a:pt x="177" y="239"/>
                  </a:lnTo>
                  <a:lnTo>
                    <a:pt x="171" y="255"/>
                  </a:lnTo>
                  <a:lnTo>
                    <a:pt x="166" y="273"/>
                  </a:lnTo>
                  <a:lnTo>
                    <a:pt x="524" y="273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558" y="3007"/>
              <a:ext cx="31" cy="41"/>
            </a:xfrm>
            <a:custGeom>
              <a:avLst/>
              <a:gdLst>
                <a:gd name="T0" fmla="*/ 133 w 527"/>
                <a:gd name="T1" fmla="*/ 516 h 707"/>
                <a:gd name="T2" fmla="*/ 159 w 527"/>
                <a:gd name="T3" fmla="*/ 554 h 707"/>
                <a:gd name="T4" fmla="*/ 196 w 527"/>
                <a:gd name="T5" fmla="*/ 579 h 707"/>
                <a:gd name="T6" fmla="*/ 244 w 527"/>
                <a:gd name="T7" fmla="*/ 592 h 707"/>
                <a:gd name="T8" fmla="*/ 296 w 527"/>
                <a:gd name="T9" fmla="*/ 592 h 707"/>
                <a:gd name="T10" fmla="*/ 335 w 527"/>
                <a:gd name="T11" fmla="*/ 581 h 707"/>
                <a:gd name="T12" fmla="*/ 363 w 527"/>
                <a:gd name="T13" fmla="*/ 558 h 707"/>
                <a:gd name="T14" fmla="*/ 378 w 527"/>
                <a:gd name="T15" fmla="*/ 526 h 707"/>
                <a:gd name="T16" fmla="*/ 378 w 527"/>
                <a:gd name="T17" fmla="*/ 494 h 707"/>
                <a:gd name="T18" fmla="*/ 365 w 527"/>
                <a:gd name="T19" fmla="*/ 470 h 707"/>
                <a:gd name="T20" fmla="*/ 340 w 527"/>
                <a:gd name="T21" fmla="*/ 446 h 707"/>
                <a:gd name="T22" fmla="*/ 278 w 527"/>
                <a:gd name="T23" fmla="*/ 415 h 707"/>
                <a:gd name="T24" fmla="*/ 225 w 527"/>
                <a:gd name="T25" fmla="*/ 395 h 707"/>
                <a:gd name="T26" fmla="*/ 135 w 527"/>
                <a:gd name="T27" fmla="*/ 351 h 707"/>
                <a:gd name="T28" fmla="*/ 77 w 527"/>
                <a:gd name="T29" fmla="*/ 307 h 707"/>
                <a:gd name="T30" fmla="*/ 46 w 527"/>
                <a:gd name="T31" fmla="*/ 257 h 707"/>
                <a:gd name="T32" fmla="*/ 36 w 527"/>
                <a:gd name="T33" fmla="*/ 197 h 707"/>
                <a:gd name="T34" fmla="*/ 40 w 527"/>
                <a:gd name="T35" fmla="*/ 155 h 707"/>
                <a:gd name="T36" fmla="*/ 53 w 527"/>
                <a:gd name="T37" fmla="*/ 118 h 707"/>
                <a:gd name="T38" fmla="*/ 74 w 527"/>
                <a:gd name="T39" fmla="*/ 84 h 707"/>
                <a:gd name="T40" fmla="*/ 104 w 527"/>
                <a:gd name="T41" fmla="*/ 55 h 707"/>
                <a:gd name="T42" fmla="*/ 141 w 527"/>
                <a:gd name="T43" fmla="*/ 31 h 707"/>
                <a:gd name="T44" fmla="*/ 185 w 527"/>
                <a:gd name="T45" fmla="*/ 13 h 707"/>
                <a:gd name="T46" fmla="*/ 286 w 527"/>
                <a:gd name="T47" fmla="*/ 0 h 707"/>
                <a:gd name="T48" fmla="*/ 357 w 527"/>
                <a:gd name="T49" fmla="*/ 7 h 707"/>
                <a:gd name="T50" fmla="*/ 417 w 527"/>
                <a:gd name="T51" fmla="*/ 29 h 707"/>
                <a:gd name="T52" fmla="*/ 464 w 527"/>
                <a:gd name="T53" fmla="*/ 62 h 707"/>
                <a:gd name="T54" fmla="*/ 496 w 527"/>
                <a:gd name="T55" fmla="*/ 108 h 707"/>
                <a:gd name="T56" fmla="*/ 378 w 527"/>
                <a:gd name="T57" fmla="*/ 160 h 707"/>
                <a:gd name="T58" fmla="*/ 355 w 527"/>
                <a:gd name="T59" fmla="*/ 137 h 707"/>
                <a:gd name="T60" fmla="*/ 325 w 527"/>
                <a:gd name="T61" fmla="*/ 121 h 707"/>
                <a:gd name="T62" fmla="*/ 290 w 527"/>
                <a:gd name="T63" fmla="*/ 114 h 707"/>
                <a:gd name="T64" fmla="*/ 251 w 527"/>
                <a:gd name="T65" fmla="*/ 116 h 707"/>
                <a:gd name="T66" fmla="*/ 219 w 527"/>
                <a:gd name="T67" fmla="*/ 129 h 707"/>
                <a:gd name="T68" fmla="*/ 196 w 527"/>
                <a:gd name="T69" fmla="*/ 151 h 707"/>
                <a:gd name="T70" fmla="*/ 187 w 527"/>
                <a:gd name="T71" fmla="*/ 180 h 707"/>
                <a:gd name="T72" fmla="*/ 190 w 527"/>
                <a:gd name="T73" fmla="*/ 207 h 707"/>
                <a:gd name="T74" fmla="*/ 208 w 527"/>
                <a:gd name="T75" fmla="*/ 231 h 707"/>
                <a:gd name="T76" fmla="*/ 241 w 527"/>
                <a:gd name="T77" fmla="*/ 255 h 707"/>
                <a:gd name="T78" fmla="*/ 319 w 527"/>
                <a:gd name="T79" fmla="*/ 288 h 707"/>
                <a:gd name="T80" fmla="*/ 380 w 527"/>
                <a:gd name="T81" fmla="*/ 312 h 707"/>
                <a:gd name="T82" fmla="*/ 452 w 527"/>
                <a:gd name="T83" fmla="*/ 352 h 707"/>
                <a:gd name="T84" fmla="*/ 497 w 527"/>
                <a:gd name="T85" fmla="*/ 396 h 707"/>
                <a:gd name="T86" fmla="*/ 522 w 527"/>
                <a:gd name="T87" fmla="*/ 449 h 707"/>
                <a:gd name="T88" fmla="*/ 527 w 527"/>
                <a:gd name="T89" fmla="*/ 510 h 707"/>
                <a:gd name="T90" fmla="*/ 520 w 527"/>
                <a:gd name="T91" fmla="*/ 555 h 707"/>
                <a:gd name="T92" fmla="*/ 505 w 527"/>
                <a:gd name="T93" fmla="*/ 594 h 707"/>
                <a:gd name="T94" fmla="*/ 480 w 527"/>
                <a:gd name="T95" fmla="*/ 629 h 707"/>
                <a:gd name="T96" fmla="*/ 447 w 527"/>
                <a:gd name="T97" fmla="*/ 658 h 707"/>
                <a:gd name="T98" fmla="*/ 406 w 527"/>
                <a:gd name="T99" fmla="*/ 681 h 707"/>
                <a:gd name="T100" fmla="*/ 358 w 527"/>
                <a:gd name="T101" fmla="*/ 697 h 707"/>
                <a:gd name="T102" fmla="*/ 290 w 527"/>
                <a:gd name="T103" fmla="*/ 706 h 707"/>
                <a:gd name="T104" fmla="*/ 192 w 527"/>
                <a:gd name="T105" fmla="*/ 702 h 707"/>
                <a:gd name="T106" fmla="*/ 116 w 527"/>
                <a:gd name="T107" fmla="*/ 680 h 707"/>
                <a:gd name="T108" fmla="*/ 56 w 527"/>
                <a:gd name="T109" fmla="*/ 638 h 707"/>
                <a:gd name="T110" fmla="*/ 10 w 527"/>
                <a:gd name="T111" fmla="*/ 579 h 7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7" h="707">
                  <a:moveTo>
                    <a:pt x="0" y="561"/>
                  </a:moveTo>
                  <a:lnTo>
                    <a:pt x="124" y="493"/>
                  </a:lnTo>
                  <a:lnTo>
                    <a:pt x="128" y="505"/>
                  </a:lnTo>
                  <a:lnTo>
                    <a:pt x="133" y="516"/>
                  </a:lnTo>
                  <a:lnTo>
                    <a:pt x="138" y="527"/>
                  </a:lnTo>
                  <a:lnTo>
                    <a:pt x="144" y="537"/>
                  </a:lnTo>
                  <a:lnTo>
                    <a:pt x="151" y="546"/>
                  </a:lnTo>
                  <a:lnTo>
                    <a:pt x="159" y="554"/>
                  </a:lnTo>
                  <a:lnTo>
                    <a:pt x="168" y="561"/>
                  </a:lnTo>
                  <a:lnTo>
                    <a:pt x="176" y="568"/>
                  </a:lnTo>
                  <a:lnTo>
                    <a:pt x="186" y="574"/>
                  </a:lnTo>
                  <a:lnTo>
                    <a:pt x="196" y="579"/>
                  </a:lnTo>
                  <a:lnTo>
                    <a:pt x="207" y="584"/>
                  </a:lnTo>
                  <a:lnTo>
                    <a:pt x="219" y="587"/>
                  </a:lnTo>
                  <a:lnTo>
                    <a:pt x="231" y="590"/>
                  </a:lnTo>
                  <a:lnTo>
                    <a:pt x="244" y="592"/>
                  </a:lnTo>
                  <a:lnTo>
                    <a:pt x="258" y="593"/>
                  </a:lnTo>
                  <a:lnTo>
                    <a:pt x="272" y="594"/>
                  </a:lnTo>
                  <a:lnTo>
                    <a:pt x="284" y="593"/>
                  </a:lnTo>
                  <a:lnTo>
                    <a:pt x="296" y="592"/>
                  </a:lnTo>
                  <a:lnTo>
                    <a:pt x="307" y="590"/>
                  </a:lnTo>
                  <a:lnTo>
                    <a:pt x="317" y="588"/>
                  </a:lnTo>
                  <a:lnTo>
                    <a:pt x="326" y="585"/>
                  </a:lnTo>
                  <a:lnTo>
                    <a:pt x="335" y="581"/>
                  </a:lnTo>
                  <a:lnTo>
                    <a:pt x="343" y="576"/>
                  </a:lnTo>
                  <a:lnTo>
                    <a:pt x="351" y="571"/>
                  </a:lnTo>
                  <a:lnTo>
                    <a:pt x="358" y="564"/>
                  </a:lnTo>
                  <a:lnTo>
                    <a:pt x="363" y="558"/>
                  </a:lnTo>
                  <a:lnTo>
                    <a:pt x="368" y="551"/>
                  </a:lnTo>
                  <a:lnTo>
                    <a:pt x="372" y="543"/>
                  </a:lnTo>
                  <a:lnTo>
                    <a:pt x="375" y="535"/>
                  </a:lnTo>
                  <a:lnTo>
                    <a:pt x="378" y="526"/>
                  </a:lnTo>
                  <a:lnTo>
                    <a:pt x="379" y="517"/>
                  </a:lnTo>
                  <a:lnTo>
                    <a:pt x="379" y="507"/>
                  </a:lnTo>
                  <a:lnTo>
                    <a:pt x="379" y="501"/>
                  </a:lnTo>
                  <a:lnTo>
                    <a:pt x="378" y="494"/>
                  </a:lnTo>
                  <a:lnTo>
                    <a:pt x="376" y="488"/>
                  </a:lnTo>
                  <a:lnTo>
                    <a:pt x="373" y="482"/>
                  </a:lnTo>
                  <a:lnTo>
                    <a:pt x="369" y="476"/>
                  </a:lnTo>
                  <a:lnTo>
                    <a:pt x="365" y="470"/>
                  </a:lnTo>
                  <a:lnTo>
                    <a:pt x="360" y="464"/>
                  </a:lnTo>
                  <a:lnTo>
                    <a:pt x="354" y="458"/>
                  </a:lnTo>
                  <a:lnTo>
                    <a:pt x="347" y="451"/>
                  </a:lnTo>
                  <a:lnTo>
                    <a:pt x="340" y="446"/>
                  </a:lnTo>
                  <a:lnTo>
                    <a:pt x="331" y="441"/>
                  </a:lnTo>
                  <a:lnTo>
                    <a:pt x="322" y="435"/>
                  </a:lnTo>
                  <a:lnTo>
                    <a:pt x="301" y="425"/>
                  </a:lnTo>
                  <a:lnTo>
                    <a:pt x="278" y="415"/>
                  </a:lnTo>
                  <a:lnTo>
                    <a:pt x="261" y="409"/>
                  </a:lnTo>
                  <a:lnTo>
                    <a:pt x="247" y="404"/>
                  </a:lnTo>
                  <a:lnTo>
                    <a:pt x="235" y="399"/>
                  </a:lnTo>
                  <a:lnTo>
                    <a:pt x="225" y="395"/>
                  </a:lnTo>
                  <a:lnTo>
                    <a:pt x="199" y="384"/>
                  </a:lnTo>
                  <a:lnTo>
                    <a:pt x="176" y="373"/>
                  </a:lnTo>
                  <a:lnTo>
                    <a:pt x="154" y="362"/>
                  </a:lnTo>
                  <a:lnTo>
                    <a:pt x="135" y="351"/>
                  </a:lnTo>
                  <a:lnTo>
                    <a:pt x="117" y="340"/>
                  </a:lnTo>
                  <a:lnTo>
                    <a:pt x="102" y="329"/>
                  </a:lnTo>
                  <a:lnTo>
                    <a:pt x="89" y="318"/>
                  </a:lnTo>
                  <a:lnTo>
                    <a:pt x="77" y="307"/>
                  </a:lnTo>
                  <a:lnTo>
                    <a:pt x="67" y="295"/>
                  </a:lnTo>
                  <a:lnTo>
                    <a:pt x="59" y="283"/>
                  </a:lnTo>
                  <a:lnTo>
                    <a:pt x="52" y="270"/>
                  </a:lnTo>
                  <a:lnTo>
                    <a:pt x="46" y="257"/>
                  </a:lnTo>
                  <a:lnTo>
                    <a:pt x="41" y="243"/>
                  </a:lnTo>
                  <a:lnTo>
                    <a:pt x="38" y="228"/>
                  </a:lnTo>
                  <a:lnTo>
                    <a:pt x="36" y="213"/>
                  </a:lnTo>
                  <a:lnTo>
                    <a:pt x="36" y="197"/>
                  </a:lnTo>
                  <a:lnTo>
                    <a:pt x="36" y="186"/>
                  </a:lnTo>
                  <a:lnTo>
                    <a:pt x="37" y="176"/>
                  </a:lnTo>
                  <a:lnTo>
                    <a:pt x="38" y="165"/>
                  </a:lnTo>
                  <a:lnTo>
                    <a:pt x="40" y="155"/>
                  </a:lnTo>
                  <a:lnTo>
                    <a:pt x="42" y="146"/>
                  </a:lnTo>
                  <a:lnTo>
                    <a:pt x="45" y="136"/>
                  </a:lnTo>
                  <a:lnTo>
                    <a:pt x="49" y="127"/>
                  </a:lnTo>
                  <a:lnTo>
                    <a:pt x="53" y="118"/>
                  </a:lnTo>
                  <a:lnTo>
                    <a:pt x="57" y="109"/>
                  </a:lnTo>
                  <a:lnTo>
                    <a:pt x="62" y="101"/>
                  </a:lnTo>
                  <a:lnTo>
                    <a:pt x="68" y="92"/>
                  </a:lnTo>
                  <a:lnTo>
                    <a:pt x="74" y="84"/>
                  </a:lnTo>
                  <a:lnTo>
                    <a:pt x="81" y="77"/>
                  </a:lnTo>
                  <a:lnTo>
                    <a:pt x="88" y="69"/>
                  </a:lnTo>
                  <a:lnTo>
                    <a:pt x="96" y="62"/>
                  </a:lnTo>
                  <a:lnTo>
                    <a:pt x="104" y="55"/>
                  </a:lnTo>
                  <a:lnTo>
                    <a:pt x="113" y="48"/>
                  </a:lnTo>
                  <a:lnTo>
                    <a:pt x="122" y="42"/>
                  </a:lnTo>
                  <a:lnTo>
                    <a:pt x="131" y="37"/>
                  </a:lnTo>
                  <a:lnTo>
                    <a:pt x="141" y="31"/>
                  </a:lnTo>
                  <a:lnTo>
                    <a:pt x="151" y="26"/>
                  </a:lnTo>
                  <a:lnTo>
                    <a:pt x="163" y="21"/>
                  </a:lnTo>
                  <a:lnTo>
                    <a:pt x="174" y="17"/>
                  </a:lnTo>
                  <a:lnTo>
                    <a:pt x="185" y="13"/>
                  </a:lnTo>
                  <a:lnTo>
                    <a:pt x="208" y="7"/>
                  </a:lnTo>
                  <a:lnTo>
                    <a:pt x="233" y="3"/>
                  </a:lnTo>
                  <a:lnTo>
                    <a:pt x="259" y="1"/>
                  </a:lnTo>
                  <a:lnTo>
                    <a:pt x="286" y="0"/>
                  </a:lnTo>
                  <a:lnTo>
                    <a:pt x="305" y="0"/>
                  </a:lnTo>
                  <a:lnTo>
                    <a:pt x="323" y="1"/>
                  </a:lnTo>
                  <a:lnTo>
                    <a:pt x="340" y="4"/>
                  </a:lnTo>
                  <a:lnTo>
                    <a:pt x="357" y="7"/>
                  </a:lnTo>
                  <a:lnTo>
                    <a:pt x="373" y="11"/>
                  </a:lnTo>
                  <a:lnTo>
                    <a:pt x="388" y="15"/>
                  </a:lnTo>
                  <a:lnTo>
                    <a:pt x="402" y="21"/>
                  </a:lnTo>
                  <a:lnTo>
                    <a:pt x="417" y="29"/>
                  </a:lnTo>
                  <a:lnTo>
                    <a:pt x="430" y="36"/>
                  </a:lnTo>
                  <a:lnTo>
                    <a:pt x="442" y="44"/>
                  </a:lnTo>
                  <a:lnTo>
                    <a:pt x="454" y="53"/>
                  </a:lnTo>
                  <a:lnTo>
                    <a:pt x="464" y="62"/>
                  </a:lnTo>
                  <a:lnTo>
                    <a:pt x="473" y="73"/>
                  </a:lnTo>
                  <a:lnTo>
                    <a:pt x="482" y="84"/>
                  </a:lnTo>
                  <a:lnTo>
                    <a:pt x="489" y="96"/>
                  </a:lnTo>
                  <a:lnTo>
                    <a:pt x="496" y="108"/>
                  </a:lnTo>
                  <a:lnTo>
                    <a:pt x="389" y="181"/>
                  </a:lnTo>
                  <a:lnTo>
                    <a:pt x="386" y="174"/>
                  </a:lnTo>
                  <a:lnTo>
                    <a:pt x="382" y="166"/>
                  </a:lnTo>
                  <a:lnTo>
                    <a:pt x="378" y="160"/>
                  </a:lnTo>
                  <a:lnTo>
                    <a:pt x="373" y="153"/>
                  </a:lnTo>
                  <a:lnTo>
                    <a:pt x="368" y="147"/>
                  </a:lnTo>
                  <a:lnTo>
                    <a:pt x="362" y="142"/>
                  </a:lnTo>
                  <a:lnTo>
                    <a:pt x="355" y="137"/>
                  </a:lnTo>
                  <a:lnTo>
                    <a:pt x="348" y="132"/>
                  </a:lnTo>
                  <a:lnTo>
                    <a:pt x="341" y="128"/>
                  </a:lnTo>
                  <a:lnTo>
                    <a:pt x="333" y="124"/>
                  </a:lnTo>
                  <a:lnTo>
                    <a:pt x="325" y="121"/>
                  </a:lnTo>
                  <a:lnTo>
                    <a:pt x="317" y="118"/>
                  </a:lnTo>
                  <a:lnTo>
                    <a:pt x="308" y="116"/>
                  </a:lnTo>
                  <a:lnTo>
                    <a:pt x="299" y="115"/>
                  </a:lnTo>
                  <a:lnTo>
                    <a:pt x="290" y="114"/>
                  </a:lnTo>
                  <a:lnTo>
                    <a:pt x="280" y="113"/>
                  </a:lnTo>
                  <a:lnTo>
                    <a:pt x="270" y="114"/>
                  </a:lnTo>
                  <a:lnTo>
                    <a:pt x="260" y="115"/>
                  </a:lnTo>
                  <a:lnTo>
                    <a:pt x="251" y="116"/>
                  </a:lnTo>
                  <a:lnTo>
                    <a:pt x="242" y="119"/>
                  </a:lnTo>
                  <a:lnTo>
                    <a:pt x="234" y="121"/>
                  </a:lnTo>
                  <a:lnTo>
                    <a:pt x="226" y="125"/>
                  </a:lnTo>
                  <a:lnTo>
                    <a:pt x="219" y="129"/>
                  </a:lnTo>
                  <a:lnTo>
                    <a:pt x="212" y="134"/>
                  </a:lnTo>
                  <a:lnTo>
                    <a:pt x="206" y="139"/>
                  </a:lnTo>
                  <a:lnTo>
                    <a:pt x="201" y="145"/>
                  </a:lnTo>
                  <a:lnTo>
                    <a:pt x="196" y="151"/>
                  </a:lnTo>
                  <a:lnTo>
                    <a:pt x="193" y="158"/>
                  </a:lnTo>
                  <a:lnTo>
                    <a:pt x="190" y="164"/>
                  </a:lnTo>
                  <a:lnTo>
                    <a:pt x="188" y="172"/>
                  </a:lnTo>
                  <a:lnTo>
                    <a:pt x="187" y="180"/>
                  </a:lnTo>
                  <a:lnTo>
                    <a:pt x="186" y="188"/>
                  </a:lnTo>
                  <a:lnTo>
                    <a:pt x="187" y="194"/>
                  </a:lnTo>
                  <a:lnTo>
                    <a:pt x="188" y="201"/>
                  </a:lnTo>
                  <a:lnTo>
                    <a:pt x="190" y="207"/>
                  </a:lnTo>
                  <a:lnTo>
                    <a:pt x="193" y="213"/>
                  </a:lnTo>
                  <a:lnTo>
                    <a:pt x="197" y="219"/>
                  </a:lnTo>
                  <a:lnTo>
                    <a:pt x="202" y="225"/>
                  </a:lnTo>
                  <a:lnTo>
                    <a:pt x="208" y="231"/>
                  </a:lnTo>
                  <a:lnTo>
                    <a:pt x="215" y="238"/>
                  </a:lnTo>
                  <a:lnTo>
                    <a:pt x="223" y="243"/>
                  </a:lnTo>
                  <a:lnTo>
                    <a:pt x="231" y="249"/>
                  </a:lnTo>
                  <a:lnTo>
                    <a:pt x="241" y="255"/>
                  </a:lnTo>
                  <a:lnTo>
                    <a:pt x="251" y="260"/>
                  </a:lnTo>
                  <a:lnTo>
                    <a:pt x="275" y="271"/>
                  </a:lnTo>
                  <a:lnTo>
                    <a:pt x="302" y="282"/>
                  </a:lnTo>
                  <a:lnTo>
                    <a:pt x="319" y="288"/>
                  </a:lnTo>
                  <a:lnTo>
                    <a:pt x="334" y="294"/>
                  </a:lnTo>
                  <a:lnTo>
                    <a:pt x="347" y="299"/>
                  </a:lnTo>
                  <a:lnTo>
                    <a:pt x="358" y="303"/>
                  </a:lnTo>
                  <a:lnTo>
                    <a:pt x="380" y="312"/>
                  </a:lnTo>
                  <a:lnTo>
                    <a:pt x="400" y="322"/>
                  </a:lnTo>
                  <a:lnTo>
                    <a:pt x="419" y="331"/>
                  </a:lnTo>
                  <a:lnTo>
                    <a:pt x="436" y="341"/>
                  </a:lnTo>
                  <a:lnTo>
                    <a:pt x="452" y="352"/>
                  </a:lnTo>
                  <a:lnTo>
                    <a:pt x="465" y="362"/>
                  </a:lnTo>
                  <a:lnTo>
                    <a:pt x="478" y="373"/>
                  </a:lnTo>
                  <a:lnTo>
                    <a:pt x="488" y="384"/>
                  </a:lnTo>
                  <a:lnTo>
                    <a:pt x="497" y="396"/>
                  </a:lnTo>
                  <a:lnTo>
                    <a:pt x="505" y="408"/>
                  </a:lnTo>
                  <a:lnTo>
                    <a:pt x="512" y="421"/>
                  </a:lnTo>
                  <a:lnTo>
                    <a:pt x="517" y="435"/>
                  </a:lnTo>
                  <a:lnTo>
                    <a:pt x="522" y="449"/>
                  </a:lnTo>
                  <a:lnTo>
                    <a:pt x="525" y="465"/>
                  </a:lnTo>
                  <a:lnTo>
                    <a:pt x="526" y="481"/>
                  </a:lnTo>
                  <a:lnTo>
                    <a:pt x="527" y="498"/>
                  </a:lnTo>
                  <a:lnTo>
                    <a:pt x="527" y="510"/>
                  </a:lnTo>
                  <a:lnTo>
                    <a:pt x="526" y="521"/>
                  </a:lnTo>
                  <a:lnTo>
                    <a:pt x="524" y="533"/>
                  </a:lnTo>
                  <a:lnTo>
                    <a:pt x="523" y="544"/>
                  </a:lnTo>
                  <a:lnTo>
                    <a:pt x="520" y="555"/>
                  </a:lnTo>
                  <a:lnTo>
                    <a:pt x="517" y="565"/>
                  </a:lnTo>
                  <a:lnTo>
                    <a:pt x="513" y="575"/>
                  </a:lnTo>
                  <a:lnTo>
                    <a:pt x="509" y="585"/>
                  </a:lnTo>
                  <a:lnTo>
                    <a:pt x="505" y="594"/>
                  </a:lnTo>
                  <a:lnTo>
                    <a:pt x="499" y="603"/>
                  </a:lnTo>
                  <a:lnTo>
                    <a:pt x="493" y="612"/>
                  </a:lnTo>
                  <a:lnTo>
                    <a:pt x="487" y="621"/>
                  </a:lnTo>
                  <a:lnTo>
                    <a:pt x="480" y="629"/>
                  </a:lnTo>
                  <a:lnTo>
                    <a:pt x="473" y="636"/>
                  </a:lnTo>
                  <a:lnTo>
                    <a:pt x="465" y="644"/>
                  </a:lnTo>
                  <a:lnTo>
                    <a:pt x="456" y="651"/>
                  </a:lnTo>
                  <a:lnTo>
                    <a:pt x="447" y="658"/>
                  </a:lnTo>
                  <a:lnTo>
                    <a:pt x="437" y="664"/>
                  </a:lnTo>
                  <a:lnTo>
                    <a:pt x="428" y="671"/>
                  </a:lnTo>
                  <a:lnTo>
                    <a:pt x="417" y="676"/>
                  </a:lnTo>
                  <a:lnTo>
                    <a:pt x="406" y="681"/>
                  </a:lnTo>
                  <a:lnTo>
                    <a:pt x="394" y="686"/>
                  </a:lnTo>
                  <a:lnTo>
                    <a:pt x="383" y="690"/>
                  </a:lnTo>
                  <a:lnTo>
                    <a:pt x="371" y="693"/>
                  </a:lnTo>
                  <a:lnTo>
                    <a:pt x="358" y="697"/>
                  </a:lnTo>
                  <a:lnTo>
                    <a:pt x="345" y="700"/>
                  </a:lnTo>
                  <a:lnTo>
                    <a:pt x="332" y="702"/>
                  </a:lnTo>
                  <a:lnTo>
                    <a:pt x="318" y="704"/>
                  </a:lnTo>
                  <a:lnTo>
                    <a:pt x="290" y="706"/>
                  </a:lnTo>
                  <a:lnTo>
                    <a:pt x="259" y="707"/>
                  </a:lnTo>
                  <a:lnTo>
                    <a:pt x="236" y="707"/>
                  </a:lnTo>
                  <a:lnTo>
                    <a:pt x="214" y="705"/>
                  </a:lnTo>
                  <a:lnTo>
                    <a:pt x="192" y="702"/>
                  </a:lnTo>
                  <a:lnTo>
                    <a:pt x="172" y="698"/>
                  </a:lnTo>
                  <a:lnTo>
                    <a:pt x="152" y="693"/>
                  </a:lnTo>
                  <a:lnTo>
                    <a:pt x="133" y="687"/>
                  </a:lnTo>
                  <a:lnTo>
                    <a:pt x="116" y="680"/>
                  </a:lnTo>
                  <a:lnTo>
                    <a:pt x="100" y="672"/>
                  </a:lnTo>
                  <a:lnTo>
                    <a:pt x="84" y="661"/>
                  </a:lnTo>
                  <a:lnTo>
                    <a:pt x="70" y="650"/>
                  </a:lnTo>
                  <a:lnTo>
                    <a:pt x="56" y="638"/>
                  </a:lnTo>
                  <a:lnTo>
                    <a:pt x="43" y="625"/>
                  </a:lnTo>
                  <a:lnTo>
                    <a:pt x="31" y="611"/>
                  </a:lnTo>
                  <a:lnTo>
                    <a:pt x="20" y="596"/>
                  </a:lnTo>
                  <a:lnTo>
                    <a:pt x="10" y="579"/>
                  </a:lnTo>
                  <a:lnTo>
                    <a:pt x="0" y="561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5458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image" Target="../media/image3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394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654" r:id="rId2"/>
    <p:sldLayoutId id="2147483809" r:id="rId3"/>
    <p:sldLayoutId id="2147483885" r:id="rId4"/>
    <p:sldLayoutId id="2147483871" r:id="rId5"/>
    <p:sldLayoutId id="2147483872" r:id="rId6"/>
    <p:sldLayoutId id="2147483726" r:id="rId7"/>
    <p:sldLayoutId id="2147483870" r:id="rId8"/>
    <p:sldLayoutId id="2147483827" r:id="rId9"/>
    <p:sldLayoutId id="2147483868" r:id="rId10"/>
    <p:sldLayoutId id="2147483835" r:id="rId11"/>
    <p:sldLayoutId id="2147483843" r:id="rId12"/>
    <p:sldLayoutId id="2147483849" r:id="rId13"/>
    <p:sldLayoutId id="2147483836" r:id="rId14"/>
    <p:sldLayoutId id="2147483839" r:id="rId15"/>
    <p:sldLayoutId id="2147483840" r:id="rId16"/>
    <p:sldLayoutId id="2147483845" r:id="rId17"/>
    <p:sldLayoutId id="2147483848" r:id="rId18"/>
    <p:sldLayoutId id="2147483847" r:id="rId19"/>
    <p:sldLayoutId id="2147483846" r:id="rId20"/>
    <p:sldLayoutId id="2147483658" r:id="rId21"/>
    <p:sldLayoutId id="2147483867" r:id="rId22"/>
    <p:sldLayoutId id="2147483842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526" rtl="0" eaLnBrk="1" latinLnBrk="0" hangingPunct="1">
        <a:spcBef>
          <a:spcPct val="0"/>
        </a:spcBef>
        <a:buNone/>
        <a:defRPr lang="en-US" sz="2700" b="0" kern="1200" dirty="0">
          <a:solidFill>
            <a:schemeClr val="tx1"/>
          </a:solidFill>
          <a:latin typeface="Roboto Condensed Regular"/>
          <a:ea typeface="+mj-ea"/>
          <a:cs typeface="Roboto Condensed Regular"/>
        </a:defRPr>
      </a:lvl1pPr>
    </p:titleStyle>
    <p:bodyStyle>
      <a:lvl1pPr marL="204704" indent="-204704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1pPr>
      <a:lvl2pPr marL="605789" indent="-204704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2pPr>
      <a:lvl3pPr marL="810492" indent="-133298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3pPr>
      <a:lvl4pPr marL="1077084" indent="-133298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4pPr>
      <a:lvl5pPr marL="1344866" indent="-134488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5pPr>
      <a:lvl6pPr marL="1885196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1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2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5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4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1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5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8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4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DB9922-12B1-FDDE-081A-B4C907A79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29DE6D-2C40-9399-CE79-FC2BD28B0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092D0A-B029-45F5-67FE-FEB4B3F85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2FD92-B2DD-4542-9979-7C2B0758E49A}" type="datetimeFigureOut">
              <a:rPr lang="en-US" smtClean="0"/>
              <a:t>7/5/2022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6A12D-F9A6-86AC-FC5B-EF1342139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C8D70-7AAA-EFAF-940B-EC90C9DADF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C5636-B746-4C4B-B777-AD5A37B013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2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336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685526" rtl="0" eaLnBrk="1" latinLnBrk="0" hangingPunct="1">
        <a:spcBef>
          <a:spcPct val="0"/>
        </a:spcBef>
        <a:buNone/>
        <a:defRPr lang="en-US" sz="2700" b="0" kern="1200" dirty="0">
          <a:solidFill>
            <a:schemeClr val="tx1"/>
          </a:solidFill>
          <a:latin typeface="Roboto Condensed Regular"/>
          <a:ea typeface="+mj-ea"/>
          <a:cs typeface="Roboto Condensed Regular"/>
        </a:defRPr>
      </a:lvl1pPr>
    </p:titleStyle>
    <p:bodyStyle>
      <a:lvl1pPr marL="204704" indent="-204704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Wingdings" panose="05000000000000000000" pitchFamily="2" charset="2"/>
        <a:buChar char="§"/>
        <a:defRPr sz="17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1pPr>
      <a:lvl2pPr marL="605789" indent="-204704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5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2pPr>
      <a:lvl3pPr marL="810492" indent="-133298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4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3pPr>
      <a:lvl4pPr marL="1077084" indent="-133298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4pPr>
      <a:lvl5pPr marL="1344866" indent="-134488" algn="l" defTabSz="685526" rtl="0" eaLnBrk="1" latinLnBrk="0" hangingPunct="1">
        <a:lnSpc>
          <a:spcPct val="90000"/>
        </a:lnSpc>
        <a:spcBef>
          <a:spcPts val="0"/>
        </a:spcBef>
        <a:spcAft>
          <a:spcPts val="750"/>
        </a:spcAft>
        <a:buFont typeface="Symbol" panose="05050102010706020507" pitchFamily="18" charset="2"/>
        <a:buChar char="-"/>
        <a:defRPr sz="1200" kern="1200">
          <a:solidFill>
            <a:schemeClr val="tx1"/>
          </a:solidFill>
          <a:latin typeface="Roboto Condensed Regular"/>
          <a:ea typeface="+mn-ea"/>
          <a:cs typeface="Roboto Condensed Regular"/>
        </a:defRPr>
      </a:lvl5pPr>
      <a:lvl6pPr marL="1885196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1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2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85" indent="-171382" algn="l" defTabSz="685526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64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6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1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2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15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78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104" algn="l" defTabSz="68552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burnfoundation.org/" TargetMode="External"/><Relationship Id="rId5" Type="http://schemas.openxmlformats.org/officeDocument/2006/relationships/hyperlink" Target="https://amtrustfinancial.com/blog/loss-control/how-to-prevent-burns-commercial-kitchens" TargetMode="External"/><Relationship Id="rId4" Type="http://schemas.openxmlformats.org/officeDocument/2006/relationships/hyperlink" Target="https://apicancleanit.com/2018/10/20/20-percent-of-restaurant-fires-caused-by-deep-fryers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g"/><Relationship Id="rId4" Type="http://schemas.openxmlformats.org/officeDocument/2006/relationships/hyperlink" Target="https://www.osha.gov/etools/young-workers-restaurant-safety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GAJ_yiyNTvQ?feature=oembed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1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4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mCVM2AuA52A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Our Presentation </a:t>
            </a:r>
            <a:br>
              <a:rPr lang="en-US" dirty="0"/>
            </a:br>
            <a:r>
              <a:rPr lang="en-US" dirty="0"/>
              <a:t>Will Begin Soon!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MAINTAINING A </a:t>
            </a:r>
          </a:p>
          <a:p>
            <a:pPr lvl="1"/>
            <a:r>
              <a:rPr lang="en-US" dirty="0"/>
              <a:t>BURN FREE ZONE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403057" y="3701213"/>
            <a:ext cx="1540043" cy="49732"/>
          </a:xfrm>
          <a:prstGeom prst="roundRect">
            <a:avLst>
              <a:gd name="adj" fmla="val 49425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FD814-C2C1-4A61-A23D-DC5D480F4D40}"/>
              </a:ext>
            </a:extLst>
          </p:cNvPr>
          <p:cNvSpPr txBox="1"/>
          <p:nvPr/>
        </p:nvSpPr>
        <p:spPr>
          <a:xfrm>
            <a:off x="-1514246" y="519379"/>
            <a:ext cx="141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Showtime: July 12 2022</a:t>
            </a:r>
          </a:p>
        </p:txBody>
      </p:sp>
    </p:spTree>
    <p:extLst>
      <p:ext uri="{BB962C8B-B14F-4D97-AF65-F5344CB8AC3E}">
        <p14:creationId xmlns:p14="http://schemas.microsoft.com/office/powerpoint/2010/main" val="176844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Welding Safety Tips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A8987A-3B01-FEB1-7FCC-338537EBDB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085850"/>
            <a:ext cx="6731000" cy="3578221"/>
          </a:xfrm>
        </p:spPr>
        <p:txBody>
          <a:bodyPr/>
          <a:lstStyle/>
          <a:p>
            <a:r>
              <a:rPr lang="en-US" dirty="0"/>
              <a:t>Exercise caution:</a:t>
            </a:r>
          </a:p>
          <a:p>
            <a:pPr lvl="1"/>
            <a:r>
              <a:rPr lang="en-US" sz="2300" b="1" dirty="0"/>
              <a:t>Look around</a:t>
            </a:r>
            <a:r>
              <a:rPr lang="en-US" sz="2300" dirty="0"/>
              <a:t>, remove clutter.</a:t>
            </a:r>
          </a:p>
          <a:p>
            <a:pPr lvl="1"/>
            <a:r>
              <a:rPr lang="en-US" sz="2300" b="1" dirty="0"/>
              <a:t>Use PPE</a:t>
            </a:r>
            <a:r>
              <a:rPr lang="en-US" sz="2300" dirty="0"/>
              <a:t> coverings, gloves, footwear.</a:t>
            </a:r>
          </a:p>
          <a:p>
            <a:pPr lvl="1"/>
            <a:r>
              <a:rPr lang="en-US" sz="2300" dirty="0"/>
              <a:t>Assume all metal</a:t>
            </a:r>
            <a:r>
              <a:rPr lang="en-US" sz="2300" b="1" dirty="0"/>
              <a:t> is HOT</a:t>
            </a:r>
            <a:r>
              <a:rPr lang="en-US" sz="2300" dirty="0"/>
              <a:t>. </a:t>
            </a:r>
          </a:p>
          <a:p>
            <a:pPr lvl="1"/>
            <a:r>
              <a:rPr lang="en-US" sz="2300" b="1" dirty="0"/>
              <a:t>Train</a:t>
            </a:r>
            <a:r>
              <a:rPr lang="en-US" sz="2300" dirty="0"/>
              <a:t> for correct use.</a:t>
            </a:r>
          </a:p>
          <a:p>
            <a:pPr lvl="1"/>
            <a:r>
              <a:rPr lang="en-US" sz="2300" dirty="0"/>
              <a:t>Have </a:t>
            </a:r>
            <a:r>
              <a:rPr lang="en-US" sz="2300" b="1" dirty="0"/>
              <a:t>extinguisher</a:t>
            </a:r>
            <a:r>
              <a:rPr lang="en-US" sz="2300" dirty="0"/>
              <a:t> handy!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450707-8E9E-8522-561A-A2430DA96B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6112">
            <a:off x="5986590" y="1086448"/>
            <a:ext cx="2767697" cy="3577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292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6B921-17DE-94FD-989D-6230CEE73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CFBA7-0CFE-5A54-4DE6-8375C56AB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Industry Common Hazards</a:t>
            </a:r>
          </a:p>
          <a:p>
            <a:pPr lvl="1"/>
            <a:r>
              <a:rPr lang="en-US" dirty="0"/>
              <a:t>- Welding</a:t>
            </a:r>
          </a:p>
          <a:p>
            <a:r>
              <a:rPr lang="en-US" dirty="0">
                <a:solidFill>
                  <a:srgbClr val="FFC000"/>
                </a:solidFill>
              </a:rPr>
              <a:t>- Restaurants</a:t>
            </a:r>
          </a:p>
        </p:txBody>
      </p:sp>
    </p:spTree>
    <p:extLst>
      <p:ext uri="{BB962C8B-B14F-4D97-AF65-F5344CB8AC3E}">
        <p14:creationId xmlns:p14="http://schemas.microsoft.com/office/powerpoint/2010/main" val="292901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D6BB3-92B5-B149-726C-A9188E53A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ICW Group Restaurant Claim Data</a:t>
            </a:r>
          </a:p>
          <a:p>
            <a:pPr lvl="1"/>
            <a:r>
              <a:rPr lang="en-US" b="1" dirty="0"/>
              <a:t>Hot liquids</a:t>
            </a:r>
            <a:r>
              <a:rPr lang="en-US" dirty="0"/>
              <a:t>: Coffee, tea, water, steam.</a:t>
            </a:r>
          </a:p>
          <a:p>
            <a:r>
              <a:rPr lang="en-US" dirty="0"/>
              <a:t>Check recent accident investigations:</a:t>
            </a:r>
          </a:p>
          <a:p>
            <a:pPr lvl="1"/>
            <a:r>
              <a:rPr lang="en-US" b="1" dirty="0"/>
              <a:t>Who’s</a:t>
            </a:r>
            <a:r>
              <a:rPr lang="en-US" dirty="0"/>
              <a:t> getting burned?</a:t>
            </a:r>
          </a:p>
          <a:p>
            <a:pPr lvl="1"/>
            <a:r>
              <a:rPr lang="en-US" b="1" dirty="0"/>
              <a:t>Lessons </a:t>
            </a:r>
            <a:r>
              <a:rPr lang="en-US" dirty="0"/>
              <a:t>learned and changes made?</a:t>
            </a:r>
          </a:p>
          <a:p>
            <a:pPr lvl="1"/>
            <a:r>
              <a:rPr lang="en-US" dirty="0"/>
              <a:t>What else besides ‘</a:t>
            </a:r>
            <a:r>
              <a:rPr lang="en-US" b="1" dirty="0"/>
              <a:t>re-training</a:t>
            </a:r>
            <a:r>
              <a:rPr lang="en-US" dirty="0"/>
              <a:t>’?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Restaurant Burn Hazards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7B94C4-3288-4D11-A30E-CB2C989ED362}"/>
              </a:ext>
            </a:extLst>
          </p:cNvPr>
          <p:cNvSpPr/>
          <p:nvPr/>
        </p:nvSpPr>
        <p:spPr>
          <a:xfrm>
            <a:off x="-6426055" y="-57150"/>
            <a:ext cx="1723394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7F72D5F-35EE-9331-8460-4B7EB6949EC2}"/>
              </a:ext>
            </a:extLst>
          </p:cNvPr>
          <p:cNvSpPr/>
          <p:nvPr/>
        </p:nvSpPr>
        <p:spPr>
          <a:xfrm>
            <a:off x="-4702661" y="-57150"/>
            <a:ext cx="3826506" cy="5143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1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491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D6BB3-92B5-B149-726C-A9188E53A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264695" y="1281387"/>
            <a:ext cx="3802855" cy="3578221"/>
          </a:xfrm>
        </p:spPr>
        <p:txBody>
          <a:bodyPr/>
          <a:lstStyle/>
          <a:p>
            <a:pPr lvl="1">
              <a:spcAft>
                <a:spcPts val="1200"/>
              </a:spcAft>
            </a:pPr>
            <a:r>
              <a:rPr lang="en-US" sz="2200" dirty="0"/>
              <a:t>OSHA: </a:t>
            </a:r>
            <a:r>
              <a:rPr lang="en-US" sz="2200" b="1" dirty="0"/>
              <a:t>deep fryers</a:t>
            </a:r>
            <a:r>
              <a:rPr lang="en-US" sz="2200" dirty="0"/>
              <a:t> </a:t>
            </a:r>
            <a:r>
              <a:rPr lang="en-US" sz="2200" b="1" dirty="0"/>
              <a:t>#1 </a:t>
            </a:r>
            <a:r>
              <a:rPr lang="en-US" sz="2200" dirty="0"/>
              <a:t>cause of burns in restaurant kitchens. 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Essential to </a:t>
            </a:r>
            <a:r>
              <a:rPr lang="en-US" sz="2200" b="1" dirty="0"/>
              <a:t>train employees</a:t>
            </a:r>
            <a:r>
              <a:rPr lang="en-US" sz="2200" dirty="0"/>
              <a:t> on use and safety precautions.</a:t>
            </a:r>
          </a:p>
          <a:p>
            <a:pPr lvl="1">
              <a:spcAft>
                <a:spcPts val="1200"/>
              </a:spcAft>
            </a:pPr>
            <a:r>
              <a:rPr lang="en-US" sz="2200" dirty="0"/>
              <a:t>Restaurant fires? </a:t>
            </a:r>
            <a:r>
              <a:rPr lang="en-US" sz="2200" b="1" dirty="0"/>
              <a:t>20%</a:t>
            </a:r>
            <a:r>
              <a:rPr lang="en-US" sz="2200" dirty="0"/>
              <a:t> of are caused by deep fryers!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Restaurant Burn Hazards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95E7F8-A7AE-3D6A-F643-0903B90AC299}"/>
              </a:ext>
            </a:extLst>
          </p:cNvPr>
          <p:cNvSpPr txBox="1"/>
          <p:nvPr/>
        </p:nvSpPr>
        <p:spPr>
          <a:xfrm>
            <a:off x="261144" y="1339012"/>
            <a:ext cx="35941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 spc="-150" dirty="0">
                <a:solidFill>
                  <a:srgbClr val="FF6600"/>
                </a:solidFill>
                <a:latin typeface="Roboto Condensed" panose="02000000000000000000" pitchFamily="2" charset="0"/>
                <a:ea typeface="Roboto Condensed" panose="02000000000000000000" pitchFamily="2" charset="0"/>
              </a:rPr>
              <a:t>12,000</a:t>
            </a:r>
            <a:endParaRPr lang="en-US" sz="8000" spc="-150" dirty="0">
              <a:solidFill>
                <a:srgbClr val="FF6600"/>
              </a:soli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C9841D-7CBA-01E1-EE25-8B000A289520}"/>
              </a:ext>
            </a:extLst>
          </p:cNvPr>
          <p:cNvSpPr txBox="1"/>
          <p:nvPr/>
        </p:nvSpPr>
        <p:spPr>
          <a:xfrm>
            <a:off x="438547" y="2541907"/>
            <a:ext cx="23554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burns reported yearly by restaurant and food service.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F1E1AB-DD7C-BD24-EC43-0159C50C2A36}"/>
              </a:ext>
            </a:extLst>
          </p:cNvPr>
          <p:cNvSpPr txBox="1"/>
          <p:nvPr/>
        </p:nvSpPr>
        <p:spPr>
          <a:xfrm>
            <a:off x="-1225478" y="5337923"/>
            <a:ext cx="10369478" cy="7232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https://apicancleanit.com/2018/10/20/20-percent-of-restaurant-fires-caused-by-deep-fryers/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https://amtrustfinancial.com/blog/loss-control/how-to-prevent-burns-commercial-kitchens</a:t>
            </a:r>
            <a:r>
              <a:rPr lang="en-US" dirty="0"/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A989410-E05C-7A8D-530F-2BAFAE0E5DB8}"/>
              </a:ext>
            </a:extLst>
          </p:cNvPr>
          <p:cNvSpPr txBox="1"/>
          <p:nvPr/>
        </p:nvSpPr>
        <p:spPr>
          <a:xfrm>
            <a:off x="362347" y="4713558"/>
            <a:ext cx="60007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Source: Burn Foundation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0B836C-E3B0-D6A1-3801-828E76C96258}"/>
              </a:ext>
            </a:extLst>
          </p:cNvPr>
          <p:cNvSpPr txBox="1"/>
          <p:nvPr/>
        </p:nvSpPr>
        <p:spPr>
          <a:xfrm>
            <a:off x="-3422669" y="605404"/>
            <a:ext cx="299005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dirty="0"/>
              <a:t>In fact, according to the </a:t>
            </a:r>
            <a:r>
              <a:rPr lang="en-US" dirty="0">
                <a:hlinkClick r:id="rId6"/>
              </a:rPr>
              <a:t>Burn Foundation</a:t>
            </a:r>
            <a:r>
              <a:rPr lang="en-US" dirty="0"/>
              <a:t>, the restaurant and food service industry reports around 12,000 burns every year, </a:t>
            </a:r>
            <a:r>
              <a:rPr lang="en-US" b="1" dirty="0"/>
              <a:t>the highest number of burns of any employment sector.</a:t>
            </a:r>
            <a:r>
              <a:rPr lang="en-US" dirty="0"/>
              <a:t> </a:t>
            </a:r>
            <a:r>
              <a:rPr lang="en-US" dirty="0">
                <a:hlinkClick r:id="rId6"/>
              </a:rPr>
              <a:t>http://www.burnfoundation.org/</a:t>
            </a:r>
            <a:endParaRPr lang="en-US" sz="1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402E5D-1E52-5F37-4D3D-0D6BF48998B7}"/>
              </a:ext>
            </a:extLst>
          </p:cNvPr>
          <p:cNvSpPr txBox="1"/>
          <p:nvPr/>
        </p:nvSpPr>
        <p:spPr>
          <a:xfrm>
            <a:off x="-3422669" y="3955307"/>
            <a:ext cx="290155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https://apicancleanit.com/2018/10/20/20-percent-of-restaurant-fires-caused-by-deep-fryers/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674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D6BB3-92B5-B149-726C-A9188E53A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149350"/>
            <a:ext cx="5727700" cy="3578221"/>
          </a:xfrm>
        </p:spPr>
        <p:txBody>
          <a:bodyPr/>
          <a:lstStyle/>
          <a:p>
            <a:pPr lvl="1"/>
            <a:r>
              <a:rPr lang="en-US" sz="2200" dirty="0"/>
              <a:t>Lowering damp/frozen </a:t>
            </a:r>
            <a:r>
              <a:rPr lang="en-US" sz="2200" b="1" dirty="0"/>
              <a:t>food into fryer</a:t>
            </a:r>
            <a:r>
              <a:rPr lang="en-US" sz="2200" dirty="0"/>
              <a:t>.</a:t>
            </a:r>
          </a:p>
          <a:p>
            <a:pPr lvl="1"/>
            <a:r>
              <a:rPr lang="en-US" sz="2200" dirty="0"/>
              <a:t>Changing </a:t>
            </a:r>
            <a:r>
              <a:rPr lang="en-US" sz="2200" b="1" dirty="0"/>
              <a:t>exhaust filters</a:t>
            </a:r>
            <a:r>
              <a:rPr lang="en-US" sz="2200" dirty="0"/>
              <a:t>.</a:t>
            </a:r>
          </a:p>
          <a:p>
            <a:pPr lvl="1"/>
            <a:r>
              <a:rPr lang="en-US" sz="2200" dirty="0"/>
              <a:t>Filtering or </a:t>
            </a:r>
            <a:r>
              <a:rPr lang="en-US" sz="2200" b="1" dirty="0"/>
              <a:t>replacing grease</a:t>
            </a:r>
            <a:r>
              <a:rPr lang="en-US" sz="2200" dirty="0"/>
              <a:t> (open top containers, manual hand valves etc.).</a:t>
            </a:r>
          </a:p>
          <a:p>
            <a:pPr lvl="1"/>
            <a:r>
              <a:rPr lang="en-US" sz="2200" b="1" dirty="0"/>
              <a:t>Moving fryer</a:t>
            </a:r>
            <a:r>
              <a:rPr lang="en-US" sz="2200" dirty="0"/>
              <a:t> for cleaning.</a:t>
            </a:r>
          </a:p>
          <a:p>
            <a:pPr indent="-228600">
              <a:spcBef>
                <a:spcPts val="600"/>
              </a:spcBef>
            </a:pPr>
            <a:r>
              <a:rPr lang="en-US" sz="2200" dirty="0"/>
              <a:t>See “Young worker guidance” at OSHA: </a:t>
            </a:r>
            <a:r>
              <a:rPr lang="en-US" sz="1800" dirty="0">
                <a:hlinkClick r:id="rId4"/>
              </a:rPr>
              <a:t>https://www.osha.gov/etools/young-workers-restaurant-safety</a:t>
            </a:r>
            <a:r>
              <a:rPr lang="en-US" sz="1800" dirty="0"/>
              <a:t> </a:t>
            </a:r>
            <a:endParaRPr lang="en-US" sz="2200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Restaurant Burn Hazards</a:t>
            </a:r>
          </a:p>
        </p:txBody>
      </p:sp>
      <p:pic>
        <p:nvPicPr>
          <p:cNvPr id="10" name="Picture 9" descr="A couple of people working in a factory&#10;&#10;Description automatically generated with low confidence">
            <a:extLst>
              <a:ext uri="{FF2B5EF4-FFF2-40B4-BE49-F238E27FC236}">
                <a16:creationId xmlns:a16="http://schemas.microsoft.com/office/drawing/2014/main" id="{630617FA-501A-E84A-B7B5-F51516F1AD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542"/>
          <a:stretch/>
        </p:blipFill>
        <p:spPr>
          <a:xfrm>
            <a:off x="5942286" y="958850"/>
            <a:ext cx="3201714" cy="418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3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8362807-6610-570F-9305-44B1C3F424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898" t="6513" r="15032" b="18610"/>
          <a:stretch/>
        </p:blipFill>
        <p:spPr>
          <a:xfrm>
            <a:off x="3317242" y="1085848"/>
            <a:ext cx="4366258" cy="3851301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Restaurant Burn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83EC-3BB4-39D4-48A5-41DBB3F0A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on earth </a:t>
            </a:r>
            <a:br>
              <a:rPr lang="en-US" dirty="0"/>
            </a:br>
            <a:r>
              <a:rPr lang="en-US" dirty="0"/>
              <a:t>could possibly </a:t>
            </a:r>
            <a:br>
              <a:rPr lang="en-US" dirty="0"/>
            </a:br>
            <a:r>
              <a:rPr lang="en-US" b="1" dirty="0"/>
              <a:t>go wrong</a:t>
            </a:r>
            <a:r>
              <a:rPr lang="en-US" dirty="0"/>
              <a:t>?</a:t>
            </a:r>
          </a:p>
          <a:p>
            <a:endParaRPr lang="en-US" dirty="0"/>
          </a:p>
          <a:p>
            <a:r>
              <a:rPr lang="en-US" dirty="0"/>
              <a:t>Let’s take a</a:t>
            </a:r>
            <a:br>
              <a:rPr lang="en-US" dirty="0"/>
            </a:br>
            <a:r>
              <a:rPr lang="en-US" dirty="0"/>
              <a:t>quick poll!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39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fire and water do not mix">
            <a:hlinkClick r:id="" action="ppaction://media"/>
            <a:extLst>
              <a:ext uri="{FF2B5EF4-FFF2-40B4-BE49-F238E27FC236}">
                <a16:creationId xmlns:a16="http://schemas.microsoft.com/office/drawing/2014/main" id="{99EB56EF-D1A6-0048-1DBD-E69CA24088A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24196" y="962741"/>
            <a:ext cx="7419804" cy="419218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Restaurant Burn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83EC-3BB4-39D4-48A5-41DBB3F0A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Let’s </a:t>
            </a:r>
            <a:br>
              <a:rPr lang="en-US" dirty="0"/>
            </a:br>
            <a:r>
              <a:rPr lang="en-US" dirty="0"/>
              <a:t>watch</a:t>
            </a:r>
            <a:br>
              <a:rPr lang="en-US" dirty="0"/>
            </a:br>
            <a:r>
              <a:rPr lang="en-US" dirty="0"/>
              <a:t>&amp; find </a:t>
            </a:r>
            <a:br>
              <a:rPr lang="en-US" dirty="0"/>
            </a:br>
            <a:r>
              <a:rPr lang="en-US" dirty="0"/>
              <a:t>out!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25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Restaurant Burn Hazards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83EC-3BB4-39D4-48A5-41DBB3F0A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49350"/>
            <a:ext cx="4995333" cy="3578221"/>
          </a:xfrm>
        </p:spPr>
        <p:txBody>
          <a:bodyPr/>
          <a:lstStyle/>
          <a:p>
            <a:r>
              <a:rPr lang="en-US" dirty="0"/>
              <a:t>To reduce risk of burns from fryers, hot fluids, and cooking pots? 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Look</a:t>
            </a:r>
            <a:r>
              <a:rPr lang="en-US" sz="2200" dirty="0"/>
              <a:t>, slow down, reduce traffic.</a:t>
            </a:r>
          </a:p>
          <a:p>
            <a:pPr lvl="1">
              <a:lnSpc>
                <a:spcPct val="100000"/>
              </a:lnSpc>
            </a:pPr>
            <a:r>
              <a:rPr lang="en-US" sz="2200" b="1" dirty="0"/>
              <a:t>Don’t over fill</a:t>
            </a:r>
            <a:r>
              <a:rPr lang="en-US" sz="2200" dirty="0"/>
              <a:t>, limit handling.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Use </a:t>
            </a:r>
            <a:r>
              <a:rPr lang="en-US" sz="2200" b="1" dirty="0"/>
              <a:t>Job Hazard Analysis</a:t>
            </a:r>
            <a:r>
              <a:rPr lang="en-US" sz="2200" dirty="0"/>
              <a:t> and Standard Operating Procedures. </a:t>
            </a:r>
          </a:p>
          <a:p>
            <a:pPr lvl="1">
              <a:lnSpc>
                <a:spcPct val="100000"/>
              </a:lnSpc>
            </a:pPr>
            <a:r>
              <a:rPr lang="en-US" sz="2200" dirty="0"/>
              <a:t>Limit high risk work to qualified, </a:t>
            </a:r>
            <a:r>
              <a:rPr lang="en-US" sz="2200" b="1" dirty="0"/>
              <a:t>trained employees</a:t>
            </a:r>
            <a:r>
              <a:rPr lang="en-US" sz="2200" dirty="0"/>
              <a:t>. 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AA702A-67CC-52EC-44FC-BD30242EE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7883">
            <a:off x="5693505" y="1073929"/>
            <a:ext cx="2871169" cy="37290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83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6B921-17DE-94FD-989D-6230CEE73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CFBA7-0CFE-5A54-4DE6-8375C56AB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1000" y="1371600"/>
            <a:ext cx="5516563" cy="2827338"/>
          </a:xfrm>
        </p:spPr>
        <p:txBody>
          <a:bodyPr/>
          <a:lstStyle/>
          <a:p>
            <a:pPr lvl="1"/>
            <a:r>
              <a:rPr lang="en-US" dirty="0"/>
              <a:t>Industry Common Hazards</a:t>
            </a:r>
          </a:p>
          <a:p>
            <a:r>
              <a:rPr lang="en-US" dirty="0"/>
              <a:t>Your Burn Free Zone Roadmap</a:t>
            </a:r>
          </a:p>
          <a:p>
            <a:pPr lvl="1"/>
            <a:r>
              <a:rPr lang="en-US" dirty="0"/>
              <a:t>The Challenge</a:t>
            </a:r>
          </a:p>
          <a:p>
            <a:pPr lvl="1"/>
            <a:r>
              <a:rPr lang="en-US" dirty="0"/>
              <a:t>Your Resources </a:t>
            </a:r>
          </a:p>
        </p:txBody>
      </p:sp>
    </p:spTree>
    <p:extLst>
      <p:ext uri="{BB962C8B-B14F-4D97-AF65-F5344CB8AC3E}">
        <p14:creationId xmlns:p14="http://schemas.microsoft.com/office/powerpoint/2010/main" val="307471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E4D7C710-F229-2249-CEC6-1867BEA56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49350"/>
            <a:ext cx="4295775" cy="3578221"/>
          </a:xfrm>
        </p:spPr>
        <p:txBody>
          <a:bodyPr/>
          <a:lstStyle/>
          <a:p>
            <a:r>
              <a:rPr lang="en-US" dirty="0"/>
              <a:t>Burn Prevention Guide </a:t>
            </a:r>
          </a:p>
          <a:p>
            <a:pPr marL="571500" lvl="1" indent="-457200">
              <a:buFont typeface="+mj-lt"/>
              <a:buAutoNum type="arabicPeriod"/>
            </a:pPr>
            <a:r>
              <a:rPr lang="en-US" b="1" dirty="0"/>
              <a:t>Conduct Job Hazard Analysis</a:t>
            </a:r>
            <a:r>
              <a:rPr lang="en-US" dirty="0"/>
              <a:t> for burn risk to identify burn hazards.</a:t>
            </a:r>
          </a:p>
          <a:p>
            <a:pPr marL="571500" lvl="1" indent="-457200">
              <a:buFont typeface="+mj-lt"/>
              <a:buAutoNum type="arabicPeriod"/>
            </a:pPr>
            <a:r>
              <a:rPr lang="en-US" b="1" dirty="0"/>
              <a:t>Document Standard Operating Procedures</a:t>
            </a:r>
            <a:r>
              <a:rPr lang="en-US" dirty="0"/>
              <a:t> and mitigations. 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7675F70-50FF-0DB0-9496-1E56D0709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Your Burn Free Zone Roadmap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E2EA57A-371A-6333-FFF8-825FE15FECA9}"/>
              </a:ext>
            </a:extLst>
          </p:cNvPr>
          <p:cNvGrpSpPr/>
          <p:nvPr/>
        </p:nvGrpSpPr>
        <p:grpSpPr>
          <a:xfrm>
            <a:off x="6007751" y="1487145"/>
            <a:ext cx="2289090" cy="3013010"/>
            <a:chOff x="11173055" y="1802981"/>
            <a:chExt cx="2849154" cy="5070407"/>
          </a:xfrm>
        </p:grpSpPr>
        <p:sp>
          <p:nvSpPr>
            <p:cNvPr id="67" name="object 85">
              <a:extLst>
                <a:ext uri="{FF2B5EF4-FFF2-40B4-BE49-F238E27FC236}">
                  <a16:creationId xmlns:a16="http://schemas.microsoft.com/office/drawing/2014/main" id="{F9A08066-3D4E-42E5-F0F0-BED29FF7A375}"/>
                </a:ext>
              </a:extLst>
            </p:cNvPr>
            <p:cNvSpPr/>
            <p:nvPr/>
          </p:nvSpPr>
          <p:spPr>
            <a:xfrm>
              <a:off x="11173055" y="1802981"/>
              <a:ext cx="2849154" cy="5070407"/>
            </a:xfrm>
            <a:custGeom>
              <a:avLst/>
              <a:gdLst/>
              <a:ahLst/>
              <a:cxnLst/>
              <a:rect l="l" t="t" r="r" b="b"/>
              <a:pathLst>
                <a:path w="3945890" h="6671945">
                  <a:moveTo>
                    <a:pt x="0" y="5671058"/>
                  </a:moveTo>
                  <a:lnTo>
                    <a:pt x="1133" y="5719524"/>
                  </a:lnTo>
                  <a:lnTo>
                    <a:pt x="4500" y="5767395"/>
                  </a:lnTo>
                  <a:lnTo>
                    <a:pt x="10048" y="5814619"/>
                  </a:lnTo>
                  <a:lnTo>
                    <a:pt x="17726" y="5861142"/>
                  </a:lnTo>
                  <a:lnTo>
                    <a:pt x="27483" y="5906912"/>
                  </a:lnTo>
                  <a:lnTo>
                    <a:pt x="39266" y="5951878"/>
                  </a:lnTo>
                  <a:lnTo>
                    <a:pt x="53025" y="5995987"/>
                  </a:lnTo>
                  <a:lnTo>
                    <a:pt x="68709" y="6039185"/>
                  </a:lnTo>
                  <a:lnTo>
                    <a:pt x="86264" y="6081422"/>
                  </a:lnTo>
                  <a:lnTo>
                    <a:pt x="105641" y="6122644"/>
                  </a:lnTo>
                  <a:lnTo>
                    <a:pt x="126787" y="6162799"/>
                  </a:lnTo>
                  <a:lnTo>
                    <a:pt x="149651" y="6201834"/>
                  </a:lnTo>
                  <a:lnTo>
                    <a:pt x="174182" y="6239698"/>
                  </a:lnTo>
                  <a:lnTo>
                    <a:pt x="200328" y="6276338"/>
                  </a:lnTo>
                  <a:lnTo>
                    <a:pt x="228037" y="6311701"/>
                  </a:lnTo>
                  <a:lnTo>
                    <a:pt x="257258" y="6345736"/>
                  </a:lnTo>
                  <a:lnTo>
                    <a:pt x="287940" y="6378389"/>
                  </a:lnTo>
                  <a:lnTo>
                    <a:pt x="320031" y="6409608"/>
                  </a:lnTo>
                  <a:lnTo>
                    <a:pt x="353480" y="6439341"/>
                  </a:lnTo>
                  <a:lnTo>
                    <a:pt x="388234" y="6467536"/>
                  </a:lnTo>
                  <a:lnTo>
                    <a:pt x="424243" y="6494140"/>
                  </a:lnTo>
                  <a:lnTo>
                    <a:pt x="461455" y="6519100"/>
                  </a:lnTo>
                  <a:lnTo>
                    <a:pt x="499819" y="6542365"/>
                  </a:lnTo>
                  <a:lnTo>
                    <a:pt x="539283" y="6563881"/>
                  </a:lnTo>
                  <a:lnTo>
                    <a:pt x="579795" y="6583597"/>
                  </a:lnTo>
                  <a:lnTo>
                    <a:pt x="621304" y="6601460"/>
                  </a:lnTo>
                  <a:lnTo>
                    <a:pt x="663759" y="6617418"/>
                  </a:lnTo>
                  <a:lnTo>
                    <a:pt x="707108" y="6631418"/>
                  </a:lnTo>
                  <a:lnTo>
                    <a:pt x="751300" y="6643408"/>
                  </a:lnTo>
                  <a:lnTo>
                    <a:pt x="796282" y="6653336"/>
                  </a:lnTo>
                  <a:lnTo>
                    <a:pt x="842005" y="6661149"/>
                  </a:lnTo>
                  <a:lnTo>
                    <a:pt x="888415" y="6666794"/>
                  </a:lnTo>
                  <a:lnTo>
                    <a:pt x="935462" y="6670219"/>
                  </a:lnTo>
                  <a:lnTo>
                    <a:pt x="983094" y="6671373"/>
                  </a:lnTo>
                  <a:lnTo>
                    <a:pt x="1030725" y="6670219"/>
                  </a:lnTo>
                  <a:lnTo>
                    <a:pt x="1077771" y="6666794"/>
                  </a:lnTo>
                  <a:lnTo>
                    <a:pt x="1124180" y="6661149"/>
                  </a:lnTo>
                  <a:lnTo>
                    <a:pt x="1169901" y="6653336"/>
                  </a:lnTo>
                  <a:lnTo>
                    <a:pt x="1214883" y="6643408"/>
                  </a:lnTo>
                  <a:lnTo>
                    <a:pt x="1259074" y="6631418"/>
                  </a:lnTo>
                  <a:lnTo>
                    <a:pt x="1302422" y="6617418"/>
                  </a:lnTo>
                  <a:lnTo>
                    <a:pt x="1344876" y="6601460"/>
                  </a:lnTo>
                  <a:lnTo>
                    <a:pt x="1386385" y="6583597"/>
                  </a:lnTo>
                  <a:lnTo>
                    <a:pt x="1426897" y="6563881"/>
                  </a:lnTo>
                  <a:lnTo>
                    <a:pt x="1466360" y="6542365"/>
                  </a:lnTo>
                  <a:lnTo>
                    <a:pt x="1504723" y="6519100"/>
                  </a:lnTo>
                  <a:lnTo>
                    <a:pt x="1541935" y="6494140"/>
                  </a:lnTo>
                  <a:lnTo>
                    <a:pt x="1577943" y="6467536"/>
                  </a:lnTo>
                  <a:lnTo>
                    <a:pt x="1612698" y="6439341"/>
                  </a:lnTo>
                  <a:lnTo>
                    <a:pt x="1646146" y="6409608"/>
                  </a:lnTo>
                  <a:lnTo>
                    <a:pt x="1678236" y="6378389"/>
                  </a:lnTo>
                  <a:lnTo>
                    <a:pt x="1708918" y="6345736"/>
                  </a:lnTo>
                  <a:lnTo>
                    <a:pt x="1738139" y="6311701"/>
                  </a:lnTo>
                  <a:lnTo>
                    <a:pt x="1765848" y="6276338"/>
                  </a:lnTo>
                  <a:lnTo>
                    <a:pt x="1791994" y="6239698"/>
                  </a:lnTo>
                  <a:lnTo>
                    <a:pt x="1816524" y="6201834"/>
                  </a:lnTo>
                  <a:lnTo>
                    <a:pt x="1839388" y="6162799"/>
                  </a:lnTo>
                  <a:lnTo>
                    <a:pt x="1860534" y="6122644"/>
                  </a:lnTo>
                  <a:lnTo>
                    <a:pt x="1879911" y="6081422"/>
                  </a:lnTo>
                  <a:lnTo>
                    <a:pt x="1897466" y="6039185"/>
                  </a:lnTo>
                  <a:lnTo>
                    <a:pt x="1913150" y="5995987"/>
                  </a:lnTo>
                  <a:lnTo>
                    <a:pt x="1926909" y="5951878"/>
                  </a:lnTo>
                  <a:lnTo>
                    <a:pt x="1938692" y="5906912"/>
                  </a:lnTo>
                  <a:lnTo>
                    <a:pt x="1948449" y="5861142"/>
                  </a:lnTo>
                  <a:lnTo>
                    <a:pt x="1956127" y="5814619"/>
                  </a:lnTo>
                  <a:lnTo>
                    <a:pt x="1961675" y="5767395"/>
                  </a:lnTo>
                  <a:lnTo>
                    <a:pt x="1965042" y="5719524"/>
                  </a:lnTo>
                  <a:lnTo>
                    <a:pt x="1966175" y="5671058"/>
                  </a:lnTo>
                  <a:lnTo>
                    <a:pt x="1973980" y="3281538"/>
                  </a:lnTo>
                  <a:lnTo>
                    <a:pt x="1977988" y="1998495"/>
                  </a:lnTo>
                  <a:lnTo>
                    <a:pt x="1979465" y="1384048"/>
                  </a:lnTo>
                  <a:lnTo>
                    <a:pt x="1979676" y="1000315"/>
                  </a:lnTo>
                  <a:lnTo>
                    <a:pt x="1980809" y="951849"/>
                  </a:lnTo>
                  <a:lnTo>
                    <a:pt x="1984176" y="903977"/>
                  </a:lnTo>
                  <a:lnTo>
                    <a:pt x="1989724" y="856754"/>
                  </a:lnTo>
                  <a:lnTo>
                    <a:pt x="1997402" y="810231"/>
                  </a:lnTo>
                  <a:lnTo>
                    <a:pt x="2007159" y="764460"/>
                  </a:lnTo>
                  <a:lnTo>
                    <a:pt x="2018942" y="719494"/>
                  </a:lnTo>
                  <a:lnTo>
                    <a:pt x="2032701" y="675386"/>
                  </a:lnTo>
                  <a:lnTo>
                    <a:pt x="2048385" y="632187"/>
                  </a:lnTo>
                  <a:lnTo>
                    <a:pt x="2065940" y="589951"/>
                  </a:lnTo>
                  <a:lnTo>
                    <a:pt x="2085317" y="548729"/>
                  </a:lnTo>
                  <a:lnTo>
                    <a:pt x="2106463" y="508574"/>
                  </a:lnTo>
                  <a:lnTo>
                    <a:pt x="2129327" y="469538"/>
                  </a:lnTo>
                  <a:lnTo>
                    <a:pt x="2153858" y="431674"/>
                  </a:lnTo>
                  <a:lnTo>
                    <a:pt x="2180004" y="395034"/>
                  </a:lnTo>
                  <a:lnTo>
                    <a:pt x="2207713" y="359671"/>
                  </a:lnTo>
                  <a:lnTo>
                    <a:pt x="2236934" y="325637"/>
                  </a:lnTo>
                  <a:lnTo>
                    <a:pt x="2267616" y="292984"/>
                  </a:lnTo>
                  <a:lnTo>
                    <a:pt x="2299707" y="261764"/>
                  </a:lnTo>
                  <a:lnTo>
                    <a:pt x="2333156" y="232031"/>
                  </a:lnTo>
                  <a:lnTo>
                    <a:pt x="2367910" y="203837"/>
                  </a:lnTo>
                  <a:lnTo>
                    <a:pt x="2403919" y="177233"/>
                  </a:lnTo>
                  <a:lnTo>
                    <a:pt x="2441131" y="152273"/>
                  </a:lnTo>
                  <a:lnTo>
                    <a:pt x="2479495" y="129008"/>
                  </a:lnTo>
                  <a:lnTo>
                    <a:pt x="2518959" y="107491"/>
                  </a:lnTo>
                  <a:lnTo>
                    <a:pt x="2559471" y="87775"/>
                  </a:lnTo>
                  <a:lnTo>
                    <a:pt x="2600980" y="69912"/>
                  </a:lnTo>
                  <a:lnTo>
                    <a:pt x="2643435" y="53954"/>
                  </a:lnTo>
                  <a:lnTo>
                    <a:pt x="2686784" y="39954"/>
                  </a:lnTo>
                  <a:lnTo>
                    <a:pt x="2730976" y="27964"/>
                  </a:lnTo>
                  <a:lnTo>
                    <a:pt x="2775958" y="18037"/>
                  </a:lnTo>
                  <a:lnTo>
                    <a:pt x="2821681" y="10224"/>
                  </a:lnTo>
                  <a:lnTo>
                    <a:pt x="2868091" y="4579"/>
                  </a:lnTo>
                  <a:lnTo>
                    <a:pt x="2915138" y="1153"/>
                  </a:lnTo>
                  <a:lnTo>
                    <a:pt x="2962770" y="0"/>
                  </a:lnTo>
                  <a:lnTo>
                    <a:pt x="3010401" y="1153"/>
                  </a:lnTo>
                  <a:lnTo>
                    <a:pt x="3057447" y="4579"/>
                  </a:lnTo>
                  <a:lnTo>
                    <a:pt x="3103856" y="10224"/>
                  </a:lnTo>
                  <a:lnTo>
                    <a:pt x="3149577" y="18037"/>
                  </a:lnTo>
                  <a:lnTo>
                    <a:pt x="3194559" y="27964"/>
                  </a:lnTo>
                  <a:lnTo>
                    <a:pt x="3238750" y="39954"/>
                  </a:lnTo>
                  <a:lnTo>
                    <a:pt x="3282098" y="53954"/>
                  </a:lnTo>
                  <a:lnTo>
                    <a:pt x="3324552" y="69912"/>
                  </a:lnTo>
                  <a:lnTo>
                    <a:pt x="3366061" y="87775"/>
                  </a:lnTo>
                  <a:lnTo>
                    <a:pt x="3406573" y="107491"/>
                  </a:lnTo>
                  <a:lnTo>
                    <a:pt x="3446036" y="129008"/>
                  </a:lnTo>
                  <a:lnTo>
                    <a:pt x="3484399" y="152273"/>
                  </a:lnTo>
                  <a:lnTo>
                    <a:pt x="3521611" y="177233"/>
                  </a:lnTo>
                  <a:lnTo>
                    <a:pt x="3557619" y="203837"/>
                  </a:lnTo>
                  <a:lnTo>
                    <a:pt x="3592374" y="232031"/>
                  </a:lnTo>
                  <a:lnTo>
                    <a:pt x="3625822" y="261764"/>
                  </a:lnTo>
                  <a:lnTo>
                    <a:pt x="3657912" y="292984"/>
                  </a:lnTo>
                  <a:lnTo>
                    <a:pt x="3688594" y="325637"/>
                  </a:lnTo>
                  <a:lnTo>
                    <a:pt x="3717815" y="359671"/>
                  </a:lnTo>
                  <a:lnTo>
                    <a:pt x="3745524" y="395034"/>
                  </a:lnTo>
                  <a:lnTo>
                    <a:pt x="3771670" y="431674"/>
                  </a:lnTo>
                  <a:lnTo>
                    <a:pt x="3796200" y="469538"/>
                  </a:lnTo>
                  <a:lnTo>
                    <a:pt x="3819064" y="508574"/>
                  </a:lnTo>
                  <a:lnTo>
                    <a:pt x="3840210" y="548729"/>
                  </a:lnTo>
                  <a:lnTo>
                    <a:pt x="3859587" y="589951"/>
                  </a:lnTo>
                  <a:lnTo>
                    <a:pt x="3877142" y="632187"/>
                  </a:lnTo>
                  <a:lnTo>
                    <a:pt x="3892826" y="675386"/>
                  </a:lnTo>
                  <a:lnTo>
                    <a:pt x="3906585" y="719494"/>
                  </a:lnTo>
                  <a:lnTo>
                    <a:pt x="3918368" y="764460"/>
                  </a:lnTo>
                  <a:lnTo>
                    <a:pt x="3928125" y="810231"/>
                  </a:lnTo>
                  <a:lnTo>
                    <a:pt x="3935803" y="856754"/>
                  </a:lnTo>
                  <a:lnTo>
                    <a:pt x="3941351" y="903977"/>
                  </a:lnTo>
                  <a:lnTo>
                    <a:pt x="3944718" y="951849"/>
                  </a:lnTo>
                  <a:lnTo>
                    <a:pt x="3945851" y="1000315"/>
                  </a:lnTo>
                </a:path>
              </a:pathLst>
            </a:custGeom>
            <a:ln w="533400">
              <a:solidFill>
                <a:srgbClr val="CDD4D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  <p:sp>
          <p:nvSpPr>
            <p:cNvPr id="68" name="object 86">
              <a:extLst>
                <a:ext uri="{FF2B5EF4-FFF2-40B4-BE49-F238E27FC236}">
                  <a16:creationId xmlns:a16="http://schemas.microsoft.com/office/drawing/2014/main" id="{6BCC77C2-3B20-1B95-4236-710D4AA78536}"/>
                </a:ext>
              </a:extLst>
            </p:cNvPr>
            <p:cNvSpPr/>
            <p:nvPr/>
          </p:nvSpPr>
          <p:spPr>
            <a:xfrm>
              <a:off x="11173055" y="1802981"/>
              <a:ext cx="2849154" cy="5070407"/>
            </a:xfrm>
            <a:custGeom>
              <a:avLst/>
              <a:gdLst/>
              <a:ahLst/>
              <a:cxnLst/>
              <a:rect l="l" t="t" r="r" b="b"/>
              <a:pathLst>
                <a:path w="3945890" h="6671945">
                  <a:moveTo>
                    <a:pt x="0" y="5671058"/>
                  </a:moveTo>
                  <a:lnTo>
                    <a:pt x="1133" y="5719524"/>
                  </a:lnTo>
                  <a:lnTo>
                    <a:pt x="4500" y="5767395"/>
                  </a:lnTo>
                  <a:lnTo>
                    <a:pt x="10048" y="5814619"/>
                  </a:lnTo>
                  <a:lnTo>
                    <a:pt x="17726" y="5861142"/>
                  </a:lnTo>
                  <a:lnTo>
                    <a:pt x="27483" y="5906912"/>
                  </a:lnTo>
                  <a:lnTo>
                    <a:pt x="39266" y="5951878"/>
                  </a:lnTo>
                  <a:lnTo>
                    <a:pt x="53025" y="5995987"/>
                  </a:lnTo>
                  <a:lnTo>
                    <a:pt x="68709" y="6039185"/>
                  </a:lnTo>
                  <a:lnTo>
                    <a:pt x="86264" y="6081422"/>
                  </a:lnTo>
                  <a:lnTo>
                    <a:pt x="105641" y="6122644"/>
                  </a:lnTo>
                  <a:lnTo>
                    <a:pt x="126787" y="6162799"/>
                  </a:lnTo>
                  <a:lnTo>
                    <a:pt x="149651" y="6201834"/>
                  </a:lnTo>
                  <a:lnTo>
                    <a:pt x="174182" y="6239698"/>
                  </a:lnTo>
                  <a:lnTo>
                    <a:pt x="200328" y="6276338"/>
                  </a:lnTo>
                  <a:lnTo>
                    <a:pt x="228037" y="6311701"/>
                  </a:lnTo>
                  <a:lnTo>
                    <a:pt x="257258" y="6345736"/>
                  </a:lnTo>
                  <a:lnTo>
                    <a:pt x="287940" y="6378389"/>
                  </a:lnTo>
                  <a:lnTo>
                    <a:pt x="320031" y="6409608"/>
                  </a:lnTo>
                  <a:lnTo>
                    <a:pt x="353480" y="6439341"/>
                  </a:lnTo>
                  <a:lnTo>
                    <a:pt x="388234" y="6467536"/>
                  </a:lnTo>
                  <a:lnTo>
                    <a:pt x="424243" y="6494140"/>
                  </a:lnTo>
                  <a:lnTo>
                    <a:pt x="461455" y="6519100"/>
                  </a:lnTo>
                  <a:lnTo>
                    <a:pt x="499819" y="6542365"/>
                  </a:lnTo>
                  <a:lnTo>
                    <a:pt x="539283" y="6563881"/>
                  </a:lnTo>
                  <a:lnTo>
                    <a:pt x="579795" y="6583597"/>
                  </a:lnTo>
                  <a:lnTo>
                    <a:pt x="621304" y="6601460"/>
                  </a:lnTo>
                  <a:lnTo>
                    <a:pt x="663759" y="6617418"/>
                  </a:lnTo>
                  <a:lnTo>
                    <a:pt x="707108" y="6631418"/>
                  </a:lnTo>
                  <a:lnTo>
                    <a:pt x="751300" y="6643408"/>
                  </a:lnTo>
                  <a:lnTo>
                    <a:pt x="796282" y="6653336"/>
                  </a:lnTo>
                  <a:lnTo>
                    <a:pt x="842005" y="6661149"/>
                  </a:lnTo>
                  <a:lnTo>
                    <a:pt x="888415" y="6666794"/>
                  </a:lnTo>
                  <a:lnTo>
                    <a:pt x="935462" y="6670219"/>
                  </a:lnTo>
                  <a:lnTo>
                    <a:pt x="983094" y="6671373"/>
                  </a:lnTo>
                  <a:lnTo>
                    <a:pt x="1030725" y="6670219"/>
                  </a:lnTo>
                  <a:lnTo>
                    <a:pt x="1077771" y="6666794"/>
                  </a:lnTo>
                  <a:lnTo>
                    <a:pt x="1124180" y="6661149"/>
                  </a:lnTo>
                  <a:lnTo>
                    <a:pt x="1169901" y="6653336"/>
                  </a:lnTo>
                  <a:lnTo>
                    <a:pt x="1214883" y="6643408"/>
                  </a:lnTo>
                  <a:lnTo>
                    <a:pt x="1259074" y="6631418"/>
                  </a:lnTo>
                  <a:lnTo>
                    <a:pt x="1302422" y="6617418"/>
                  </a:lnTo>
                  <a:lnTo>
                    <a:pt x="1344876" y="6601460"/>
                  </a:lnTo>
                  <a:lnTo>
                    <a:pt x="1386385" y="6583597"/>
                  </a:lnTo>
                  <a:lnTo>
                    <a:pt x="1426897" y="6563881"/>
                  </a:lnTo>
                  <a:lnTo>
                    <a:pt x="1466360" y="6542365"/>
                  </a:lnTo>
                  <a:lnTo>
                    <a:pt x="1504723" y="6519100"/>
                  </a:lnTo>
                  <a:lnTo>
                    <a:pt x="1541935" y="6494140"/>
                  </a:lnTo>
                  <a:lnTo>
                    <a:pt x="1577943" y="6467536"/>
                  </a:lnTo>
                  <a:lnTo>
                    <a:pt x="1612698" y="6439341"/>
                  </a:lnTo>
                  <a:lnTo>
                    <a:pt x="1646146" y="6409608"/>
                  </a:lnTo>
                  <a:lnTo>
                    <a:pt x="1678236" y="6378389"/>
                  </a:lnTo>
                  <a:lnTo>
                    <a:pt x="1708918" y="6345736"/>
                  </a:lnTo>
                  <a:lnTo>
                    <a:pt x="1738139" y="6311701"/>
                  </a:lnTo>
                  <a:lnTo>
                    <a:pt x="1765848" y="6276338"/>
                  </a:lnTo>
                  <a:lnTo>
                    <a:pt x="1791994" y="6239698"/>
                  </a:lnTo>
                  <a:lnTo>
                    <a:pt x="1816524" y="6201834"/>
                  </a:lnTo>
                  <a:lnTo>
                    <a:pt x="1839388" y="6162799"/>
                  </a:lnTo>
                  <a:lnTo>
                    <a:pt x="1860534" y="6122644"/>
                  </a:lnTo>
                  <a:lnTo>
                    <a:pt x="1879911" y="6081422"/>
                  </a:lnTo>
                  <a:lnTo>
                    <a:pt x="1897466" y="6039185"/>
                  </a:lnTo>
                  <a:lnTo>
                    <a:pt x="1913150" y="5995987"/>
                  </a:lnTo>
                  <a:lnTo>
                    <a:pt x="1926909" y="5951878"/>
                  </a:lnTo>
                  <a:lnTo>
                    <a:pt x="1938692" y="5906912"/>
                  </a:lnTo>
                  <a:lnTo>
                    <a:pt x="1948449" y="5861142"/>
                  </a:lnTo>
                  <a:lnTo>
                    <a:pt x="1956127" y="5814619"/>
                  </a:lnTo>
                  <a:lnTo>
                    <a:pt x="1961675" y="5767395"/>
                  </a:lnTo>
                  <a:lnTo>
                    <a:pt x="1965042" y="5719524"/>
                  </a:lnTo>
                  <a:lnTo>
                    <a:pt x="1966175" y="5671058"/>
                  </a:lnTo>
                  <a:lnTo>
                    <a:pt x="1973980" y="3281538"/>
                  </a:lnTo>
                  <a:lnTo>
                    <a:pt x="1977988" y="1998495"/>
                  </a:lnTo>
                  <a:lnTo>
                    <a:pt x="1979465" y="1384048"/>
                  </a:lnTo>
                  <a:lnTo>
                    <a:pt x="1979676" y="1000315"/>
                  </a:lnTo>
                  <a:lnTo>
                    <a:pt x="1980809" y="951849"/>
                  </a:lnTo>
                  <a:lnTo>
                    <a:pt x="1984176" y="903977"/>
                  </a:lnTo>
                  <a:lnTo>
                    <a:pt x="1989724" y="856754"/>
                  </a:lnTo>
                  <a:lnTo>
                    <a:pt x="1997402" y="810231"/>
                  </a:lnTo>
                  <a:lnTo>
                    <a:pt x="2007159" y="764460"/>
                  </a:lnTo>
                  <a:lnTo>
                    <a:pt x="2018942" y="719494"/>
                  </a:lnTo>
                  <a:lnTo>
                    <a:pt x="2032701" y="675386"/>
                  </a:lnTo>
                  <a:lnTo>
                    <a:pt x="2048385" y="632187"/>
                  </a:lnTo>
                  <a:lnTo>
                    <a:pt x="2065940" y="589951"/>
                  </a:lnTo>
                  <a:lnTo>
                    <a:pt x="2085317" y="548729"/>
                  </a:lnTo>
                  <a:lnTo>
                    <a:pt x="2106463" y="508574"/>
                  </a:lnTo>
                  <a:lnTo>
                    <a:pt x="2129327" y="469538"/>
                  </a:lnTo>
                  <a:lnTo>
                    <a:pt x="2153858" y="431674"/>
                  </a:lnTo>
                  <a:lnTo>
                    <a:pt x="2180004" y="395034"/>
                  </a:lnTo>
                  <a:lnTo>
                    <a:pt x="2207713" y="359671"/>
                  </a:lnTo>
                  <a:lnTo>
                    <a:pt x="2236934" y="325637"/>
                  </a:lnTo>
                  <a:lnTo>
                    <a:pt x="2267616" y="292984"/>
                  </a:lnTo>
                  <a:lnTo>
                    <a:pt x="2299707" y="261764"/>
                  </a:lnTo>
                  <a:lnTo>
                    <a:pt x="2333156" y="232031"/>
                  </a:lnTo>
                  <a:lnTo>
                    <a:pt x="2367910" y="203837"/>
                  </a:lnTo>
                  <a:lnTo>
                    <a:pt x="2403919" y="177233"/>
                  </a:lnTo>
                  <a:lnTo>
                    <a:pt x="2441131" y="152273"/>
                  </a:lnTo>
                  <a:lnTo>
                    <a:pt x="2479495" y="129008"/>
                  </a:lnTo>
                  <a:lnTo>
                    <a:pt x="2518959" y="107491"/>
                  </a:lnTo>
                  <a:lnTo>
                    <a:pt x="2559471" y="87775"/>
                  </a:lnTo>
                  <a:lnTo>
                    <a:pt x="2600980" y="69912"/>
                  </a:lnTo>
                  <a:lnTo>
                    <a:pt x="2643435" y="53954"/>
                  </a:lnTo>
                  <a:lnTo>
                    <a:pt x="2686784" y="39954"/>
                  </a:lnTo>
                  <a:lnTo>
                    <a:pt x="2730976" y="27964"/>
                  </a:lnTo>
                  <a:lnTo>
                    <a:pt x="2775958" y="18037"/>
                  </a:lnTo>
                  <a:lnTo>
                    <a:pt x="2821681" y="10224"/>
                  </a:lnTo>
                  <a:lnTo>
                    <a:pt x="2868091" y="4579"/>
                  </a:lnTo>
                  <a:lnTo>
                    <a:pt x="2915138" y="1153"/>
                  </a:lnTo>
                  <a:lnTo>
                    <a:pt x="2962770" y="0"/>
                  </a:lnTo>
                  <a:lnTo>
                    <a:pt x="3010401" y="1153"/>
                  </a:lnTo>
                  <a:lnTo>
                    <a:pt x="3057447" y="4579"/>
                  </a:lnTo>
                  <a:lnTo>
                    <a:pt x="3103856" y="10224"/>
                  </a:lnTo>
                  <a:lnTo>
                    <a:pt x="3149577" y="18037"/>
                  </a:lnTo>
                  <a:lnTo>
                    <a:pt x="3194559" y="27964"/>
                  </a:lnTo>
                  <a:lnTo>
                    <a:pt x="3238750" y="39954"/>
                  </a:lnTo>
                  <a:lnTo>
                    <a:pt x="3282098" y="53954"/>
                  </a:lnTo>
                  <a:lnTo>
                    <a:pt x="3324552" y="69912"/>
                  </a:lnTo>
                  <a:lnTo>
                    <a:pt x="3366061" y="87775"/>
                  </a:lnTo>
                  <a:lnTo>
                    <a:pt x="3406573" y="107491"/>
                  </a:lnTo>
                  <a:lnTo>
                    <a:pt x="3446036" y="129008"/>
                  </a:lnTo>
                  <a:lnTo>
                    <a:pt x="3484399" y="152273"/>
                  </a:lnTo>
                  <a:lnTo>
                    <a:pt x="3521611" y="177233"/>
                  </a:lnTo>
                  <a:lnTo>
                    <a:pt x="3557619" y="203837"/>
                  </a:lnTo>
                  <a:lnTo>
                    <a:pt x="3592374" y="232031"/>
                  </a:lnTo>
                  <a:lnTo>
                    <a:pt x="3625822" y="261764"/>
                  </a:lnTo>
                  <a:lnTo>
                    <a:pt x="3657912" y="292984"/>
                  </a:lnTo>
                  <a:lnTo>
                    <a:pt x="3688594" y="325637"/>
                  </a:lnTo>
                  <a:lnTo>
                    <a:pt x="3717815" y="359671"/>
                  </a:lnTo>
                  <a:lnTo>
                    <a:pt x="3745524" y="395034"/>
                  </a:lnTo>
                  <a:lnTo>
                    <a:pt x="3771670" y="431674"/>
                  </a:lnTo>
                  <a:lnTo>
                    <a:pt x="3796200" y="469538"/>
                  </a:lnTo>
                  <a:lnTo>
                    <a:pt x="3819064" y="508574"/>
                  </a:lnTo>
                  <a:lnTo>
                    <a:pt x="3840210" y="548729"/>
                  </a:lnTo>
                  <a:lnTo>
                    <a:pt x="3859587" y="589951"/>
                  </a:lnTo>
                  <a:lnTo>
                    <a:pt x="3877142" y="632187"/>
                  </a:lnTo>
                  <a:lnTo>
                    <a:pt x="3892826" y="675386"/>
                  </a:lnTo>
                  <a:lnTo>
                    <a:pt x="3906585" y="719494"/>
                  </a:lnTo>
                  <a:lnTo>
                    <a:pt x="3918368" y="764460"/>
                  </a:lnTo>
                  <a:lnTo>
                    <a:pt x="3928125" y="810231"/>
                  </a:lnTo>
                  <a:lnTo>
                    <a:pt x="3935803" y="856754"/>
                  </a:lnTo>
                  <a:lnTo>
                    <a:pt x="3941351" y="903977"/>
                  </a:lnTo>
                  <a:lnTo>
                    <a:pt x="3944718" y="951849"/>
                  </a:lnTo>
                  <a:lnTo>
                    <a:pt x="3945851" y="1000315"/>
                  </a:lnTo>
                </a:path>
              </a:pathLst>
            </a:custGeom>
            <a:ln w="3810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CEDC0B4-AA49-DA30-50F4-2476433DDA25}"/>
              </a:ext>
            </a:extLst>
          </p:cNvPr>
          <p:cNvGrpSpPr/>
          <p:nvPr/>
        </p:nvGrpSpPr>
        <p:grpSpPr>
          <a:xfrm>
            <a:off x="5742771" y="954582"/>
            <a:ext cx="541037" cy="3106649"/>
            <a:chOff x="1268956" y="998225"/>
            <a:chExt cx="541037" cy="6100216"/>
          </a:xfrm>
          <a:solidFill>
            <a:srgbClr val="CDD4D9"/>
          </a:solidFill>
        </p:grpSpPr>
        <p:sp>
          <p:nvSpPr>
            <p:cNvPr id="70" name="object 4">
              <a:extLst>
                <a:ext uri="{FF2B5EF4-FFF2-40B4-BE49-F238E27FC236}">
                  <a16:creationId xmlns:a16="http://schemas.microsoft.com/office/drawing/2014/main" id="{9660F526-7B24-F8DB-7D2C-9A523E58B4E3}"/>
                </a:ext>
              </a:extLst>
            </p:cNvPr>
            <p:cNvSpPr/>
            <p:nvPr/>
          </p:nvSpPr>
          <p:spPr>
            <a:xfrm>
              <a:off x="1268956" y="998225"/>
              <a:ext cx="541037" cy="6100216"/>
            </a:xfrm>
            <a:custGeom>
              <a:avLst/>
              <a:gdLst/>
              <a:ahLst/>
              <a:cxnLst/>
              <a:rect l="l" t="t" r="r" b="b"/>
              <a:pathLst>
                <a:path w="749300" h="7077709">
                  <a:moveTo>
                    <a:pt x="0" y="7077457"/>
                  </a:moveTo>
                  <a:lnTo>
                    <a:pt x="749300" y="7077457"/>
                  </a:lnTo>
                  <a:lnTo>
                    <a:pt x="749300" y="0"/>
                  </a:lnTo>
                  <a:lnTo>
                    <a:pt x="0" y="0"/>
                  </a:lnTo>
                  <a:lnTo>
                    <a:pt x="0" y="707745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4BEB0E-C85A-F596-9882-FD639B3DB1E3}"/>
                </a:ext>
              </a:extLst>
            </p:cNvPr>
            <p:cNvCxnSpPr>
              <a:cxnSpLocks/>
            </p:cNvCxnSpPr>
            <p:nvPr/>
          </p:nvCxnSpPr>
          <p:spPr>
            <a:xfrm>
              <a:off x="1539891" y="998225"/>
              <a:ext cx="0" cy="6100216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3" name="Graphic 72">
            <a:extLst>
              <a:ext uri="{FF2B5EF4-FFF2-40B4-BE49-F238E27FC236}">
                <a16:creationId xmlns:a16="http://schemas.microsoft.com/office/drawing/2014/main" id="{7ACF815C-8262-6FFC-5A98-9936FE212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27633" y="1121255"/>
            <a:ext cx="1172145" cy="1233675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4B299F1A-277E-AB39-7713-E35A78475930}"/>
              </a:ext>
            </a:extLst>
          </p:cNvPr>
          <p:cNvGrpSpPr/>
          <p:nvPr/>
        </p:nvGrpSpPr>
        <p:grpSpPr>
          <a:xfrm>
            <a:off x="5375213" y="2488124"/>
            <a:ext cx="1300005" cy="654394"/>
            <a:chOff x="555500" y="2502127"/>
            <a:chExt cx="2570954" cy="1460273"/>
          </a:xfrm>
        </p:grpSpPr>
        <p:sp>
          <p:nvSpPr>
            <p:cNvPr id="75" name="object 7">
              <a:extLst>
                <a:ext uri="{FF2B5EF4-FFF2-40B4-BE49-F238E27FC236}">
                  <a16:creationId xmlns:a16="http://schemas.microsoft.com/office/drawing/2014/main" id="{5E082BC5-CE75-5E07-7A8D-2223EF62B348}"/>
                </a:ext>
              </a:extLst>
            </p:cNvPr>
            <p:cNvSpPr/>
            <p:nvPr/>
          </p:nvSpPr>
          <p:spPr>
            <a:xfrm>
              <a:off x="555500" y="2502127"/>
              <a:ext cx="2570954" cy="1460273"/>
            </a:xfrm>
            <a:prstGeom prst="roundRect">
              <a:avLst>
                <a:gd name="adj" fmla="val 4218"/>
              </a:avLst>
            </a:prstGeom>
            <a:solidFill>
              <a:srgbClr val="01711D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76" name="object 7">
              <a:extLst>
                <a:ext uri="{FF2B5EF4-FFF2-40B4-BE49-F238E27FC236}">
                  <a16:creationId xmlns:a16="http://schemas.microsoft.com/office/drawing/2014/main" id="{C5752DF7-079D-BEF3-6AE5-7D1C73225052}"/>
                </a:ext>
              </a:extLst>
            </p:cNvPr>
            <p:cNvSpPr/>
            <p:nvPr/>
          </p:nvSpPr>
          <p:spPr>
            <a:xfrm>
              <a:off x="599919" y="2546037"/>
              <a:ext cx="2482116" cy="1372454"/>
            </a:xfrm>
            <a:prstGeom prst="roundRect">
              <a:avLst>
                <a:gd name="adj" fmla="val 2136"/>
              </a:avLst>
            </a:prstGeom>
            <a:solidFill>
              <a:srgbClr val="01711D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</p:grpSp>
      <p:sp>
        <p:nvSpPr>
          <p:cNvPr id="77" name="object 93">
            <a:extLst>
              <a:ext uri="{FF2B5EF4-FFF2-40B4-BE49-F238E27FC236}">
                <a16:creationId xmlns:a16="http://schemas.microsoft.com/office/drawing/2014/main" id="{F42524C9-5053-587A-2D93-CB4043857867}"/>
              </a:ext>
            </a:extLst>
          </p:cNvPr>
          <p:cNvSpPr txBox="1"/>
          <p:nvPr/>
        </p:nvSpPr>
        <p:spPr>
          <a:xfrm>
            <a:off x="5540480" y="2623693"/>
            <a:ext cx="969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IDENTIFY HAZARDS</a:t>
            </a:r>
            <a:endParaRPr sz="1200" b="1" dirty="0">
              <a:solidFill>
                <a:schemeClr val="bg1"/>
              </a:solidFill>
              <a:latin typeface="+mj-lt"/>
              <a:cs typeface="Arial Unicode MS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764FF8D-8956-BFE9-7A60-6D9A0D52E369}"/>
              </a:ext>
            </a:extLst>
          </p:cNvPr>
          <p:cNvGrpSpPr/>
          <p:nvPr/>
        </p:nvGrpSpPr>
        <p:grpSpPr>
          <a:xfrm>
            <a:off x="8031292" y="1924526"/>
            <a:ext cx="541037" cy="3227766"/>
            <a:chOff x="1268956" y="998225"/>
            <a:chExt cx="541037" cy="6100216"/>
          </a:xfrm>
          <a:solidFill>
            <a:srgbClr val="CDD4D9"/>
          </a:solidFill>
        </p:grpSpPr>
        <p:sp>
          <p:nvSpPr>
            <p:cNvPr id="79" name="object 4">
              <a:extLst>
                <a:ext uri="{FF2B5EF4-FFF2-40B4-BE49-F238E27FC236}">
                  <a16:creationId xmlns:a16="http://schemas.microsoft.com/office/drawing/2014/main" id="{0D990E7A-2FA9-1441-F280-6D734E65B50A}"/>
                </a:ext>
              </a:extLst>
            </p:cNvPr>
            <p:cNvSpPr/>
            <p:nvPr/>
          </p:nvSpPr>
          <p:spPr>
            <a:xfrm>
              <a:off x="1268956" y="998225"/>
              <a:ext cx="541037" cy="6100216"/>
            </a:xfrm>
            <a:custGeom>
              <a:avLst/>
              <a:gdLst/>
              <a:ahLst/>
              <a:cxnLst/>
              <a:rect l="l" t="t" r="r" b="b"/>
              <a:pathLst>
                <a:path w="749300" h="7077709">
                  <a:moveTo>
                    <a:pt x="0" y="7077457"/>
                  </a:moveTo>
                  <a:lnTo>
                    <a:pt x="749300" y="7077457"/>
                  </a:lnTo>
                  <a:lnTo>
                    <a:pt x="749300" y="0"/>
                  </a:lnTo>
                  <a:lnTo>
                    <a:pt x="0" y="0"/>
                  </a:lnTo>
                  <a:lnTo>
                    <a:pt x="0" y="707745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9FCEC0E4-59A9-7D28-BBBA-D4EA69034D58}"/>
                </a:ext>
              </a:extLst>
            </p:cNvPr>
            <p:cNvCxnSpPr>
              <a:cxnSpLocks/>
            </p:cNvCxnSpPr>
            <p:nvPr/>
          </p:nvCxnSpPr>
          <p:spPr>
            <a:xfrm>
              <a:off x="1539891" y="998225"/>
              <a:ext cx="0" cy="6100216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object 68">
            <a:extLst>
              <a:ext uri="{FF2B5EF4-FFF2-40B4-BE49-F238E27FC236}">
                <a16:creationId xmlns:a16="http://schemas.microsoft.com/office/drawing/2014/main" id="{26489026-7110-DB4F-56D5-3E8F7C4871AC}"/>
              </a:ext>
            </a:extLst>
          </p:cNvPr>
          <p:cNvSpPr/>
          <p:nvPr/>
        </p:nvSpPr>
        <p:spPr>
          <a:xfrm>
            <a:off x="5374750" y="2620405"/>
            <a:ext cx="321871" cy="338767"/>
          </a:xfrm>
          <a:prstGeom prst="ellipse">
            <a:avLst/>
          </a:prstGeom>
          <a:noFill/>
          <a:ln w="25400">
            <a:noFill/>
          </a:ln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1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E552F32-D70C-BCB4-AE97-852AE97C73EC}"/>
              </a:ext>
            </a:extLst>
          </p:cNvPr>
          <p:cNvGrpSpPr/>
          <p:nvPr/>
        </p:nvGrpSpPr>
        <p:grpSpPr>
          <a:xfrm>
            <a:off x="5375213" y="3514097"/>
            <a:ext cx="1300005" cy="654394"/>
            <a:chOff x="555500" y="2502127"/>
            <a:chExt cx="2570954" cy="1460273"/>
          </a:xfrm>
        </p:grpSpPr>
        <p:sp>
          <p:nvSpPr>
            <p:cNvPr id="49" name="object 7">
              <a:extLst>
                <a:ext uri="{FF2B5EF4-FFF2-40B4-BE49-F238E27FC236}">
                  <a16:creationId xmlns:a16="http://schemas.microsoft.com/office/drawing/2014/main" id="{4204A91E-952A-B256-19AA-83BBD91835BC}"/>
                </a:ext>
              </a:extLst>
            </p:cNvPr>
            <p:cNvSpPr/>
            <p:nvPr/>
          </p:nvSpPr>
          <p:spPr>
            <a:xfrm>
              <a:off x="555500" y="2502127"/>
              <a:ext cx="2570954" cy="1460273"/>
            </a:xfrm>
            <a:prstGeom prst="roundRect">
              <a:avLst>
                <a:gd name="adj" fmla="val 4218"/>
              </a:avLst>
            </a:prstGeom>
            <a:solidFill>
              <a:srgbClr val="01711D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50" name="object 7">
              <a:extLst>
                <a:ext uri="{FF2B5EF4-FFF2-40B4-BE49-F238E27FC236}">
                  <a16:creationId xmlns:a16="http://schemas.microsoft.com/office/drawing/2014/main" id="{6066540D-FF3B-C04C-AC07-3A35A935D07E}"/>
                </a:ext>
              </a:extLst>
            </p:cNvPr>
            <p:cNvSpPr/>
            <p:nvPr/>
          </p:nvSpPr>
          <p:spPr>
            <a:xfrm>
              <a:off x="599919" y="2546037"/>
              <a:ext cx="2482116" cy="1372454"/>
            </a:xfrm>
            <a:prstGeom prst="roundRect">
              <a:avLst>
                <a:gd name="adj" fmla="val 2136"/>
              </a:avLst>
            </a:prstGeom>
            <a:solidFill>
              <a:srgbClr val="01711D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</p:grpSp>
      <p:sp>
        <p:nvSpPr>
          <p:cNvPr id="51" name="object 93">
            <a:extLst>
              <a:ext uri="{FF2B5EF4-FFF2-40B4-BE49-F238E27FC236}">
                <a16:creationId xmlns:a16="http://schemas.microsoft.com/office/drawing/2014/main" id="{EB7EEEE4-0734-AA0D-CF72-28F2358B4D1A}"/>
              </a:ext>
            </a:extLst>
          </p:cNvPr>
          <p:cNvSpPr txBox="1"/>
          <p:nvPr/>
        </p:nvSpPr>
        <p:spPr>
          <a:xfrm>
            <a:off x="5578580" y="3649666"/>
            <a:ext cx="969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DOCUMENT</a:t>
            </a:r>
            <a:b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</a:b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SOP</a:t>
            </a:r>
            <a:endParaRPr sz="1200" b="1" dirty="0">
              <a:solidFill>
                <a:schemeClr val="bg1"/>
              </a:solidFill>
              <a:latin typeface="+mj-lt"/>
              <a:cs typeface="Arial Unicode MS"/>
            </a:endParaRPr>
          </a:p>
        </p:txBody>
      </p:sp>
      <p:sp>
        <p:nvSpPr>
          <p:cNvPr id="52" name="object 68">
            <a:extLst>
              <a:ext uri="{FF2B5EF4-FFF2-40B4-BE49-F238E27FC236}">
                <a16:creationId xmlns:a16="http://schemas.microsoft.com/office/drawing/2014/main" id="{2AE11C52-FE0D-1F34-73BC-B2C2D268137B}"/>
              </a:ext>
            </a:extLst>
          </p:cNvPr>
          <p:cNvSpPr/>
          <p:nvPr/>
        </p:nvSpPr>
        <p:spPr>
          <a:xfrm>
            <a:off x="5374750" y="3646378"/>
            <a:ext cx="321871" cy="338767"/>
          </a:xfrm>
          <a:prstGeom prst="ellipse">
            <a:avLst/>
          </a:prstGeom>
          <a:noFill/>
          <a:ln w="25400">
            <a:noFill/>
          </a:ln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2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05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dirty="0"/>
              <a:t>WELCOME!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MAINTAINING A </a:t>
            </a:r>
          </a:p>
          <a:p>
            <a:pPr lvl="1"/>
            <a:r>
              <a:rPr lang="en-US" dirty="0"/>
              <a:t>BURN FREE ZONE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403057" y="3701213"/>
            <a:ext cx="1540043" cy="49732"/>
          </a:xfrm>
          <a:prstGeom prst="roundRect">
            <a:avLst>
              <a:gd name="adj" fmla="val 49425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FD814-C2C1-4A61-A23D-DC5D480F4D40}"/>
              </a:ext>
            </a:extLst>
          </p:cNvPr>
          <p:cNvSpPr txBox="1"/>
          <p:nvPr/>
        </p:nvSpPr>
        <p:spPr>
          <a:xfrm>
            <a:off x="-1514246" y="519379"/>
            <a:ext cx="141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Showtime: July 12 2022</a:t>
            </a:r>
          </a:p>
        </p:txBody>
      </p:sp>
    </p:spTree>
    <p:extLst>
      <p:ext uri="{BB962C8B-B14F-4D97-AF65-F5344CB8AC3E}">
        <p14:creationId xmlns:p14="http://schemas.microsoft.com/office/powerpoint/2010/main" val="141599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E4D7C710-F229-2249-CEC6-1867BEA563F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0" y="1149350"/>
            <a:ext cx="4729233" cy="3578221"/>
          </a:xfrm>
        </p:spPr>
        <p:txBody>
          <a:bodyPr/>
          <a:lstStyle/>
          <a:p>
            <a:pPr marL="571500" lvl="1" indent="-457200">
              <a:buFont typeface="+mj-lt"/>
              <a:buAutoNum type="arabicPeriod" startAt="3"/>
            </a:pPr>
            <a:r>
              <a:rPr lang="en-US" b="1" dirty="0"/>
              <a:t>Provide training</a:t>
            </a:r>
            <a:r>
              <a:rPr lang="en-US" dirty="0"/>
              <a:t>:</a:t>
            </a:r>
          </a:p>
          <a:p>
            <a:pPr lvl="2"/>
            <a:r>
              <a:rPr lang="en-US" dirty="0"/>
              <a:t>How to use equipment </a:t>
            </a:r>
          </a:p>
          <a:p>
            <a:pPr lvl="2"/>
            <a:r>
              <a:rPr lang="en-US" dirty="0"/>
              <a:t>Mitigation SOP, PPE Certification, work qualifications</a:t>
            </a:r>
          </a:p>
          <a:p>
            <a:pPr marL="571500" lvl="1" indent="-457200">
              <a:buFont typeface="+mj-lt"/>
              <a:buAutoNum type="arabicPeriod" startAt="4"/>
            </a:pPr>
            <a:r>
              <a:rPr lang="en-US" b="1" dirty="0"/>
              <a:t>Audit process</a:t>
            </a:r>
            <a:r>
              <a:rPr lang="en-US" dirty="0"/>
              <a:t> to maintain implementation with staff.</a:t>
            </a:r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A7675F70-50FF-0DB0-9496-1E56D0709C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Your Burn Free Zone Roadmap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0BF150D-1749-367D-FA39-158C6FB2DF17}"/>
              </a:ext>
            </a:extLst>
          </p:cNvPr>
          <p:cNvGrpSpPr/>
          <p:nvPr/>
        </p:nvGrpSpPr>
        <p:grpSpPr>
          <a:xfrm>
            <a:off x="6007751" y="1478353"/>
            <a:ext cx="2289090" cy="3013010"/>
            <a:chOff x="11173055" y="1802981"/>
            <a:chExt cx="2849154" cy="5070407"/>
          </a:xfrm>
        </p:grpSpPr>
        <p:sp>
          <p:nvSpPr>
            <p:cNvPr id="52" name="object 85">
              <a:extLst>
                <a:ext uri="{FF2B5EF4-FFF2-40B4-BE49-F238E27FC236}">
                  <a16:creationId xmlns:a16="http://schemas.microsoft.com/office/drawing/2014/main" id="{06323108-366E-3567-8E50-9DBAAF7707CB}"/>
                </a:ext>
              </a:extLst>
            </p:cNvPr>
            <p:cNvSpPr/>
            <p:nvPr/>
          </p:nvSpPr>
          <p:spPr>
            <a:xfrm>
              <a:off x="11173055" y="1802981"/>
              <a:ext cx="2849154" cy="5070407"/>
            </a:xfrm>
            <a:custGeom>
              <a:avLst/>
              <a:gdLst/>
              <a:ahLst/>
              <a:cxnLst/>
              <a:rect l="l" t="t" r="r" b="b"/>
              <a:pathLst>
                <a:path w="3945890" h="6671945">
                  <a:moveTo>
                    <a:pt x="0" y="5671058"/>
                  </a:moveTo>
                  <a:lnTo>
                    <a:pt x="1133" y="5719524"/>
                  </a:lnTo>
                  <a:lnTo>
                    <a:pt x="4500" y="5767395"/>
                  </a:lnTo>
                  <a:lnTo>
                    <a:pt x="10048" y="5814619"/>
                  </a:lnTo>
                  <a:lnTo>
                    <a:pt x="17726" y="5861142"/>
                  </a:lnTo>
                  <a:lnTo>
                    <a:pt x="27483" y="5906912"/>
                  </a:lnTo>
                  <a:lnTo>
                    <a:pt x="39266" y="5951878"/>
                  </a:lnTo>
                  <a:lnTo>
                    <a:pt x="53025" y="5995987"/>
                  </a:lnTo>
                  <a:lnTo>
                    <a:pt x="68709" y="6039185"/>
                  </a:lnTo>
                  <a:lnTo>
                    <a:pt x="86264" y="6081422"/>
                  </a:lnTo>
                  <a:lnTo>
                    <a:pt x="105641" y="6122644"/>
                  </a:lnTo>
                  <a:lnTo>
                    <a:pt x="126787" y="6162799"/>
                  </a:lnTo>
                  <a:lnTo>
                    <a:pt x="149651" y="6201834"/>
                  </a:lnTo>
                  <a:lnTo>
                    <a:pt x="174182" y="6239698"/>
                  </a:lnTo>
                  <a:lnTo>
                    <a:pt x="200328" y="6276338"/>
                  </a:lnTo>
                  <a:lnTo>
                    <a:pt x="228037" y="6311701"/>
                  </a:lnTo>
                  <a:lnTo>
                    <a:pt x="257258" y="6345736"/>
                  </a:lnTo>
                  <a:lnTo>
                    <a:pt x="287940" y="6378389"/>
                  </a:lnTo>
                  <a:lnTo>
                    <a:pt x="320031" y="6409608"/>
                  </a:lnTo>
                  <a:lnTo>
                    <a:pt x="353480" y="6439341"/>
                  </a:lnTo>
                  <a:lnTo>
                    <a:pt x="388234" y="6467536"/>
                  </a:lnTo>
                  <a:lnTo>
                    <a:pt x="424243" y="6494140"/>
                  </a:lnTo>
                  <a:lnTo>
                    <a:pt x="461455" y="6519100"/>
                  </a:lnTo>
                  <a:lnTo>
                    <a:pt x="499819" y="6542365"/>
                  </a:lnTo>
                  <a:lnTo>
                    <a:pt x="539283" y="6563881"/>
                  </a:lnTo>
                  <a:lnTo>
                    <a:pt x="579795" y="6583597"/>
                  </a:lnTo>
                  <a:lnTo>
                    <a:pt x="621304" y="6601460"/>
                  </a:lnTo>
                  <a:lnTo>
                    <a:pt x="663759" y="6617418"/>
                  </a:lnTo>
                  <a:lnTo>
                    <a:pt x="707108" y="6631418"/>
                  </a:lnTo>
                  <a:lnTo>
                    <a:pt x="751300" y="6643408"/>
                  </a:lnTo>
                  <a:lnTo>
                    <a:pt x="796282" y="6653336"/>
                  </a:lnTo>
                  <a:lnTo>
                    <a:pt x="842005" y="6661149"/>
                  </a:lnTo>
                  <a:lnTo>
                    <a:pt x="888415" y="6666794"/>
                  </a:lnTo>
                  <a:lnTo>
                    <a:pt x="935462" y="6670219"/>
                  </a:lnTo>
                  <a:lnTo>
                    <a:pt x="983094" y="6671373"/>
                  </a:lnTo>
                  <a:lnTo>
                    <a:pt x="1030725" y="6670219"/>
                  </a:lnTo>
                  <a:lnTo>
                    <a:pt x="1077771" y="6666794"/>
                  </a:lnTo>
                  <a:lnTo>
                    <a:pt x="1124180" y="6661149"/>
                  </a:lnTo>
                  <a:lnTo>
                    <a:pt x="1169901" y="6653336"/>
                  </a:lnTo>
                  <a:lnTo>
                    <a:pt x="1214883" y="6643408"/>
                  </a:lnTo>
                  <a:lnTo>
                    <a:pt x="1259074" y="6631418"/>
                  </a:lnTo>
                  <a:lnTo>
                    <a:pt x="1302422" y="6617418"/>
                  </a:lnTo>
                  <a:lnTo>
                    <a:pt x="1344876" y="6601460"/>
                  </a:lnTo>
                  <a:lnTo>
                    <a:pt x="1386385" y="6583597"/>
                  </a:lnTo>
                  <a:lnTo>
                    <a:pt x="1426897" y="6563881"/>
                  </a:lnTo>
                  <a:lnTo>
                    <a:pt x="1466360" y="6542365"/>
                  </a:lnTo>
                  <a:lnTo>
                    <a:pt x="1504723" y="6519100"/>
                  </a:lnTo>
                  <a:lnTo>
                    <a:pt x="1541935" y="6494140"/>
                  </a:lnTo>
                  <a:lnTo>
                    <a:pt x="1577943" y="6467536"/>
                  </a:lnTo>
                  <a:lnTo>
                    <a:pt x="1612698" y="6439341"/>
                  </a:lnTo>
                  <a:lnTo>
                    <a:pt x="1646146" y="6409608"/>
                  </a:lnTo>
                  <a:lnTo>
                    <a:pt x="1678236" y="6378389"/>
                  </a:lnTo>
                  <a:lnTo>
                    <a:pt x="1708918" y="6345736"/>
                  </a:lnTo>
                  <a:lnTo>
                    <a:pt x="1738139" y="6311701"/>
                  </a:lnTo>
                  <a:lnTo>
                    <a:pt x="1765848" y="6276338"/>
                  </a:lnTo>
                  <a:lnTo>
                    <a:pt x="1791994" y="6239698"/>
                  </a:lnTo>
                  <a:lnTo>
                    <a:pt x="1816524" y="6201834"/>
                  </a:lnTo>
                  <a:lnTo>
                    <a:pt x="1839388" y="6162799"/>
                  </a:lnTo>
                  <a:lnTo>
                    <a:pt x="1860534" y="6122644"/>
                  </a:lnTo>
                  <a:lnTo>
                    <a:pt x="1879911" y="6081422"/>
                  </a:lnTo>
                  <a:lnTo>
                    <a:pt x="1897466" y="6039185"/>
                  </a:lnTo>
                  <a:lnTo>
                    <a:pt x="1913150" y="5995987"/>
                  </a:lnTo>
                  <a:lnTo>
                    <a:pt x="1926909" y="5951878"/>
                  </a:lnTo>
                  <a:lnTo>
                    <a:pt x="1938692" y="5906912"/>
                  </a:lnTo>
                  <a:lnTo>
                    <a:pt x="1948449" y="5861142"/>
                  </a:lnTo>
                  <a:lnTo>
                    <a:pt x="1956127" y="5814619"/>
                  </a:lnTo>
                  <a:lnTo>
                    <a:pt x="1961675" y="5767395"/>
                  </a:lnTo>
                  <a:lnTo>
                    <a:pt x="1965042" y="5719524"/>
                  </a:lnTo>
                  <a:lnTo>
                    <a:pt x="1966175" y="5671058"/>
                  </a:lnTo>
                  <a:lnTo>
                    <a:pt x="1973980" y="3281538"/>
                  </a:lnTo>
                  <a:lnTo>
                    <a:pt x="1977988" y="1998495"/>
                  </a:lnTo>
                  <a:lnTo>
                    <a:pt x="1979465" y="1384048"/>
                  </a:lnTo>
                  <a:lnTo>
                    <a:pt x="1979676" y="1000315"/>
                  </a:lnTo>
                  <a:lnTo>
                    <a:pt x="1980809" y="951849"/>
                  </a:lnTo>
                  <a:lnTo>
                    <a:pt x="1984176" y="903977"/>
                  </a:lnTo>
                  <a:lnTo>
                    <a:pt x="1989724" y="856754"/>
                  </a:lnTo>
                  <a:lnTo>
                    <a:pt x="1997402" y="810231"/>
                  </a:lnTo>
                  <a:lnTo>
                    <a:pt x="2007159" y="764460"/>
                  </a:lnTo>
                  <a:lnTo>
                    <a:pt x="2018942" y="719494"/>
                  </a:lnTo>
                  <a:lnTo>
                    <a:pt x="2032701" y="675386"/>
                  </a:lnTo>
                  <a:lnTo>
                    <a:pt x="2048385" y="632187"/>
                  </a:lnTo>
                  <a:lnTo>
                    <a:pt x="2065940" y="589951"/>
                  </a:lnTo>
                  <a:lnTo>
                    <a:pt x="2085317" y="548729"/>
                  </a:lnTo>
                  <a:lnTo>
                    <a:pt x="2106463" y="508574"/>
                  </a:lnTo>
                  <a:lnTo>
                    <a:pt x="2129327" y="469538"/>
                  </a:lnTo>
                  <a:lnTo>
                    <a:pt x="2153858" y="431674"/>
                  </a:lnTo>
                  <a:lnTo>
                    <a:pt x="2180004" y="395034"/>
                  </a:lnTo>
                  <a:lnTo>
                    <a:pt x="2207713" y="359671"/>
                  </a:lnTo>
                  <a:lnTo>
                    <a:pt x="2236934" y="325637"/>
                  </a:lnTo>
                  <a:lnTo>
                    <a:pt x="2267616" y="292984"/>
                  </a:lnTo>
                  <a:lnTo>
                    <a:pt x="2299707" y="261764"/>
                  </a:lnTo>
                  <a:lnTo>
                    <a:pt x="2333156" y="232031"/>
                  </a:lnTo>
                  <a:lnTo>
                    <a:pt x="2367910" y="203837"/>
                  </a:lnTo>
                  <a:lnTo>
                    <a:pt x="2403919" y="177233"/>
                  </a:lnTo>
                  <a:lnTo>
                    <a:pt x="2441131" y="152273"/>
                  </a:lnTo>
                  <a:lnTo>
                    <a:pt x="2479495" y="129008"/>
                  </a:lnTo>
                  <a:lnTo>
                    <a:pt x="2518959" y="107491"/>
                  </a:lnTo>
                  <a:lnTo>
                    <a:pt x="2559471" y="87775"/>
                  </a:lnTo>
                  <a:lnTo>
                    <a:pt x="2600980" y="69912"/>
                  </a:lnTo>
                  <a:lnTo>
                    <a:pt x="2643435" y="53954"/>
                  </a:lnTo>
                  <a:lnTo>
                    <a:pt x="2686784" y="39954"/>
                  </a:lnTo>
                  <a:lnTo>
                    <a:pt x="2730976" y="27964"/>
                  </a:lnTo>
                  <a:lnTo>
                    <a:pt x="2775958" y="18037"/>
                  </a:lnTo>
                  <a:lnTo>
                    <a:pt x="2821681" y="10224"/>
                  </a:lnTo>
                  <a:lnTo>
                    <a:pt x="2868091" y="4579"/>
                  </a:lnTo>
                  <a:lnTo>
                    <a:pt x="2915138" y="1153"/>
                  </a:lnTo>
                  <a:lnTo>
                    <a:pt x="2962770" y="0"/>
                  </a:lnTo>
                  <a:lnTo>
                    <a:pt x="3010401" y="1153"/>
                  </a:lnTo>
                  <a:lnTo>
                    <a:pt x="3057447" y="4579"/>
                  </a:lnTo>
                  <a:lnTo>
                    <a:pt x="3103856" y="10224"/>
                  </a:lnTo>
                  <a:lnTo>
                    <a:pt x="3149577" y="18037"/>
                  </a:lnTo>
                  <a:lnTo>
                    <a:pt x="3194559" y="27964"/>
                  </a:lnTo>
                  <a:lnTo>
                    <a:pt x="3238750" y="39954"/>
                  </a:lnTo>
                  <a:lnTo>
                    <a:pt x="3282098" y="53954"/>
                  </a:lnTo>
                  <a:lnTo>
                    <a:pt x="3324552" y="69912"/>
                  </a:lnTo>
                  <a:lnTo>
                    <a:pt x="3366061" y="87775"/>
                  </a:lnTo>
                  <a:lnTo>
                    <a:pt x="3406573" y="107491"/>
                  </a:lnTo>
                  <a:lnTo>
                    <a:pt x="3446036" y="129008"/>
                  </a:lnTo>
                  <a:lnTo>
                    <a:pt x="3484399" y="152273"/>
                  </a:lnTo>
                  <a:lnTo>
                    <a:pt x="3521611" y="177233"/>
                  </a:lnTo>
                  <a:lnTo>
                    <a:pt x="3557619" y="203837"/>
                  </a:lnTo>
                  <a:lnTo>
                    <a:pt x="3592374" y="232031"/>
                  </a:lnTo>
                  <a:lnTo>
                    <a:pt x="3625822" y="261764"/>
                  </a:lnTo>
                  <a:lnTo>
                    <a:pt x="3657912" y="292984"/>
                  </a:lnTo>
                  <a:lnTo>
                    <a:pt x="3688594" y="325637"/>
                  </a:lnTo>
                  <a:lnTo>
                    <a:pt x="3717815" y="359671"/>
                  </a:lnTo>
                  <a:lnTo>
                    <a:pt x="3745524" y="395034"/>
                  </a:lnTo>
                  <a:lnTo>
                    <a:pt x="3771670" y="431674"/>
                  </a:lnTo>
                  <a:lnTo>
                    <a:pt x="3796200" y="469538"/>
                  </a:lnTo>
                  <a:lnTo>
                    <a:pt x="3819064" y="508574"/>
                  </a:lnTo>
                  <a:lnTo>
                    <a:pt x="3840210" y="548729"/>
                  </a:lnTo>
                  <a:lnTo>
                    <a:pt x="3859587" y="589951"/>
                  </a:lnTo>
                  <a:lnTo>
                    <a:pt x="3877142" y="632187"/>
                  </a:lnTo>
                  <a:lnTo>
                    <a:pt x="3892826" y="675386"/>
                  </a:lnTo>
                  <a:lnTo>
                    <a:pt x="3906585" y="719494"/>
                  </a:lnTo>
                  <a:lnTo>
                    <a:pt x="3918368" y="764460"/>
                  </a:lnTo>
                  <a:lnTo>
                    <a:pt x="3928125" y="810231"/>
                  </a:lnTo>
                  <a:lnTo>
                    <a:pt x="3935803" y="856754"/>
                  </a:lnTo>
                  <a:lnTo>
                    <a:pt x="3941351" y="903977"/>
                  </a:lnTo>
                  <a:lnTo>
                    <a:pt x="3944718" y="951849"/>
                  </a:lnTo>
                  <a:lnTo>
                    <a:pt x="3945851" y="1000315"/>
                  </a:lnTo>
                </a:path>
              </a:pathLst>
            </a:custGeom>
            <a:ln w="533400">
              <a:solidFill>
                <a:srgbClr val="CDD4D9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  <p:sp>
          <p:nvSpPr>
            <p:cNvPr id="53" name="object 86">
              <a:extLst>
                <a:ext uri="{FF2B5EF4-FFF2-40B4-BE49-F238E27FC236}">
                  <a16:creationId xmlns:a16="http://schemas.microsoft.com/office/drawing/2014/main" id="{A2E9EB4D-AF87-A68E-8235-59480A797227}"/>
                </a:ext>
              </a:extLst>
            </p:cNvPr>
            <p:cNvSpPr/>
            <p:nvPr/>
          </p:nvSpPr>
          <p:spPr>
            <a:xfrm>
              <a:off x="11173055" y="1802981"/>
              <a:ext cx="2849154" cy="5070407"/>
            </a:xfrm>
            <a:custGeom>
              <a:avLst/>
              <a:gdLst/>
              <a:ahLst/>
              <a:cxnLst/>
              <a:rect l="l" t="t" r="r" b="b"/>
              <a:pathLst>
                <a:path w="3945890" h="6671945">
                  <a:moveTo>
                    <a:pt x="0" y="5671058"/>
                  </a:moveTo>
                  <a:lnTo>
                    <a:pt x="1133" y="5719524"/>
                  </a:lnTo>
                  <a:lnTo>
                    <a:pt x="4500" y="5767395"/>
                  </a:lnTo>
                  <a:lnTo>
                    <a:pt x="10048" y="5814619"/>
                  </a:lnTo>
                  <a:lnTo>
                    <a:pt x="17726" y="5861142"/>
                  </a:lnTo>
                  <a:lnTo>
                    <a:pt x="27483" y="5906912"/>
                  </a:lnTo>
                  <a:lnTo>
                    <a:pt x="39266" y="5951878"/>
                  </a:lnTo>
                  <a:lnTo>
                    <a:pt x="53025" y="5995987"/>
                  </a:lnTo>
                  <a:lnTo>
                    <a:pt x="68709" y="6039185"/>
                  </a:lnTo>
                  <a:lnTo>
                    <a:pt x="86264" y="6081422"/>
                  </a:lnTo>
                  <a:lnTo>
                    <a:pt x="105641" y="6122644"/>
                  </a:lnTo>
                  <a:lnTo>
                    <a:pt x="126787" y="6162799"/>
                  </a:lnTo>
                  <a:lnTo>
                    <a:pt x="149651" y="6201834"/>
                  </a:lnTo>
                  <a:lnTo>
                    <a:pt x="174182" y="6239698"/>
                  </a:lnTo>
                  <a:lnTo>
                    <a:pt x="200328" y="6276338"/>
                  </a:lnTo>
                  <a:lnTo>
                    <a:pt x="228037" y="6311701"/>
                  </a:lnTo>
                  <a:lnTo>
                    <a:pt x="257258" y="6345736"/>
                  </a:lnTo>
                  <a:lnTo>
                    <a:pt x="287940" y="6378389"/>
                  </a:lnTo>
                  <a:lnTo>
                    <a:pt x="320031" y="6409608"/>
                  </a:lnTo>
                  <a:lnTo>
                    <a:pt x="353480" y="6439341"/>
                  </a:lnTo>
                  <a:lnTo>
                    <a:pt x="388234" y="6467536"/>
                  </a:lnTo>
                  <a:lnTo>
                    <a:pt x="424243" y="6494140"/>
                  </a:lnTo>
                  <a:lnTo>
                    <a:pt x="461455" y="6519100"/>
                  </a:lnTo>
                  <a:lnTo>
                    <a:pt x="499819" y="6542365"/>
                  </a:lnTo>
                  <a:lnTo>
                    <a:pt x="539283" y="6563881"/>
                  </a:lnTo>
                  <a:lnTo>
                    <a:pt x="579795" y="6583597"/>
                  </a:lnTo>
                  <a:lnTo>
                    <a:pt x="621304" y="6601460"/>
                  </a:lnTo>
                  <a:lnTo>
                    <a:pt x="663759" y="6617418"/>
                  </a:lnTo>
                  <a:lnTo>
                    <a:pt x="707108" y="6631418"/>
                  </a:lnTo>
                  <a:lnTo>
                    <a:pt x="751300" y="6643408"/>
                  </a:lnTo>
                  <a:lnTo>
                    <a:pt x="796282" y="6653336"/>
                  </a:lnTo>
                  <a:lnTo>
                    <a:pt x="842005" y="6661149"/>
                  </a:lnTo>
                  <a:lnTo>
                    <a:pt x="888415" y="6666794"/>
                  </a:lnTo>
                  <a:lnTo>
                    <a:pt x="935462" y="6670219"/>
                  </a:lnTo>
                  <a:lnTo>
                    <a:pt x="983094" y="6671373"/>
                  </a:lnTo>
                  <a:lnTo>
                    <a:pt x="1030725" y="6670219"/>
                  </a:lnTo>
                  <a:lnTo>
                    <a:pt x="1077771" y="6666794"/>
                  </a:lnTo>
                  <a:lnTo>
                    <a:pt x="1124180" y="6661149"/>
                  </a:lnTo>
                  <a:lnTo>
                    <a:pt x="1169901" y="6653336"/>
                  </a:lnTo>
                  <a:lnTo>
                    <a:pt x="1214883" y="6643408"/>
                  </a:lnTo>
                  <a:lnTo>
                    <a:pt x="1259074" y="6631418"/>
                  </a:lnTo>
                  <a:lnTo>
                    <a:pt x="1302422" y="6617418"/>
                  </a:lnTo>
                  <a:lnTo>
                    <a:pt x="1344876" y="6601460"/>
                  </a:lnTo>
                  <a:lnTo>
                    <a:pt x="1386385" y="6583597"/>
                  </a:lnTo>
                  <a:lnTo>
                    <a:pt x="1426897" y="6563881"/>
                  </a:lnTo>
                  <a:lnTo>
                    <a:pt x="1466360" y="6542365"/>
                  </a:lnTo>
                  <a:lnTo>
                    <a:pt x="1504723" y="6519100"/>
                  </a:lnTo>
                  <a:lnTo>
                    <a:pt x="1541935" y="6494140"/>
                  </a:lnTo>
                  <a:lnTo>
                    <a:pt x="1577943" y="6467536"/>
                  </a:lnTo>
                  <a:lnTo>
                    <a:pt x="1612698" y="6439341"/>
                  </a:lnTo>
                  <a:lnTo>
                    <a:pt x="1646146" y="6409608"/>
                  </a:lnTo>
                  <a:lnTo>
                    <a:pt x="1678236" y="6378389"/>
                  </a:lnTo>
                  <a:lnTo>
                    <a:pt x="1708918" y="6345736"/>
                  </a:lnTo>
                  <a:lnTo>
                    <a:pt x="1738139" y="6311701"/>
                  </a:lnTo>
                  <a:lnTo>
                    <a:pt x="1765848" y="6276338"/>
                  </a:lnTo>
                  <a:lnTo>
                    <a:pt x="1791994" y="6239698"/>
                  </a:lnTo>
                  <a:lnTo>
                    <a:pt x="1816524" y="6201834"/>
                  </a:lnTo>
                  <a:lnTo>
                    <a:pt x="1839388" y="6162799"/>
                  </a:lnTo>
                  <a:lnTo>
                    <a:pt x="1860534" y="6122644"/>
                  </a:lnTo>
                  <a:lnTo>
                    <a:pt x="1879911" y="6081422"/>
                  </a:lnTo>
                  <a:lnTo>
                    <a:pt x="1897466" y="6039185"/>
                  </a:lnTo>
                  <a:lnTo>
                    <a:pt x="1913150" y="5995987"/>
                  </a:lnTo>
                  <a:lnTo>
                    <a:pt x="1926909" y="5951878"/>
                  </a:lnTo>
                  <a:lnTo>
                    <a:pt x="1938692" y="5906912"/>
                  </a:lnTo>
                  <a:lnTo>
                    <a:pt x="1948449" y="5861142"/>
                  </a:lnTo>
                  <a:lnTo>
                    <a:pt x="1956127" y="5814619"/>
                  </a:lnTo>
                  <a:lnTo>
                    <a:pt x="1961675" y="5767395"/>
                  </a:lnTo>
                  <a:lnTo>
                    <a:pt x="1965042" y="5719524"/>
                  </a:lnTo>
                  <a:lnTo>
                    <a:pt x="1966175" y="5671058"/>
                  </a:lnTo>
                  <a:lnTo>
                    <a:pt x="1973980" y="3281538"/>
                  </a:lnTo>
                  <a:lnTo>
                    <a:pt x="1977988" y="1998495"/>
                  </a:lnTo>
                  <a:lnTo>
                    <a:pt x="1979465" y="1384048"/>
                  </a:lnTo>
                  <a:lnTo>
                    <a:pt x="1979676" y="1000315"/>
                  </a:lnTo>
                  <a:lnTo>
                    <a:pt x="1980809" y="951849"/>
                  </a:lnTo>
                  <a:lnTo>
                    <a:pt x="1984176" y="903977"/>
                  </a:lnTo>
                  <a:lnTo>
                    <a:pt x="1989724" y="856754"/>
                  </a:lnTo>
                  <a:lnTo>
                    <a:pt x="1997402" y="810231"/>
                  </a:lnTo>
                  <a:lnTo>
                    <a:pt x="2007159" y="764460"/>
                  </a:lnTo>
                  <a:lnTo>
                    <a:pt x="2018942" y="719494"/>
                  </a:lnTo>
                  <a:lnTo>
                    <a:pt x="2032701" y="675386"/>
                  </a:lnTo>
                  <a:lnTo>
                    <a:pt x="2048385" y="632187"/>
                  </a:lnTo>
                  <a:lnTo>
                    <a:pt x="2065940" y="589951"/>
                  </a:lnTo>
                  <a:lnTo>
                    <a:pt x="2085317" y="548729"/>
                  </a:lnTo>
                  <a:lnTo>
                    <a:pt x="2106463" y="508574"/>
                  </a:lnTo>
                  <a:lnTo>
                    <a:pt x="2129327" y="469538"/>
                  </a:lnTo>
                  <a:lnTo>
                    <a:pt x="2153858" y="431674"/>
                  </a:lnTo>
                  <a:lnTo>
                    <a:pt x="2180004" y="395034"/>
                  </a:lnTo>
                  <a:lnTo>
                    <a:pt x="2207713" y="359671"/>
                  </a:lnTo>
                  <a:lnTo>
                    <a:pt x="2236934" y="325637"/>
                  </a:lnTo>
                  <a:lnTo>
                    <a:pt x="2267616" y="292984"/>
                  </a:lnTo>
                  <a:lnTo>
                    <a:pt x="2299707" y="261764"/>
                  </a:lnTo>
                  <a:lnTo>
                    <a:pt x="2333156" y="232031"/>
                  </a:lnTo>
                  <a:lnTo>
                    <a:pt x="2367910" y="203837"/>
                  </a:lnTo>
                  <a:lnTo>
                    <a:pt x="2403919" y="177233"/>
                  </a:lnTo>
                  <a:lnTo>
                    <a:pt x="2441131" y="152273"/>
                  </a:lnTo>
                  <a:lnTo>
                    <a:pt x="2479495" y="129008"/>
                  </a:lnTo>
                  <a:lnTo>
                    <a:pt x="2518959" y="107491"/>
                  </a:lnTo>
                  <a:lnTo>
                    <a:pt x="2559471" y="87775"/>
                  </a:lnTo>
                  <a:lnTo>
                    <a:pt x="2600980" y="69912"/>
                  </a:lnTo>
                  <a:lnTo>
                    <a:pt x="2643435" y="53954"/>
                  </a:lnTo>
                  <a:lnTo>
                    <a:pt x="2686784" y="39954"/>
                  </a:lnTo>
                  <a:lnTo>
                    <a:pt x="2730976" y="27964"/>
                  </a:lnTo>
                  <a:lnTo>
                    <a:pt x="2775958" y="18037"/>
                  </a:lnTo>
                  <a:lnTo>
                    <a:pt x="2821681" y="10224"/>
                  </a:lnTo>
                  <a:lnTo>
                    <a:pt x="2868091" y="4579"/>
                  </a:lnTo>
                  <a:lnTo>
                    <a:pt x="2915138" y="1153"/>
                  </a:lnTo>
                  <a:lnTo>
                    <a:pt x="2962770" y="0"/>
                  </a:lnTo>
                  <a:lnTo>
                    <a:pt x="3010401" y="1153"/>
                  </a:lnTo>
                  <a:lnTo>
                    <a:pt x="3057447" y="4579"/>
                  </a:lnTo>
                  <a:lnTo>
                    <a:pt x="3103856" y="10224"/>
                  </a:lnTo>
                  <a:lnTo>
                    <a:pt x="3149577" y="18037"/>
                  </a:lnTo>
                  <a:lnTo>
                    <a:pt x="3194559" y="27964"/>
                  </a:lnTo>
                  <a:lnTo>
                    <a:pt x="3238750" y="39954"/>
                  </a:lnTo>
                  <a:lnTo>
                    <a:pt x="3282098" y="53954"/>
                  </a:lnTo>
                  <a:lnTo>
                    <a:pt x="3324552" y="69912"/>
                  </a:lnTo>
                  <a:lnTo>
                    <a:pt x="3366061" y="87775"/>
                  </a:lnTo>
                  <a:lnTo>
                    <a:pt x="3406573" y="107491"/>
                  </a:lnTo>
                  <a:lnTo>
                    <a:pt x="3446036" y="129008"/>
                  </a:lnTo>
                  <a:lnTo>
                    <a:pt x="3484399" y="152273"/>
                  </a:lnTo>
                  <a:lnTo>
                    <a:pt x="3521611" y="177233"/>
                  </a:lnTo>
                  <a:lnTo>
                    <a:pt x="3557619" y="203837"/>
                  </a:lnTo>
                  <a:lnTo>
                    <a:pt x="3592374" y="232031"/>
                  </a:lnTo>
                  <a:lnTo>
                    <a:pt x="3625822" y="261764"/>
                  </a:lnTo>
                  <a:lnTo>
                    <a:pt x="3657912" y="292984"/>
                  </a:lnTo>
                  <a:lnTo>
                    <a:pt x="3688594" y="325637"/>
                  </a:lnTo>
                  <a:lnTo>
                    <a:pt x="3717815" y="359671"/>
                  </a:lnTo>
                  <a:lnTo>
                    <a:pt x="3745524" y="395034"/>
                  </a:lnTo>
                  <a:lnTo>
                    <a:pt x="3771670" y="431674"/>
                  </a:lnTo>
                  <a:lnTo>
                    <a:pt x="3796200" y="469538"/>
                  </a:lnTo>
                  <a:lnTo>
                    <a:pt x="3819064" y="508574"/>
                  </a:lnTo>
                  <a:lnTo>
                    <a:pt x="3840210" y="548729"/>
                  </a:lnTo>
                  <a:lnTo>
                    <a:pt x="3859587" y="589951"/>
                  </a:lnTo>
                  <a:lnTo>
                    <a:pt x="3877142" y="632187"/>
                  </a:lnTo>
                  <a:lnTo>
                    <a:pt x="3892826" y="675386"/>
                  </a:lnTo>
                  <a:lnTo>
                    <a:pt x="3906585" y="719494"/>
                  </a:lnTo>
                  <a:lnTo>
                    <a:pt x="3918368" y="764460"/>
                  </a:lnTo>
                  <a:lnTo>
                    <a:pt x="3928125" y="810231"/>
                  </a:lnTo>
                  <a:lnTo>
                    <a:pt x="3935803" y="856754"/>
                  </a:lnTo>
                  <a:lnTo>
                    <a:pt x="3941351" y="903977"/>
                  </a:lnTo>
                  <a:lnTo>
                    <a:pt x="3944718" y="951849"/>
                  </a:lnTo>
                  <a:lnTo>
                    <a:pt x="3945851" y="1000315"/>
                  </a:lnTo>
                </a:path>
              </a:pathLst>
            </a:custGeom>
            <a:ln w="3810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DDB3994-1FD1-5CC9-E6D5-F0B1EFADC518}"/>
              </a:ext>
            </a:extLst>
          </p:cNvPr>
          <p:cNvGrpSpPr/>
          <p:nvPr/>
        </p:nvGrpSpPr>
        <p:grpSpPr>
          <a:xfrm>
            <a:off x="5742771" y="945790"/>
            <a:ext cx="541037" cy="3106649"/>
            <a:chOff x="1268956" y="998225"/>
            <a:chExt cx="541037" cy="6100216"/>
          </a:xfrm>
          <a:solidFill>
            <a:srgbClr val="CDD4D9"/>
          </a:solidFill>
        </p:grpSpPr>
        <p:sp>
          <p:nvSpPr>
            <p:cNvPr id="55" name="object 4">
              <a:extLst>
                <a:ext uri="{FF2B5EF4-FFF2-40B4-BE49-F238E27FC236}">
                  <a16:creationId xmlns:a16="http://schemas.microsoft.com/office/drawing/2014/main" id="{AD3F677A-1CA7-7F80-B8A1-738A01BA56A5}"/>
                </a:ext>
              </a:extLst>
            </p:cNvPr>
            <p:cNvSpPr/>
            <p:nvPr/>
          </p:nvSpPr>
          <p:spPr>
            <a:xfrm>
              <a:off x="1268956" y="998225"/>
              <a:ext cx="541037" cy="6100216"/>
            </a:xfrm>
            <a:custGeom>
              <a:avLst/>
              <a:gdLst/>
              <a:ahLst/>
              <a:cxnLst/>
              <a:rect l="l" t="t" r="r" b="b"/>
              <a:pathLst>
                <a:path w="749300" h="7077709">
                  <a:moveTo>
                    <a:pt x="0" y="7077457"/>
                  </a:moveTo>
                  <a:lnTo>
                    <a:pt x="749300" y="7077457"/>
                  </a:lnTo>
                  <a:lnTo>
                    <a:pt x="749300" y="0"/>
                  </a:lnTo>
                  <a:lnTo>
                    <a:pt x="0" y="0"/>
                  </a:lnTo>
                  <a:lnTo>
                    <a:pt x="0" y="707745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90BC0E53-20A4-51AC-3782-369509DBB818}"/>
                </a:ext>
              </a:extLst>
            </p:cNvPr>
            <p:cNvCxnSpPr>
              <a:cxnSpLocks/>
            </p:cNvCxnSpPr>
            <p:nvPr/>
          </p:nvCxnSpPr>
          <p:spPr>
            <a:xfrm>
              <a:off x="1539891" y="998225"/>
              <a:ext cx="0" cy="6100216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7" name="Graphic 56">
            <a:extLst>
              <a:ext uri="{FF2B5EF4-FFF2-40B4-BE49-F238E27FC236}">
                <a16:creationId xmlns:a16="http://schemas.microsoft.com/office/drawing/2014/main" id="{E6A3C7A3-6544-72D7-D28C-A1EF585CD2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7633" y="1112463"/>
            <a:ext cx="1172145" cy="1233675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037A8B3-FF48-ECDC-4C9D-C19E63A8DA16}"/>
              </a:ext>
            </a:extLst>
          </p:cNvPr>
          <p:cNvGrpSpPr/>
          <p:nvPr/>
        </p:nvGrpSpPr>
        <p:grpSpPr>
          <a:xfrm>
            <a:off x="5375213" y="2479332"/>
            <a:ext cx="1300005" cy="654394"/>
            <a:chOff x="555500" y="2502127"/>
            <a:chExt cx="2570954" cy="1460273"/>
          </a:xfrm>
        </p:grpSpPr>
        <p:sp>
          <p:nvSpPr>
            <p:cNvPr id="59" name="object 7">
              <a:extLst>
                <a:ext uri="{FF2B5EF4-FFF2-40B4-BE49-F238E27FC236}">
                  <a16:creationId xmlns:a16="http://schemas.microsoft.com/office/drawing/2014/main" id="{4E7E37A5-6898-72D1-85C0-266F6EC94BC4}"/>
                </a:ext>
              </a:extLst>
            </p:cNvPr>
            <p:cNvSpPr/>
            <p:nvPr/>
          </p:nvSpPr>
          <p:spPr>
            <a:xfrm>
              <a:off x="555500" y="2502127"/>
              <a:ext cx="2570954" cy="1460273"/>
            </a:xfrm>
            <a:prstGeom prst="roundRect">
              <a:avLst>
                <a:gd name="adj" fmla="val 4218"/>
              </a:avLst>
            </a:prstGeom>
            <a:solidFill>
              <a:srgbClr val="01711D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60" name="object 7">
              <a:extLst>
                <a:ext uri="{FF2B5EF4-FFF2-40B4-BE49-F238E27FC236}">
                  <a16:creationId xmlns:a16="http://schemas.microsoft.com/office/drawing/2014/main" id="{80D44365-DCEA-D0C2-0EBE-C7290D944FE6}"/>
                </a:ext>
              </a:extLst>
            </p:cNvPr>
            <p:cNvSpPr/>
            <p:nvPr/>
          </p:nvSpPr>
          <p:spPr>
            <a:xfrm>
              <a:off x="599919" y="2546037"/>
              <a:ext cx="2482116" cy="1372454"/>
            </a:xfrm>
            <a:prstGeom prst="roundRect">
              <a:avLst>
                <a:gd name="adj" fmla="val 2136"/>
              </a:avLst>
            </a:prstGeom>
            <a:solidFill>
              <a:srgbClr val="01711D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</p:grpSp>
      <p:sp>
        <p:nvSpPr>
          <p:cNvPr id="87" name="object 93">
            <a:extLst>
              <a:ext uri="{FF2B5EF4-FFF2-40B4-BE49-F238E27FC236}">
                <a16:creationId xmlns:a16="http://schemas.microsoft.com/office/drawing/2014/main" id="{796F070E-8291-447C-80F6-C7F3440298FF}"/>
              </a:ext>
            </a:extLst>
          </p:cNvPr>
          <p:cNvSpPr txBox="1"/>
          <p:nvPr/>
        </p:nvSpPr>
        <p:spPr>
          <a:xfrm>
            <a:off x="5540480" y="2614901"/>
            <a:ext cx="969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IDENTIFY HAZARDS</a:t>
            </a:r>
            <a:endParaRPr sz="1200" b="1" dirty="0">
              <a:solidFill>
                <a:schemeClr val="bg1"/>
              </a:solidFill>
              <a:latin typeface="+mj-lt"/>
              <a:cs typeface="Arial Unicode MS"/>
            </a:endParaRPr>
          </a:p>
        </p:txBody>
      </p: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BC589BF-2173-48F3-8462-254167BCA80F}"/>
              </a:ext>
            </a:extLst>
          </p:cNvPr>
          <p:cNvGrpSpPr/>
          <p:nvPr/>
        </p:nvGrpSpPr>
        <p:grpSpPr>
          <a:xfrm>
            <a:off x="8031292" y="1915734"/>
            <a:ext cx="541037" cy="3227766"/>
            <a:chOff x="1268956" y="998225"/>
            <a:chExt cx="541037" cy="6100216"/>
          </a:xfrm>
          <a:solidFill>
            <a:srgbClr val="CDD4D9"/>
          </a:solidFill>
        </p:grpSpPr>
        <p:sp>
          <p:nvSpPr>
            <p:cNvPr id="89" name="object 4">
              <a:extLst>
                <a:ext uri="{FF2B5EF4-FFF2-40B4-BE49-F238E27FC236}">
                  <a16:creationId xmlns:a16="http://schemas.microsoft.com/office/drawing/2014/main" id="{6A6A7393-E2EB-7DB9-A84A-0DDE516FDFAD}"/>
                </a:ext>
              </a:extLst>
            </p:cNvPr>
            <p:cNvSpPr/>
            <p:nvPr/>
          </p:nvSpPr>
          <p:spPr>
            <a:xfrm>
              <a:off x="1268956" y="998225"/>
              <a:ext cx="541037" cy="6100216"/>
            </a:xfrm>
            <a:custGeom>
              <a:avLst/>
              <a:gdLst/>
              <a:ahLst/>
              <a:cxnLst/>
              <a:rect l="l" t="t" r="r" b="b"/>
              <a:pathLst>
                <a:path w="749300" h="7077709">
                  <a:moveTo>
                    <a:pt x="0" y="7077457"/>
                  </a:moveTo>
                  <a:lnTo>
                    <a:pt x="749300" y="7077457"/>
                  </a:lnTo>
                  <a:lnTo>
                    <a:pt x="749300" y="0"/>
                  </a:lnTo>
                  <a:lnTo>
                    <a:pt x="0" y="0"/>
                  </a:lnTo>
                  <a:lnTo>
                    <a:pt x="0" y="7077457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7F125D32-646A-5863-E023-BC9C173E325B}"/>
                </a:ext>
              </a:extLst>
            </p:cNvPr>
            <p:cNvCxnSpPr>
              <a:cxnSpLocks/>
            </p:cNvCxnSpPr>
            <p:nvPr/>
          </p:nvCxnSpPr>
          <p:spPr>
            <a:xfrm>
              <a:off x="1539891" y="998225"/>
              <a:ext cx="0" cy="6100216"/>
            </a:xfrm>
            <a:prstGeom prst="line">
              <a:avLst/>
            </a:prstGeom>
            <a:grpFill/>
            <a:ln w="3810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object 68">
            <a:extLst>
              <a:ext uri="{FF2B5EF4-FFF2-40B4-BE49-F238E27FC236}">
                <a16:creationId xmlns:a16="http://schemas.microsoft.com/office/drawing/2014/main" id="{18835718-91F1-30E7-F0AB-4366A4555577}"/>
              </a:ext>
            </a:extLst>
          </p:cNvPr>
          <p:cNvSpPr/>
          <p:nvPr/>
        </p:nvSpPr>
        <p:spPr>
          <a:xfrm>
            <a:off x="5374750" y="2611613"/>
            <a:ext cx="321871" cy="338767"/>
          </a:xfrm>
          <a:prstGeom prst="ellipse">
            <a:avLst/>
          </a:prstGeom>
          <a:noFill/>
          <a:ln w="25400">
            <a:noFill/>
          </a:ln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1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076A92E2-6238-1DA4-7533-D799B43A5840}"/>
              </a:ext>
            </a:extLst>
          </p:cNvPr>
          <p:cNvGrpSpPr/>
          <p:nvPr/>
        </p:nvGrpSpPr>
        <p:grpSpPr>
          <a:xfrm>
            <a:off x="7571644" y="2479332"/>
            <a:ext cx="1300005" cy="654394"/>
            <a:chOff x="555500" y="2502127"/>
            <a:chExt cx="2570954" cy="1460273"/>
          </a:xfrm>
        </p:grpSpPr>
        <p:sp>
          <p:nvSpPr>
            <p:cNvPr id="98" name="object 7">
              <a:extLst>
                <a:ext uri="{FF2B5EF4-FFF2-40B4-BE49-F238E27FC236}">
                  <a16:creationId xmlns:a16="http://schemas.microsoft.com/office/drawing/2014/main" id="{AC2C41FE-64D3-4D1C-7A10-BBB9F78F20E6}"/>
                </a:ext>
              </a:extLst>
            </p:cNvPr>
            <p:cNvSpPr/>
            <p:nvPr/>
          </p:nvSpPr>
          <p:spPr>
            <a:xfrm>
              <a:off x="555500" y="2502127"/>
              <a:ext cx="2570954" cy="1460273"/>
            </a:xfrm>
            <a:prstGeom prst="roundRect">
              <a:avLst>
                <a:gd name="adj" fmla="val 4218"/>
              </a:avLst>
            </a:prstGeom>
            <a:solidFill>
              <a:srgbClr val="01711D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99" name="object 7">
              <a:extLst>
                <a:ext uri="{FF2B5EF4-FFF2-40B4-BE49-F238E27FC236}">
                  <a16:creationId xmlns:a16="http://schemas.microsoft.com/office/drawing/2014/main" id="{9C979341-E025-1CE3-961A-70A16DF12AE3}"/>
                </a:ext>
              </a:extLst>
            </p:cNvPr>
            <p:cNvSpPr/>
            <p:nvPr/>
          </p:nvSpPr>
          <p:spPr>
            <a:xfrm>
              <a:off x="599919" y="2546037"/>
              <a:ext cx="2482116" cy="1372454"/>
            </a:xfrm>
            <a:prstGeom prst="roundRect">
              <a:avLst>
                <a:gd name="adj" fmla="val 2136"/>
              </a:avLst>
            </a:prstGeom>
            <a:solidFill>
              <a:srgbClr val="01711D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</p:grpSp>
      <p:sp>
        <p:nvSpPr>
          <p:cNvPr id="100" name="object 93">
            <a:extLst>
              <a:ext uri="{FF2B5EF4-FFF2-40B4-BE49-F238E27FC236}">
                <a16:creationId xmlns:a16="http://schemas.microsoft.com/office/drawing/2014/main" id="{E90E8E84-F538-CFAD-ED6C-5D16A03EAB17}"/>
              </a:ext>
            </a:extLst>
          </p:cNvPr>
          <p:cNvSpPr txBox="1"/>
          <p:nvPr/>
        </p:nvSpPr>
        <p:spPr>
          <a:xfrm>
            <a:off x="7736911" y="2614901"/>
            <a:ext cx="969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PROVIDE TRAINING</a:t>
            </a:r>
          </a:p>
        </p:txBody>
      </p:sp>
      <p:sp>
        <p:nvSpPr>
          <p:cNvPr id="101" name="object 68">
            <a:extLst>
              <a:ext uri="{FF2B5EF4-FFF2-40B4-BE49-F238E27FC236}">
                <a16:creationId xmlns:a16="http://schemas.microsoft.com/office/drawing/2014/main" id="{21DC00D6-BB03-031E-6F88-D96802B83E1F}"/>
              </a:ext>
            </a:extLst>
          </p:cNvPr>
          <p:cNvSpPr/>
          <p:nvPr/>
        </p:nvSpPr>
        <p:spPr>
          <a:xfrm>
            <a:off x="7571181" y="2611613"/>
            <a:ext cx="321871" cy="338767"/>
          </a:xfrm>
          <a:prstGeom prst="ellipse">
            <a:avLst/>
          </a:prstGeom>
          <a:noFill/>
          <a:ln w="25400">
            <a:noFill/>
          </a:ln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3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E117873-6C0A-D224-1BF0-262988955889}"/>
              </a:ext>
            </a:extLst>
          </p:cNvPr>
          <p:cNvGrpSpPr/>
          <p:nvPr/>
        </p:nvGrpSpPr>
        <p:grpSpPr>
          <a:xfrm>
            <a:off x="7571644" y="3505305"/>
            <a:ext cx="1300005" cy="654394"/>
            <a:chOff x="555500" y="2502127"/>
            <a:chExt cx="2570954" cy="1460273"/>
          </a:xfrm>
        </p:grpSpPr>
        <p:sp>
          <p:nvSpPr>
            <p:cNvPr id="103" name="object 7">
              <a:extLst>
                <a:ext uri="{FF2B5EF4-FFF2-40B4-BE49-F238E27FC236}">
                  <a16:creationId xmlns:a16="http://schemas.microsoft.com/office/drawing/2014/main" id="{CBA88CBE-8A69-DAEE-B57C-D1AB5ACA208A}"/>
                </a:ext>
              </a:extLst>
            </p:cNvPr>
            <p:cNvSpPr/>
            <p:nvPr/>
          </p:nvSpPr>
          <p:spPr>
            <a:xfrm>
              <a:off x="555500" y="2502127"/>
              <a:ext cx="2570954" cy="1460273"/>
            </a:xfrm>
            <a:prstGeom prst="roundRect">
              <a:avLst>
                <a:gd name="adj" fmla="val 4218"/>
              </a:avLst>
            </a:prstGeom>
            <a:solidFill>
              <a:srgbClr val="01711D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104" name="object 7">
              <a:extLst>
                <a:ext uri="{FF2B5EF4-FFF2-40B4-BE49-F238E27FC236}">
                  <a16:creationId xmlns:a16="http://schemas.microsoft.com/office/drawing/2014/main" id="{C73917B7-38AC-F467-CDB5-41F4C10F4DEF}"/>
                </a:ext>
              </a:extLst>
            </p:cNvPr>
            <p:cNvSpPr/>
            <p:nvPr/>
          </p:nvSpPr>
          <p:spPr>
            <a:xfrm>
              <a:off x="599919" y="2546037"/>
              <a:ext cx="2482116" cy="1372454"/>
            </a:xfrm>
            <a:prstGeom prst="roundRect">
              <a:avLst>
                <a:gd name="adj" fmla="val 2136"/>
              </a:avLst>
            </a:prstGeom>
            <a:solidFill>
              <a:srgbClr val="01711D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</p:grpSp>
      <p:sp>
        <p:nvSpPr>
          <p:cNvPr id="105" name="object 93">
            <a:extLst>
              <a:ext uri="{FF2B5EF4-FFF2-40B4-BE49-F238E27FC236}">
                <a16:creationId xmlns:a16="http://schemas.microsoft.com/office/drawing/2014/main" id="{C3453EB0-56AC-70A9-6A92-1D9CB817F27B}"/>
              </a:ext>
            </a:extLst>
          </p:cNvPr>
          <p:cNvSpPr txBox="1"/>
          <p:nvPr/>
        </p:nvSpPr>
        <p:spPr>
          <a:xfrm>
            <a:off x="7736911" y="3640874"/>
            <a:ext cx="969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AUDIT PROCESS</a:t>
            </a:r>
          </a:p>
        </p:txBody>
      </p:sp>
      <p:sp>
        <p:nvSpPr>
          <p:cNvPr id="106" name="object 68">
            <a:extLst>
              <a:ext uri="{FF2B5EF4-FFF2-40B4-BE49-F238E27FC236}">
                <a16:creationId xmlns:a16="http://schemas.microsoft.com/office/drawing/2014/main" id="{DB7201B3-AF89-3C34-F84E-6C54FC8B347A}"/>
              </a:ext>
            </a:extLst>
          </p:cNvPr>
          <p:cNvSpPr/>
          <p:nvPr/>
        </p:nvSpPr>
        <p:spPr>
          <a:xfrm>
            <a:off x="7571181" y="3637586"/>
            <a:ext cx="321871" cy="338767"/>
          </a:xfrm>
          <a:prstGeom prst="ellipse">
            <a:avLst/>
          </a:prstGeom>
          <a:noFill/>
          <a:ln w="25400">
            <a:noFill/>
          </a:ln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4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42B9B84-5245-C9C0-942B-52D398CCBCAC}"/>
              </a:ext>
            </a:extLst>
          </p:cNvPr>
          <p:cNvGrpSpPr/>
          <p:nvPr/>
        </p:nvGrpSpPr>
        <p:grpSpPr>
          <a:xfrm>
            <a:off x="5375213" y="3514097"/>
            <a:ext cx="1300005" cy="654394"/>
            <a:chOff x="555500" y="2502127"/>
            <a:chExt cx="2570954" cy="1460273"/>
          </a:xfrm>
        </p:grpSpPr>
        <p:sp>
          <p:nvSpPr>
            <p:cNvPr id="35" name="object 7">
              <a:extLst>
                <a:ext uri="{FF2B5EF4-FFF2-40B4-BE49-F238E27FC236}">
                  <a16:creationId xmlns:a16="http://schemas.microsoft.com/office/drawing/2014/main" id="{A33FD84E-D862-CAF8-EAE8-DDDED12F31A2}"/>
                </a:ext>
              </a:extLst>
            </p:cNvPr>
            <p:cNvSpPr/>
            <p:nvPr/>
          </p:nvSpPr>
          <p:spPr>
            <a:xfrm>
              <a:off x="555500" y="2502127"/>
              <a:ext cx="2570954" cy="1460273"/>
            </a:xfrm>
            <a:prstGeom prst="roundRect">
              <a:avLst>
                <a:gd name="adj" fmla="val 4218"/>
              </a:avLst>
            </a:prstGeom>
            <a:solidFill>
              <a:srgbClr val="01711D"/>
            </a:solidFill>
            <a:ln w="25400">
              <a:noFill/>
            </a:ln>
          </p:spPr>
          <p:txBody>
            <a:bodyPr wrap="square" lIns="0" tIns="0" rIns="0" bIns="0" rtlCol="0"/>
            <a:lstStyle/>
            <a:p>
              <a:endParaRPr>
                <a:latin typeface="+mj-lt"/>
              </a:endParaRPr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7D4234E6-BA6C-FE71-411B-80370B610B78}"/>
                </a:ext>
              </a:extLst>
            </p:cNvPr>
            <p:cNvSpPr/>
            <p:nvPr/>
          </p:nvSpPr>
          <p:spPr>
            <a:xfrm>
              <a:off x="599919" y="2546037"/>
              <a:ext cx="2482116" cy="1372454"/>
            </a:xfrm>
            <a:prstGeom prst="roundRect">
              <a:avLst>
                <a:gd name="adj" fmla="val 2136"/>
              </a:avLst>
            </a:prstGeom>
            <a:solidFill>
              <a:srgbClr val="01711D"/>
            </a:solidFill>
            <a:ln w="12700">
              <a:solidFill>
                <a:schemeClr val="bg1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+mj-lt"/>
              </a:endParaRPr>
            </a:p>
          </p:txBody>
        </p:sp>
      </p:grpSp>
      <p:sp>
        <p:nvSpPr>
          <p:cNvPr id="37" name="object 93">
            <a:extLst>
              <a:ext uri="{FF2B5EF4-FFF2-40B4-BE49-F238E27FC236}">
                <a16:creationId xmlns:a16="http://schemas.microsoft.com/office/drawing/2014/main" id="{6A715BF8-C5F0-982D-6929-6A447B86E86F}"/>
              </a:ext>
            </a:extLst>
          </p:cNvPr>
          <p:cNvSpPr txBox="1"/>
          <p:nvPr/>
        </p:nvSpPr>
        <p:spPr>
          <a:xfrm>
            <a:off x="5578580" y="3649666"/>
            <a:ext cx="969470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spcAft>
                <a:spcPts val="300"/>
              </a:spcAft>
            </a:pP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DOCUMENT</a:t>
            </a:r>
            <a:b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</a:br>
            <a:r>
              <a:rPr lang="en-US" sz="1200" b="1" dirty="0">
                <a:solidFill>
                  <a:schemeClr val="bg1"/>
                </a:solidFill>
                <a:latin typeface="+mj-lt"/>
                <a:cs typeface="Arial Unicode MS"/>
              </a:rPr>
              <a:t>SOP</a:t>
            </a:r>
            <a:endParaRPr sz="1200" b="1" dirty="0">
              <a:solidFill>
                <a:schemeClr val="bg1"/>
              </a:solidFill>
              <a:latin typeface="+mj-lt"/>
              <a:cs typeface="Arial Unicode MS"/>
            </a:endParaRPr>
          </a:p>
        </p:txBody>
      </p:sp>
      <p:sp>
        <p:nvSpPr>
          <p:cNvPr id="38" name="object 68">
            <a:extLst>
              <a:ext uri="{FF2B5EF4-FFF2-40B4-BE49-F238E27FC236}">
                <a16:creationId xmlns:a16="http://schemas.microsoft.com/office/drawing/2014/main" id="{A17A79B7-55A3-FC90-F6DA-F00C024C581B}"/>
              </a:ext>
            </a:extLst>
          </p:cNvPr>
          <p:cNvSpPr/>
          <p:nvPr/>
        </p:nvSpPr>
        <p:spPr>
          <a:xfrm>
            <a:off x="5374750" y="3646378"/>
            <a:ext cx="321871" cy="338767"/>
          </a:xfrm>
          <a:prstGeom prst="ellipse">
            <a:avLst/>
          </a:prstGeom>
          <a:noFill/>
          <a:ln w="25400">
            <a:noFill/>
          </a:ln>
        </p:spPr>
        <p:txBody>
          <a:bodyPr wrap="square" lIns="0" tIns="0" rIns="0" bIns="0" rtlCol="0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j-lt"/>
              </a:rPr>
              <a:t>2</a:t>
            </a:r>
            <a:endParaRPr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6962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83EC-3BB4-39D4-48A5-41DBB3F0A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2" y="1149350"/>
            <a:ext cx="4855690" cy="3578221"/>
          </a:xfrm>
        </p:spPr>
        <p:txBody>
          <a:bodyPr/>
          <a:lstStyle/>
          <a:p>
            <a:r>
              <a:rPr lang="en-US" sz="2000" dirty="0"/>
              <a:t>See poster on </a:t>
            </a:r>
            <a:r>
              <a:rPr lang="en-US" sz="2000" b="1" dirty="0"/>
              <a:t>Where, What, When, Why</a:t>
            </a:r>
          </a:p>
          <a:p>
            <a:pPr lvl="1"/>
            <a:r>
              <a:rPr lang="en-US" sz="2000" b="1" dirty="0"/>
              <a:t>Where are the hazards?</a:t>
            </a:r>
            <a:r>
              <a:rPr lang="en-US" sz="2000" dirty="0"/>
              <a:t> Make your workspace safe before you start. </a:t>
            </a:r>
          </a:p>
          <a:p>
            <a:pPr lvl="1"/>
            <a:r>
              <a:rPr lang="en-US" sz="2000" b="1" dirty="0"/>
              <a:t>What can go wrong?</a:t>
            </a:r>
            <a:r>
              <a:rPr lang="en-US" sz="2000" dirty="0"/>
              <a:t> Be prepared for the worse and have a plan.</a:t>
            </a:r>
          </a:p>
          <a:p>
            <a:pPr lvl="1"/>
            <a:r>
              <a:rPr lang="en-US" sz="2000" b="1" dirty="0"/>
              <a:t>When can I reduce our risks?</a:t>
            </a:r>
            <a:r>
              <a:rPr lang="en-US" sz="2000" dirty="0"/>
              <a:t> Lower risks </a:t>
            </a:r>
            <a:r>
              <a:rPr lang="en-US" sz="2000" i="1" dirty="0"/>
              <a:t>before</a:t>
            </a:r>
            <a:r>
              <a:rPr lang="en-US" sz="2000" dirty="0"/>
              <a:t> anyone gets hurt. </a:t>
            </a:r>
          </a:p>
          <a:p>
            <a:pPr lvl="1"/>
            <a:r>
              <a:rPr lang="en-US" sz="2000" b="1" dirty="0"/>
              <a:t>Why do we need this?</a:t>
            </a:r>
            <a:r>
              <a:rPr lang="en-US" sz="2000" dirty="0"/>
              <a:t> Understand your risks and mitigate them! 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Your Burn Free Zone Roadmap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DB3FA-77FA-9430-BA2C-14AB864E55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07448">
            <a:off x="5619531" y="1042732"/>
            <a:ext cx="2878269" cy="374383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21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83EC-3BB4-39D4-48A5-41DBB3F0A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149350"/>
            <a:ext cx="6029323" cy="3578221"/>
          </a:xfrm>
        </p:spPr>
        <p:txBody>
          <a:bodyPr/>
          <a:lstStyle/>
          <a:p>
            <a:pPr marL="114300" lvl="1" indent="0">
              <a:buNone/>
            </a:pPr>
            <a:r>
              <a:rPr lang="en-US" b="1" dirty="0"/>
              <a:t>Bonus Poster: Can YOU “B.E. </a:t>
            </a:r>
            <a:r>
              <a:rPr lang="en-US" b="1" dirty="0" err="1"/>
              <a:t>S.A.F.E</a:t>
            </a:r>
            <a:r>
              <a:rPr lang="en-US" b="1" dirty="0"/>
              <a:t>.”?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Your Burn Free Zone Roadmap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E0D1FD-75A0-BAB8-3750-8C9B4BE3F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71779">
            <a:off x="5986874" y="1382302"/>
            <a:ext cx="2750176" cy="357822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439EC3-4EE6-6D8F-C25F-962B43D102DC}"/>
              </a:ext>
            </a:extLst>
          </p:cNvPr>
          <p:cNvSpPr txBox="1"/>
          <p:nvPr/>
        </p:nvSpPr>
        <p:spPr>
          <a:xfrm>
            <a:off x="609712" y="1649000"/>
            <a:ext cx="579108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Can </a:t>
            </a:r>
            <a:r>
              <a:rPr lang="en-US" sz="3200" b="1" dirty="0">
                <a:solidFill>
                  <a:srgbClr val="F7941D"/>
                </a:solidFill>
              </a:rPr>
              <a:t>B</a:t>
            </a:r>
            <a:r>
              <a:rPr lang="en-US" sz="2400" b="1" dirty="0"/>
              <a:t>URNS</a:t>
            </a:r>
            <a:r>
              <a:rPr lang="en-US" sz="2400" dirty="0"/>
              <a:t> be avoided?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Is my </a:t>
            </a:r>
            <a:r>
              <a:rPr lang="en-US" sz="3200" b="1" dirty="0">
                <a:solidFill>
                  <a:srgbClr val="F7941D"/>
                </a:solidFill>
              </a:rPr>
              <a:t>E</a:t>
            </a:r>
            <a:r>
              <a:rPr lang="en-US" sz="2400" b="1" dirty="0"/>
              <a:t>NVIRONMENT</a:t>
            </a:r>
            <a:r>
              <a:rPr lang="en-US" sz="2400" dirty="0"/>
              <a:t> uncluttered? 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Did I get my </a:t>
            </a:r>
            <a:r>
              <a:rPr lang="en-US" sz="3200" b="1" dirty="0">
                <a:solidFill>
                  <a:srgbClr val="F7941D"/>
                </a:solidFill>
              </a:rPr>
              <a:t>S</a:t>
            </a:r>
            <a:r>
              <a:rPr lang="en-US" sz="2400" b="1" dirty="0"/>
              <a:t>AFETY</a:t>
            </a:r>
            <a:r>
              <a:rPr lang="en-US" sz="2400" dirty="0"/>
              <a:t> training?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Am I </a:t>
            </a:r>
            <a:r>
              <a:rPr lang="en-US" sz="3200" b="1" dirty="0">
                <a:solidFill>
                  <a:srgbClr val="F7941D"/>
                </a:solidFill>
              </a:rPr>
              <a:t>A</a:t>
            </a:r>
            <a:r>
              <a:rPr lang="en-US" sz="2400" b="1" dirty="0"/>
              <a:t>WARE</a:t>
            </a:r>
            <a:r>
              <a:rPr lang="en-US" sz="2400" dirty="0"/>
              <a:t> of the risks?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Do I have a plan for </a:t>
            </a:r>
            <a:r>
              <a:rPr lang="en-US" sz="3200" b="1" dirty="0">
                <a:solidFill>
                  <a:srgbClr val="F7941D"/>
                </a:solidFill>
              </a:rPr>
              <a:t>F</a:t>
            </a:r>
            <a:r>
              <a:rPr lang="en-US" sz="2400" b="1" dirty="0"/>
              <a:t>LAMES</a:t>
            </a:r>
            <a:r>
              <a:rPr lang="en-US" sz="2400" dirty="0"/>
              <a:t>?</a:t>
            </a:r>
          </a:p>
          <a:p>
            <a:pPr>
              <a:lnSpc>
                <a:spcPct val="90000"/>
              </a:lnSpc>
            </a:pPr>
            <a:r>
              <a:rPr lang="en-US" sz="2400" dirty="0"/>
              <a:t>Is my </a:t>
            </a:r>
            <a:r>
              <a:rPr lang="en-US" sz="3200" b="1" dirty="0">
                <a:solidFill>
                  <a:srgbClr val="F7941D"/>
                </a:solidFill>
              </a:rPr>
              <a:t>E</a:t>
            </a:r>
            <a:r>
              <a:rPr lang="en-US" sz="2400" b="1" dirty="0"/>
              <a:t>QUIPMENT</a:t>
            </a:r>
            <a:r>
              <a:rPr lang="en-US" sz="2400" dirty="0"/>
              <a:t> maintained?</a:t>
            </a:r>
          </a:p>
        </p:txBody>
      </p:sp>
    </p:spTree>
    <p:extLst>
      <p:ext uri="{BB962C8B-B14F-4D97-AF65-F5344CB8AC3E}">
        <p14:creationId xmlns:p14="http://schemas.microsoft.com/office/powerpoint/2010/main" val="32030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6B921-17DE-94FD-989D-6230CEE73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CFBA7-0CFE-5A54-4DE6-8375C56AB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1000" y="1371600"/>
            <a:ext cx="5516563" cy="2827338"/>
          </a:xfrm>
        </p:spPr>
        <p:txBody>
          <a:bodyPr/>
          <a:lstStyle/>
          <a:p>
            <a:pPr lvl="1"/>
            <a:r>
              <a:rPr lang="en-US" dirty="0"/>
              <a:t>Industry Common Hazards</a:t>
            </a:r>
          </a:p>
          <a:p>
            <a:pPr lvl="1"/>
            <a:r>
              <a:rPr lang="en-US" dirty="0"/>
              <a:t>Your Burn Free Zone Roadmap</a:t>
            </a:r>
          </a:p>
          <a:p>
            <a:r>
              <a:rPr lang="en-US" dirty="0"/>
              <a:t>The Challenge</a:t>
            </a:r>
          </a:p>
          <a:p>
            <a:pPr lvl="1"/>
            <a:r>
              <a:rPr lang="en-US" dirty="0"/>
              <a:t>Your Resources </a:t>
            </a:r>
          </a:p>
        </p:txBody>
      </p:sp>
    </p:spTree>
    <p:extLst>
      <p:ext uri="{BB962C8B-B14F-4D97-AF65-F5344CB8AC3E}">
        <p14:creationId xmlns:p14="http://schemas.microsoft.com/office/powerpoint/2010/main" val="418999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83EC-3BB4-39D4-48A5-41DBB3F0A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Let’s Race to the Top!</a:t>
            </a:r>
          </a:p>
          <a:p>
            <a:r>
              <a:rPr lang="en-US" sz="2400" dirty="0"/>
              <a:t>Complete </a:t>
            </a:r>
            <a:r>
              <a:rPr lang="en-US" sz="2400" b="1" dirty="0"/>
              <a:t>4</a:t>
            </a:r>
            <a:r>
              <a:rPr lang="en-US" sz="2400" dirty="0"/>
              <a:t> critical safety tasks:</a:t>
            </a:r>
          </a:p>
          <a:p>
            <a:pPr marL="571500" lvl="2" indent="-400050">
              <a:buFont typeface="+mj-lt"/>
              <a:buAutoNum type="arabicPeriod"/>
            </a:pPr>
            <a:r>
              <a:rPr lang="en-US" dirty="0"/>
              <a:t>Job Hazard Analysis</a:t>
            </a:r>
          </a:p>
          <a:p>
            <a:pPr marL="571500" lvl="2" indent="-400050">
              <a:buFont typeface="+mj-lt"/>
              <a:buAutoNum type="arabicPeriod"/>
            </a:pPr>
            <a:r>
              <a:rPr lang="en-US" dirty="0"/>
              <a:t>Standard Operating Procedure</a:t>
            </a:r>
          </a:p>
          <a:p>
            <a:pPr marL="571500" lvl="2" indent="-400050">
              <a:buFont typeface="+mj-lt"/>
              <a:buAutoNum type="arabicPeriod"/>
            </a:pPr>
            <a:r>
              <a:rPr lang="en-US" dirty="0"/>
              <a:t>Training</a:t>
            </a:r>
          </a:p>
          <a:p>
            <a:pPr marL="571500" lvl="2" indent="-400050">
              <a:buFont typeface="+mj-lt"/>
              <a:buAutoNum type="arabicPeriod"/>
            </a:pPr>
            <a:r>
              <a:rPr lang="en-US" dirty="0"/>
              <a:t>Schedule Audits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Safety Challenge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438121-DA09-FA44-AE02-65753C087B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5930" y="835935"/>
            <a:ext cx="3207273" cy="4160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aphic 209">
            <a:extLst>
              <a:ext uri="{FF2B5EF4-FFF2-40B4-BE49-F238E27FC236}">
                <a16:creationId xmlns:a16="http://schemas.microsoft.com/office/drawing/2014/main" id="{D79F3145-7ED0-1BE7-D8C8-52084DC411B8}"/>
              </a:ext>
            </a:extLst>
          </p:cNvPr>
          <p:cNvGrpSpPr/>
          <p:nvPr/>
        </p:nvGrpSpPr>
        <p:grpSpPr>
          <a:xfrm flipH="1">
            <a:off x="3896373" y="3706764"/>
            <a:ext cx="1637570" cy="1557227"/>
            <a:chOff x="4618021" y="1752600"/>
            <a:chExt cx="2521250" cy="2397551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919B082-B7B5-F0B0-B04D-F05A8CD1B3DD}"/>
                </a:ext>
              </a:extLst>
            </p:cNvPr>
            <p:cNvSpPr/>
            <p:nvPr/>
          </p:nvSpPr>
          <p:spPr>
            <a:xfrm>
              <a:off x="6076663" y="2186565"/>
              <a:ext cx="818830" cy="1537477"/>
            </a:xfrm>
            <a:custGeom>
              <a:avLst/>
              <a:gdLst>
                <a:gd name="connsiteX0" fmla="*/ 446967 w 818830"/>
                <a:gd name="connsiteY0" fmla="*/ 487694 h 1537477"/>
                <a:gd name="connsiteX1" fmla="*/ 568856 w 818830"/>
                <a:gd name="connsiteY1" fmla="*/ 576554 h 1537477"/>
                <a:gd name="connsiteX2" fmla="*/ 477955 w 818830"/>
                <a:gd name="connsiteY2" fmla="*/ 698478 h 1537477"/>
                <a:gd name="connsiteX3" fmla="*/ 407715 w 818830"/>
                <a:gd name="connsiteY3" fmla="*/ 500093 h 1537477"/>
                <a:gd name="connsiteX4" fmla="*/ 446967 w 818830"/>
                <a:gd name="connsiteY4" fmla="*/ 487694 h 1537477"/>
                <a:gd name="connsiteX5" fmla="*/ 99894 w 818830"/>
                <a:gd name="connsiteY5" fmla="*/ 16532 h 1537477"/>
                <a:gd name="connsiteX6" fmla="*/ 62708 w 818830"/>
                <a:gd name="connsiteY6" fmla="*/ 55796 h 1537477"/>
                <a:gd name="connsiteX7" fmla="*/ 50312 w 818830"/>
                <a:gd name="connsiteY7" fmla="*/ 61995 h 1537477"/>
                <a:gd name="connsiteX8" fmla="*/ 19323 w 818830"/>
                <a:gd name="connsiteY8" fmla="*/ 128123 h 1537477"/>
                <a:gd name="connsiteX9" fmla="*/ 27587 w 818830"/>
                <a:gd name="connsiteY9" fmla="*/ 357505 h 1537477"/>
                <a:gd name="connsiteX10" fmla="*/ 221783 w 818830"/>
                <a:gd name="connsiteY10" fmla="*/ 340973 h 1537477"/>
                <a:gd name="connsiteX11" fmla="*/ 335408 w 818830"/>
                <a:gd name="connsiteY11" fmla="*/ 444298 h 1537477"/>
                <a:gd name="connsiteX12" fmla="*/ 205255 w 818830"/>
                <a:gd name="connsiteY12" fmla="*/ 659214 h 1537477"/>
                <a:gd name="connsiteX13" fmla="*/ 184596 w 818830"/>
                <a:gd name="connsiteY13" fmla="*/ 667480 h 1537477"/>
                <a:gd name="connsiteX14" fmla="*/ 174267 w 818830"/>
                <a:gd name="connsiteY14" fmla="*/ 671613 h 1537477"/>
                <a:gd name="connsiteX15" fmla="*/ 166003 w 818830"/>
                <a:gd name="connsiteY15" fmla="*/ 675746 h 1537477"/>
                <a:gd name="connsiteX16" fmla="*/ 186662 w 818830"/>
                <a:gd name="connsiteY16" fmla="*/ 704677 h 1537477"/>
                <a:gd name="connsiteX17" fmla="*/ 215585 w 818830"/>
                <a:gd name="connsiteY17" fmla="*/ 768739 h 1537477"/>
                <a:gd name="connsiteX18" fmla="*/ 232112 w 818830"/>
                <a:gd name="connsiteY18" fmla="*/ 801803 h 1537477"/>
                <a:gd name="connsiteX19" fmla="*/ 292024 w 818830"/>
                <a:gd name="connsiteY19" fmla="*/ 936125 h 1537477"/>
                <a:gd name="connsiteX20" fmla="*/ 360199 w 818830"/>
                <a:gd name="connsiteY20" fmla="*/ 1084913 h 1537477"/>
                <a:gd name="connsiteX21" fmla="*/ 496549 w 818830"/>
                <a:gd name="connsiteY21" fmla="*/ 1384556 h 1537477"/>
                <a:gd name="connsiteX22" fmla="*/ 529603 w 818830"/>
                <a:gd name="connsiteY22" fmla="*/ 1461017 h 1537477"/>
                <a:gd name="connsiteX23" fmla="*/ 566790 w 818830"/>
                <a:gd name="connsiteY23" fmla="*/ 1537477 h 1537477"/>
                <a:gd name="connsiteX24" fmla="*/ 630833 w 818830"/>
                <a:gd name="connsiteY24" fmla="*/ 1510613 h 1537477"/>
                <a:gd name="connsiteX25" fmla="*/ 818831 w 818830"/>
                <a:gd name="connsiteY25" fmla="*/ 1423820 h 1537477"/>
                <a:gd name="connsiteX26" fmla="*/ 663887 w 818830"/>
                <a:gd name="connsiteY26" fmla="*/ 1095246 h 1537477"/>
                <a:gd name="connsiteX27" fmla="*/ 513076 w 818830"/>
                <a:gd name="connsiteY27" fmla="*/ 756340 h 1537477"/>
                <a:gd name="connsiteX28" fmla="*/ 760985 w 818830"/>
                <a:gd name="connsiteY28" fmla="*/ 644749 h 1537477"/>
                <a:gd name="connsiteX29" fmla="*/ 738260 w 818830"/>
                <a:gd name="connsiteY29" fmla="*/ 591020 h 1537477"/>
                <a:gd name="connsiteX30" fmla="*/ 572987 w 818830"/>
                <a:gd name="connsiteY30" fmla="*/ 229382 h 1537477"/>
                <a:gd name="connsiteX31" fmla="*/ 325078 w 818830"/>
                <a:gd name="connsiteY31" fmla="*/ 340973 h 1537477"/>
                <a:gd name="connsiteX32" fmla="*/ 168069 w 818830"/>
                <a:gd name="connsiteY32" fmla="*/ 0 h 1537477"/>
                <a:gd name="connsiteX33" fmla="*/ 99894 w 818830"/>
                <a:gd name="connsiteY33" fmla="*/ 16532 h 153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8830" h="1537477">
                  <a:moveTo>
                    <a:pt x="446967" y="487694"/>
                  </a:moveTo>
                  <a:cubicBezTo>
                    <a:pt x="511010" y="475295"/>
                    <a:pt x="560592" y="524891"/>
                    <a:pt x="568856" y="576554"/>
                  </a:cubicBezTo>
                  <a:cubicBezTo>
                    <a:pt x="577119" y="640616"/>
                    <a:pt x="531669" y="690212"/>
                    <a:pt x="477955" y="698478"/>
                  </a:cubicBezTo>
                  <a:cubicBezTo>
                    <a:pt x="370528" y="717076"/>
                    <a:pt x="300287" y="570355"/>
                    <a:pt x="407715" y="500093"/>
                  </a:cubicBezTo>
                  <a:cubicBezTo>
                    <a:pt x="422176" y="491827"/>
                    <a:pt x="426308" y="489761"/>
                    <a:pt x="446967" y="487694"/>
                  </a:cubicBezTo>
                  <a:close/>
                  <a:moveTo>
                    <a:pt x="99894" y="16532"/>
                  </a:moveTo>
                  <a:lnTo>
                    <a:pt x="62708" y="55796"/>
                  </a:lnTo>
                  <a:cubicBezTo>
                    <a:pt x="58576" y="61995"/>
                    <a:pt x="58576" y="66128"/>
                    <a:pt x="50312" y="61995"/>
                  </a:cubicBezTo>
                  <a:cubicBezTo>
                    <a:pt x="46180" y="82660"/>
                    <a:pt x="27587" y="105392"/>
                    <a:pt x="19323" y="128123"/>
                  </a:cubicBezTo>
                  <a:cubicBezTo>
                    <a:pt x="-30258" y="268645"/>
                    <a:pt x="31719" y="343039"/>
                    <a:pt x="27587" y="357505"/>
                  </a:cubicBezTo>
                  <a:cubicBezTo>
                    <a:pt x="87498" y="355438"/>
                    <a:pt x="166003" y="324441"/>
                    <a:pt x="221783" y="340973"/>
                  </a:cubicBezTo>
                  <a:cubicBezTo>
                    <a:pt x="269299" y="353372"/>
                    <a:pt x="316814" y="409167"/>
                    <a:pt x="335408" y="444298"/>
                  </a:cubicBezTo>
                  <a:cubicBezTo>
                    <a:pt x="397385" y="560022"/>
                    <a:pt x="292024" y="617884"/>
                    <a:pt x="205255" y="659214"/>
                  </a:cubicBezTo>
                  <a:cubicBezTo>
                    <a:pt x="194926" y="663347"/>
                    <a:pt x="192860" y="663347"/>
                    <a:pt x="184596" y="667480"/>
                  </a:cubicBezTo>
                  <a:cubicBezTo>
                    <a:pt x="182530" y="667480"/>
                    <a:pt x="176333" y="669547"/>
                    <a:pt x="174267" y="671613"/>
                  </a:cubicBezTo>
                  <a:cubicBezTo>
                    <a:pt x="166003" y="675746"/>
                    <a:pt x="172201" y="669547"/>
                    <a:pt x="166003" y="675746"/>
                  </a:cubicBezTo>
                  <a:cubicBezTo>
                    <a:pt x="180464" y="677813"/>
                    <a:pt x="174267" y="671613"/>
                    <a:pt x="186662" y="704677"/>
                  </a:cubicBezTo>
                  <a:lnTo>
                    <a:pt x="215585" y="768739"/>
                  </a:lnTo>
                  <a:cubicBezTo>
                    <a:pt x="221783" y="781138"/>
                    <a:pt x="225914" y="789404"/>
                    <a:pt x="232112" y="801803"/>
                  </a:cubicBezTo>
                  <a:lnTo>
                    <a:pt x="292024" y="936125"/>
                  </a:lnTo>
                  <a:cubicBezTo>
                    <a:pt x="298221" y="942325"/>
                    <a:pt x="349869" y="1062182"/>
                    <a:pt x="360199" y="1084913"/>
                  </a:cubicBezTo>
                  <a:lnTo>
                    <a:pt x="496549" y="1384556"/>
                  </a:lnTo>
                  <a:cubicBezTo>
                    <a:pt x="506878" y="1409354"/>
                    <a:pt x="519274" y="1436219"/>
                    <a:pt x="529603" y="1461017"/>
                  </a:cubicBezTo>
                  <a:cubicBezTo>
                    <a:pt x="537867" y="1479615"/>
                    <a:pt x="556460" y="1525078"/>
                    <a:pt x="566790" y="1537477"/>
                  </a:cubicBezTo>
                  <a:cubicBezTo>
                    <a:pt x="583317" y="1537477"/>
                    <a:pt x="616371" y="1516812"/>
                    <a:pt x="630833" y="1510613"/>
                  </a:cubicBezTo>
                  <a:lnTo>
                    <a:pt x="818831" y="1423820"/>
                  </a:lnTo>
                  <a:cubicBezTo>
                    <a:pt x="810567" y="1419687"/>
                    <a:pt x="680415" y="1128310"/>
                    <a:pt x="663887" y="1095246"/>
                  </a:cubicBezTo>
                  <a:cubicBezTo>
                    <a:pt x="653558" y="1066315"/>
                    <a:pt x="517208" y="774938"/>
                    <a:pt x="513076" y="756340"/>
                  </a:cubicBezTo>
                  <a:lnTo>
                    <a:pt x="760985" y="644749"/>
                  </a:lnTo>
                  <a:cubicBezTo>
                    <a:pt x="756853" y="626150"/>
                    <a:pt x="746524" y="607552"/>
                    <a:pt x="738260" y="591020"/>
                  </a:cubicBezTo>
                  <a:lnTo>
                    <a:pt x="572987" y="229382"/>
                  </a:lnTo>
                  <a:lnTo>
                    <a:pt x="325078" y="340973"/>
                  </a:lnTo>
                  <a:lnTo>
                    <a:pt x="168069" y="0"/>
                  </a:lnTo>
                  <a:cubicBezTo>
                    <a:pt x="143278" y="10333"/>
                    <a:pt x="135014" y="16532"/>
                    <a:pt x="99894" y="16532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A071C4D-41C9-4688-8417-747418F8814A}"/>
                </a:ext>
              </a:extLst>
            </p:cNvPr>
            <p:cNvSpPr/>
            <p:nvPr/>
          </p:nvSpPr>
          <p:spPr>
            <a:xfrm>
              <a:off x="4904318" y="2932572"/>
              <a:ext cx="790881" cy="1111868"/>
            </a:xfrm>
            <a:custGeom>
              <a:avLst/>
              <a:gdLst>
                <a:gd name="connsiteX0" fmla="*/ 592555 w 790881"/>
                <a:gd name="connsiteY0" fmla="*/ 748074 h 1111868"/>
                <a:gd name="connsiteX1" fmla="*/ 631807 w 790881"/>
                <a:gd name="connsiteY1" fmla="*/ 663347 h 1111868"/>
                <a:gd name="connsiteX2" fmla="*/ 640071 w 790881"/>
                <a:gd name="connsiteY2" fmla="*/ 648882 h 1111868"/>
                <a:gd name="connsiteX3" fmla="*/ 592555 w 790881"/>
                <a:gd name="connsiteY3" fmla="*/ 748074 h 1111868"/>
                <a:gd name="connsiteX4" fmla="*/ 377700 w 790881"/>
                <a:gd name="connsiteY4" fmla="*/ 677813 h 1111868"/>
                <a:gd name="connsiteX5" fmla="*/ 396293 w 790881"/>
                <a:gd name="connsiteY5" fmla="*/ 843133 h 1111868"/>
                <a:gd name="connsiteX6" fmla="*/ 377700 w 790881"/>
                <a:gd name="connsiteY6" fmla="*/ 677813 h 1111868"/>
                <a:gd name="connsiteX7" fmla="*/ 458270 w 790881"/>
                <a:gd name="connsiteY7" fmla="*/ 576554 h 1111868"/>
                <a:gd name="connsiteX8" fmla="*/ 478930 w 790881"/>
                <a:gd name="connsiteY8" fmla="*/ 514559 h 1111868"/>
                <a:gd name="connsiteX9" fmla="*/ 483061 w 790881"/>
                <a:gd name="connsiteY9" fmla="*/ 438098 h 1111868"/>
                <a:gd name="connsiteX10" fmla="*/ 495457 w 790881"/>
                <a:gd name="connsiteY10" fmla="*/ 516625 h 1111868"/>
                <a:gd name="connsiteX11" fmla="*/ 458270 w 790881"/>
                <a:gd name="connsiteY11" fmla="*/ 576554 h 1111868"/>
                <a:gd name="connsiteX12" fmla="*/ 338448 w 790881"/>
                <a:gd name="connsiteY12" fmla="*/ 76461 h 1111868"/>
                <a:gd name="connsiteX13" fmla="*/ 251679 w 790881"/>
                <a:gd name="connsiteY13" fmla="*/ 287244 h 1111868"/>
                <a:gd name="connsiteX14" fmla="*/ 231020 w 790881"/>
                <a:gd name="connsiteY14" fmla="*/ 522825 h 1111868"/>
                <a:gd name="connsiteX15" fmla="*/ 233086 w 790881"/>
                <a:gd name="connsiteY15" fmla="*/ 524891 h 1111868"/>
                <a:gd name="connsiteX16" fmla="*/ 235152 w 790881"/>
                <a:gd name="connsiteY16" fmla="*/ 531091 h 1111868"/>
                <a:gd name="connsiteX17" fmla="*/ 239284 w 790881"/>
                <a:gd name="connsiteY17" fmla="*/ 553823 h 1111868"/>
                <a:gd name="connsiteX18" fmla="*/ 169043 w 790881"/>
                <a:gd name="connsiteY18" fmla="*/ 516625 h 1111868"/>
                <a:gd name="connsiteX19" fmla="*/ 135988 w 790881"/>
                <a:gd name="connsiteY19" fmla="*/ 388502 h 1111868"/>
                <a:gd name="connsiteX20" fmla="*/ 183504 w 790881"/>
                <a:gd name="connsiteY20" fmla="*/ 278978 h 1111868"/>
                <a:gd name="connsiteX21" fmla="*/ 84341 w 790881"/>
                <a:gd name="connsiteY21" fmla="*/ 481495 h 1111868"/>
                <a:gd name="connsiteX22" fmla="*/ 135988 w 790881"/>
                <a:gd name="connsiteY22" fmla="*/ 729475 h 1111868"/>
                <a:gd name="connsiteX23" fmla="*/ 105000 w 790881"/>
                <a:gd name="connsiteY23" fmla="*/ 727409 h 1111868"/>
                <a:gd name="connsiteX24" fmla="*/ 100868 w 790881"/>
                <a:gd name="connsiteY24" fmla="*/ 741874 h 1111868"/>
                <a:gd name="connsiteX25" fmla="*/ 102934 w 790881"/>
                <a:gd name="connsiteY25" fmla="*/ 756340 h 1111868"/>
                <a:gd name="connsiteX26" fmla="*/ 111198 w 790881"/>
                <a:gd name="connsiteY26" fmla="*/ 785271 h 1111868"/>
                <a:gd name="connsiteX27" fmla="*/ 129791 w 790881"/>
                <a:gd name="connsiteY27" fmla="*/ 836933 h 1111868"/>
                <a:gd name="connsiteX28" fmla="*/ 127725 w 790881"/>
                <a:gd name="connsiteY28" fmla="*/ 834867 h 1111868"/>
                <a:gd name="connsiteX29" fmla="*/ 98802 w 790881"/>
                <a:gd name="connsiteY29" fmla="*/ 791470 h 1111868"/>
                <a:gd name="connsiteX30" fmla="*/ 90538 w 790881"/>
                <a:gd name="connsiteY30" fmla="*/ 717076 h 1111868"/>
                <a:gd name="connsiteX31" fmla="*/ 43022 w 790881"/>
                <a:gd name="connsiteY31" fmla="*/ 622017 h 1111868"/>
                <a:gd name="connsiteX32" fmla="*/ 34759 w 790881"/>
                <a:gd name="connsiteY32" fmla="*/ 630283 h 1111868"/>
                <a:gd name="connsiteX33" fmla="*/ 12034 w 790881"/>
                <a:gd name="connsiteY33" fmla="*/ 700544 h 1111868"/>
                <a:gd name="connsiteX34" fmla="*/ 96736 w 790881"/>
                <a:gd name="connsiteY34" fmla="*/ 919593 h 1111868"/>
                <a:gd name="connsiteX35" fmla="*/ 34759 w 790881"/>
                <a:gd name="connsiteY35" fmla="*/ 888596 h 1111868"/>
                <a:gd name="connsiteX36" fmla="*/ 1704 w 790881"/>
                <a:gd name="connsiteY36" fmla="*/ 822468 h 1111868"/>
                <a:gd name="connsiteX37" fmla="*/ 38891 w 790881"/>
                <a:gd name="connsiteY37" fmla="*/ 965056 h 1111868"/>
                <a:gd name="connsiteX38" fmla="*/ 88473 w 790881"/>
                <a:gd name="connsiteY38" fmla="*/ 1006386 h 1111868"/>
                <a:gd name="connsiteX39" fmla="*/ 140120 w 790881"/>
                <a:gd name="connsiteY39" fmla="*/ 1043583 h 1111868"/>
                <a:gd name="connsiteX40" fmla="*/ 175241 w 790881"/>
                <a:gd name="connsiteY40" fmla="*/ 1089047 h 1111868"/>
                <a:gd name="connsiteX41" fmla="*/ 195900 w 790881"/>
                <a:gd name="connsiteY41" fmla="*/ 1018785 h 1111868"/>
                <a:gd name="connsiteX42" fmla="*/ 212427 w 790881"/>
                <a:gd name="connsiteY42" fmla="*/ 1053916 h 1111868"/>
                <a:gd name="connsiteX43" fmla="*/ 237218 w 790881"/>
                <a:gd name="connsiteY43" fmla="*/ 1089047 h 1111868"/>
                <a:gd name="connsiteX44" fmla="*/ 278536 w 790881"/>
                <a:gd name="connsiteY44" fmla="*/ 1012586 h 1111868"/>
                <a:gd name="connsiteX45" fmla="*/ 212427 w 790881"/>
                <a:gd name="connsiteY45" fmla="*/ 960923 h 1111868"/>
                <a:gd name="connsiteX46" fmla="*/ 171109 w 790881"/>
                <a:gd name="connsiteY46" fmla="*/ 787337 h 1111868"/>
                <a:gd name="connsiteX47" fmla="*/ 187636 w 790881"/>
                <a:gd name="connsiteY47" fmla="*/ 613751 h 1111868"/>
                <a:gd name="connsiteX48" fmla="*/ 226888 w 790881"/>
                <a:gd name="connsiteY48" fmla="*/ 814202 h 1111868"/>
                <a:gd name="connsiteX49" fmla="*/ 274404 w 790881"/>
                <a:gd name="connsiteY49" fmla="*/ 863798 h 1111868"/>
                <a:gd name="connsiteX50" fmla="*/ 354975 w 790881"/>
                <a:gd name="connsiteY50" fmla="*/ 758406 h 1111868"/>
                <a:gd name="connsiteX51" fmla="*/ 319854 w 790881"/>
                <a:gd name="connsiteY51" fmla="*/ 876197 h 1111868"/>
                <a:gd name="connsiteX52" fmla="*/ 375634 w 790881"/>
                <a:gd name="connsiteY52" fmla="*/ 907194 h 1111868"/>
                <a:gd name="connsiteX53" fmla="*/ 431414 w 790881"/>
                <a:gd name="connsiteY53" fmla="*/ 874130 h 1111868"/>
                <a:gd name="connsiteX54" fmla="*/ 431414 w 790881"/>
                <a:gd name="connsiteY54" fmla="*/ 729475 h 1111868"/>
                <a:gd name="connsiteX55" fmla="*/ 485127 w 790881"/>
                <a:gd name="connsiteY55" fmla="*/ 622017 h 1111868"/>
                <a:gd name="connsiteX56" fmla="*/ 454139 w 790881"/>
                <a:gd name="connsiteY56" fmla="*/ 694345 h 1111868"/>
                <a:gd name="connsiteX57" fmla="*/ 567764 w 790881"/>
                <a:gd name="connsiteY57" fmla="*/ 667480 h 1111868"/>
                <a:gd name="connsiteX58" fmla="*/ 617346 w 790881"/>
                <a:gd name="connsiteY58" fmla="*/ 564155 h 1111868"/>
                <a:gd name="connsiteX59" fmla="*/ 499589 w 790881"/>
                <a:gd name="connsiteY59" fmla="*/ 822468 h 1111868"/>
                <a:gd name="connsiteX60" fmla="*/ 584291 w 790881"/>
                <a:gd name="connsiteY60" fmla="*/ 863798 h 1111868"/>
                <a:gd name="connsiteX61" fmla="*/ 596686 w 790881"/>
                <a:gd name="connsiteY61" fmla="*/ 783204 h 1111868"/>
                <a:gd name="connsiteX62" fmla="*/ 602884 w 790881"/>
                <a:gd name="connsiteY62" fmla="*/ 1024985 h 1111868"/>
                <a:gd name="connsiteX63" fmla="*/ 573961 w 790881"/>
                <a:gd name="connsiteY63" fmla="*/ 1076647 h 1111868"/>
                <a:gd name="connsiteX64" fmla="*/ 567764 w 790881"/>
                <a:gd name="connsiteY64" fmla="*/ 1086980 h 1111868"/>
                <a:gd name="connsiteX65" fmla="*/ 658664 w 790881"/>
                <a:gd name="connsiteY65" fmla="*/ 1053916 h 1111868"/>
                <a:gd name="connsiteX66" fmla="*/ 718575 w 790881"/>
                <a:gd name="connsiteY66" fmla="*/ 989854 h 1111868"/>
                <a:gd name="connsiteX67" fmla="*/ 766091 w 790881"/>
                <a:gd name="connsiteY67" fmla="*/ 808002 h 1111868"/>
                <a:gd name="connsiteX68" fmla="*/ 766091 w 790881"/>
                <a:gd name="connsiteY68" fmla="*/ 752207 h 1111868"/>
                <a:gd name="connsiteX69" fmla="*/ 790882 w 790881"/>
                <a:gd name="connsiteY69" fmla="*/ 712943 h 1111868"/>
                <a:gd name="connsiteX70" fmla="*/ 786750 w 790881"/>
                <a:gd name="connsiteY70" fmla="*/ 694345 h 1111868"/>
                <a:gd name="connsiteX71" fmla="*/ 772289 w 790881"/>
                <a:gd name="connsiteY71" fmla="*/ 584820 h 1111868"/>
                <a:gd name="connsiteX72" fmla="*/ 722707 w 790881"/>
                <a:gd name="connsiteY72" fmla="*/ 493894 h 1111868"/>
                <a:gd name="connsiteX73" fmla="*/ 751630 w 790881"/>
                <a:gd name="connsiteY73" fmla="*/ 609618 h 1111868"/>
                <a:gd name="connsiteX74" fmla="*/ 710312 w 790881"/>
                <a:gd name="connsiteY74" fmla="*/ 715010 h 1111868"/>
                <a:gd name="connsiteX75" fmla="*/ 642136 w 790881"/>
                <a:gd name="connsiteY75" fmla="*/ 392635 h 1111868"/>
                <a:gd name="connsiteX76" fmla="*/ 642136 w 790881"/>
                <a:gd name="connsiteY76" fmla="*/ 469096 h 1111868"/>
                <a:gd name="connsiteX77" fmla="*/ 553302 w 790881"/>
                <a:gd name="connsiteY77" fmla="*/ 338906 h 1111868"/>
                <a:gd name="connsiteX78" fmla="*/ 569830 w 790881"/>
                <a:gd name="connsiteY78" fmla="*/ 200451 h 1111868"/>
                <a:gd name="connsiteX79" fmla="*/ 489259 w 790881"/>
                <a:gd name="connsiteY79" fmla="*/ 117791 h 1111868"/>
                <a:gd name="connsiteX80" fmla="*/ 516116 w 790881"/>
                <a:gd name="connsiteY80" fmla="*/ 214916 h 1111868"/>
                <a:gd name="connsiteX81" fmla="*/ 462402 w 790881"/>
                <a:gd name="connsiteY81" fmla="*/ 289310 h 1111868"/>
                <a:gd name="connsiteX82" fmla="*/ 406623 w 790881"/>
                <a:gd name="connsiteY82" fmla="*/ 483561 h 1111868"/>
                <a:gd name="connsiteX83" fmla="*/ 357041 w 790881"/>
                <a:gd name="connsiteY83" fmla="*/ 446364 h 1111868"/>
                <a:gd name="connsiteX84" fmla="*/ 357041 w 790881"/>
                <a:gd name="connsiteY84" fmla="*/ 477362 h 1111868"/>
                <a:gd name="connsiteX85" fmla="*/ 338448 w 790881"/>
                <a:gd name="connsiteY85" fmla="*/ 440165 h 1111868"/>
                <a:gd name="connsiteX86" fmla="*/ 330184 w 790881"/>
                <a:gd name="connsiteY86" fmla="*/ 388502 h 1111868"/>
                <a:gd name="connsiteX87" fmla="*/ 336382 w 790881"/>
                <a:gd name="connsiteY87" fmla="*/ 309975 h 1111868"/>
                <a:gd name="connsiteX88" fmla="*/ 357041 w 790881"/>
                <a:gd name="connsiteY88" fmla="*/ 241781 h 1111868"/>
                <a:gd name="connsiteX89" fmla="*/ 361173 w 790881"/>
                <a:gd name="connsiteY89" fmla="*/ 78527 h 1111868"/>
                <a:gd name="connsiteX90" fmla="*/ 348777 w 790881"/>
                <a:gd name="connsiteY90" fmla="*/ 35131 h 1111868"/>
                <a:gd name="connsiteX91" fmla="*/ 334316 w 790881"/>
                <a:gd name="connsiteY91" fmla="*/ 0 h 1111868"/>
                <a:gd name="connsiteX92" fmla="*/ 338448 w 790881"/>
                <a:gd name="connsiteY92" fmla="*/ 76461 h 111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790881" h="1111868">
                  <a:moveTo>
                    <a:pt x="592555" y="748074"/>
                  </a:moveTo>
                  <a:cubicBezTo>
                    <a:pt x="598752" y="725342"/>
                    <a:pt x="617346" y="741874"/>
                    <a:pt x="631807" y="663347"/>
                  </a:cubicBezTo>
                  <a:cubicBezTo>
                    <a:pt x="635939" y="648882"/>
                    <a:pt x="635939" y="650948"/>
                    <a:pt x="640071" y="648882"/>
                  </a:cubicBezTo>
                  <a:cubicBezTo>
                    <a:pt x="650400" y="681946"/>
                    <a:pt x="644202" y="737741"/>
                    <a:pt x="592555" y="748074"/>
                  </a:cubicBezTo>
                  <a:close/>
                  <a:moveTo>
                    <a:pt x="377700" y="677813"/>
                  </a:moveTo>
                  <a:cubicBezTo>
                    <a:pt x="433480" y="715010"/>
                    <a:pt x="433480" y="783204"/>
                    <a:pt x="396293" y="843133"/>
                  </a:cubicBezTo>
                  <a:cubicBezTo>
                    <a:pt x="408689" y="743941"/>
                    <a:pt x="396293" y="746007"/>
                    <a:pt x="377700" y="677813"/>
                  </a:cubicBezTo>
                  <a:close/>
                  <a:moveTo>
                    <a:pt x="458270" y="576554"/>
                  </a:moveTo>
                  <a:cubicBezTo>
                    <a:pt x="466534" y="553823"/>
                    <a:pt x="470666" y="555889"/>
                    <a:pt x="478930" y="514559"/>
                  </a:cubicBezTo>
                  <a:cubicBezTo>
                    <a:pt x="483061" y="487694"/>
                    <a:pt x="480995" y="467029"/>
                    <a:pt x="483061" y="438098"/>
                  </a:cubicBezTo>
                  <a:cubicBezTo>
                    <a:pt x="491325" y="467029"/>
                    <a:pt x="499589" y="481495"/>
                    <a:pt x="495457" y="516625"/>
                  </a:cubicBezTo>
                  <a:cubicBezTo>
                    <a:pt x="491325" y="543490"/>
                    <a:pt x="478930" y="570355"/>
                    <a:pt x="458270" y="576554"/>
                  </a:cubicBezTo>
                  <a:close/>
                  <a:moveTo>
                    <a:pt x="338448" y="76461"/>
                  </a:moveTo>
                  <a:cubicBezTo>
                    <a:pt x="342579" y="206650"/>
                    <a:pt x="319854" y="185985"/>
                    <a:pt x="251679" y="287244"/>
                  </a:cubicBezTo>
                  <a:cubicBezTo>
                    <a:pt x="164911" y="417433"/>
                    <a:pt x="241350" y="464963"/>
                    <a:pt x="231020" y="522825"/>
                  </a:cubicBezTo>
                  <a:cubicBezTo>
                    <a:pt x="231020" y="522825"/>
                    <a:pt x="233086" y="522825"/>
                    <a:pt x="233086" y="524891"/>
                  </a:cubicBezTo>
                  <a:cubicBezTo>
                    <a:pt x="233086" y="526958"/>
                    <a:pt x="235152" y="529024"/>
                    <a:pt x="235152" y="531091"/>
                  </a:cubicBezTo>
                  <a:cubicBezTo>
                    <a:pt x="241350" y="541423"/>
                    <a:pt x="241350" y="539357"/>
                    <a:pt x="239284" y="553823"/>
                  </a:cubicBezTo>
                  <a:cubicBezTo>
                    <a:pt x="208295" y="572421"/>
                    <a:pt x="185570" y="545557"/>
                    <a:pt x="169043" y="516625"/>
                  </a:cubicBezTo>
                  <a:cubicBezTo>
                    <a:pt x="138054" y="493894"/>
                    <a:pt x="129791" y="440165"/>
                    <a:pt x="135988" y="388502"/>
                  </a:cubicBezTo>
                  <a:cubicBezTo>
                    <a:pt x="142186" y="338906"/>
                    <a:pt x="160779" y="307909"/>
                    <a:pt x="183504" y="278978"/>
                  </a:cubicBezTo>
                  <a:cubicBezTo>
                    <a:pt x="133923" y="309975"/>
                    <a:pt x="63682" y="384369"/>
                    <a:pt x="84341" y="481495"/>
                  </a:cubicBezTo>
                  <a:cubicBezTo>
                    <a:pt x="96736" y="537290"/>
                    <a:pt x="154582" y="684012"/>
                    <a:pt x="135988" y="729475"/>
                  </a:cubicBezTo>
                  <a:cubicBezTo>
                    <a:pt x="121527" y="733608"/>
                    <a:pt x="119461" y="733608"/>
                    <a:pt x="105000" y="727409"/>
                  </a:cubicBezTo>
                  <a:cubicBezTo>
                    <a:pt x="96736" y="733608"/>
                    <a:pt x="100868" y="719143"/>
                    <a:pt x="100868" y="741874"/>
                  </a:cubicBezTo>
                  <a:cubicBezTo>
                    <a:pt x="100868" y="741874"/>
                    <a:pt x="102934" y="756340"/>
                    <a:pt x="102934" y="756340"/>
                  </a:cubicBezTo>
                  <a:cubicBezTo>
                    <a:pt x="105000" y="766672"/>
                    <a:pt x="107066" y="774938"/>
                    <a:pt x="111198" y="785271"/>
                  </a:cubicBezTo>
                  <a:cubicBezTo>
                    <a:pt x="115329" y="801803"/>
                    <a:pt x="125659" y="820401"/>
                    <a:pt x="129791" y="836933"/>
                  </a:cubicBezTo>
                  <a:cubicBezTo>
                    <a:pt x="129791" y="836933"/>
                    <a:pt x="127725" y="834867"/>
                    <a:pt x="127725" y="834867"/>
                  </a:cubicBezTo>
                  <a:cubicBezTo>
                    <a:pt x="123593" y="841066"/>
                    <a:pt x="102934" y="801803"/>
                    <a:pt x="98802" y="791470"/>
                  </a:cubicBezTo>
                  <a:cubicBezTo>
                    <a:pt x="86407" y="762539"/>
                    <a:pt x="88473" y="748074"/>
                    <a:pt x="90538" y="717076"/>
                  </a:cubicBezTo>
                  <a:cubicBezTo>
                    <a:pt x="65747" y="706744"/>
                    <a:pt x="45088" y="661281"/>
                    <a:pt x="43022" y="622017"/>
                  </a:cubicBezTo>
                  <a:cubicBezTo>
                    <a:pt x="36825" y="628217"/>
                    <a:pt x="40957" y="624084"/>
                    <a:pt x="34759" y="630283"/>
                  </a:cubicBezTo>
                  <a:cubicBezTo>
                    <a:pt x="24429" y="644749"/>
                    <a:pt x="12034" y="681946"/>
                    <a:pt x="12034" y="700544"/>
                  </a:cubicBezTo>
                  <a:cubicBezTo>
                    <a:pt x="5836" y="799736"/>
                    <a:pt x="129791" y="886529"/>
                    <a:pt x="96736" y="919593"/>
                  </a:cubicBezTo>
                  <a:cubicBezTo>
                    <a:pt x="71945" y="940258"/>
                    <a:pt x="43022" y="900995"/>
                    <a:pt x="34759" y="888596"/>
                  </a:cubicBezTo>
                  <a:cubicBezTo>
                    <a:pt x="22363" y="872064"/>
                    <a:pt x="9968" y="832800"/>
                    <a:pt x="1704" y="822468"/>
                  </a:cubicBezTo>
                  <a:cubicBezTo>
                    <a:pt x="-4493" y="880330"/>
                    <a:pt x="5836" y="929926"/>
                    <a:pt x="38891" y="965056"/>
                  </a:cubicBezTo>
                  <a:cubicBezTo>
                    <a:pt x="55418" y="983655"/>
                    <a:pt x="63682" y="991921"/>
                    <a:pt x="88473" y="1006386"/>
                  </a:cubicBezTo>
                  <a:cubicBezTo>
                    <a:pt x="133923" y="1033251"/>
                    <a:pt x="123593" y="1004320"/>
                    <a:pt x="140120" y="1043583"/>
                  </a:cubicBezTo>
                  <a:cubicBezTo>
                    <a:pt x="150450" y="1066315"/>
                    <a:pt x="156648" y="1076647"/>
                    <a:pt x="175241" y="1089047"/>
                  </a:cubicBezTo>
                  <a:cubicBezTo>
                    <a:pt x="185570" y="1091113"/>
                    <a:pt x="162845" y="1062182"/>
                    <a:pt x="195900" y="1018785"/>
                  </a:cubicBezTo>
                  <a:cubicBezTo>
                    <a:pt x="202098" y="1029118"/>
                    <a:pt x="206229" y="1043583"/>
                    <a:pt x="212427" y="1053916"/>
                  </a:cubicBezTo>
                  <a:cubicBezTo>
                    <a:pt x="220691" y="1070448"/>
                    <a:pt x="224823" y="1076647"/>
                    <a:pt x="237218" y="1089047"/>
                  </a:cubicBezTo>
                  <a:cubicBezTo>
                    <a:pt x="288866" y="1146909"/>
                    <a:pt x="352909" y="1084913"/>
                    <a:pt x="278536" y="1012586"/>
                  </a:cubicBezTo>
                  <a:cubicBezTo>
                    <a:pt x="259943" y="991921"/>
                    <a:pt x="231020" y="979522"/>
                    <a:pt x="212427" y="960923"/>
                  </a:cubicBezTo>
                  <a:cubicBezTo>
                    <a:pt x="171109" y="921660"/>
                    <a:pt x="156648" y="855532"/>
                    <a:pt x="171109" y="787337"/>
                  </a:cubicBezTo>
                  <a:cubicBezTo>
                    <a:pt x="187636" y="704677"/>
                    <a:pt x="237218" y="712943"/>
                    <a:pt x="187636" y="613751"/>
                  </a:cubicBezTo>
                  <a:cubicBezTo>
                    <a:pt x="299195" y="684012"/>
                    <a:pt x="218625" y="750140"/>
                    <a:pt x="226888" y="814202"/>
                  </a:cubicBezTo>
                  <a:cubicBezTo>
                    <a:pt x="231020" y="841066"/>
                    <a:pt x="245482" y="867931"/>
                    <a:pt x="274404" y="863798"/>
                  </a:cubicBezTo>
                  <a:cubicBezTo>
                    <a:pt x="297129" y="855532"/>
                    <a:pt x="278536" y="768739"/>
                    <a:pt x="354975" y="758406"/>
                  </a:cubicBezTo>
                  <a:cubicBezTo>
                    <a:pt x="340514" y="783204"/>
                    <a:pt x="301261" y="832800"/>
                    <a:pt x="319854" y="876197"/>
                  </a:cubicBezTo>
                  <a:cubicBezTo>
                    <a:pt x="328118" y="892729"/>
                    <a:pt x="350843" y="905128"/>
                    <a:pt x="375634" y="907194"/>
                  </a:cubicBezTo>
                  <a:cubicBezTo>
                    <a:pt x="402491" y="909261"/>
                    <a:pt x="421084" y="892729"/>
                    <a:pt x="431414" y="874130"/>
                  </a:cubicBezTo>
                  <a:cubicBezTo>
                    <a:pt x="450007" y="834867"/>
                    <a:pt x="441743" y="770805"/>
                    <a:pt x="431414" y="729475"/>
                  </a:cubicBezTo>
                  <a:cubicBezTo>
                    <a:pt x="416952" y="673680"/>
                    <a:pt x="439677" y="634416"/>
                    <a:pt x="485127" y="622017"/>
                  </a:cubicBezTo>
                  <a:cubicBezTo>
                    <a:pt x="474798" y="640616"/>
                    <a:pt x="447941" y="663347"/>
                    <a:pt x="454139" y="694345"/>
                  </a:cubicBezTo>
                  <a:cubicBezTo>
                    <a:pt x="491325" y="715010"/>
                    <a:pt x="547105" y="688145"/>
                    <a:pt x="567764" y="667480"/>
                  </a:cubicBezTo>
                  <a:cubicBezTo>
                    <a:pt x="600818" y="636483"/>
                    <a:pt x="607016" y="586887"/>
                    <a:pt x="617346" y="564155"/>
                  </a:cubicBezTo>
                  <a:cubicBezTo>
                    <a:pt x="648334" y="626150"/>
                    <a:pt x="536775" y="739808"/>
                    <a:pt x="499589" y="822468"/>
                  </a:cubicBezTo>
                  <a:cubicBezTo>
                    <a:pt x="433480" y="973322"/>
                    <a:pt x="553302" y="940258"/>
                    <a:pt x="584291" y="863798"/>
                  </a:cubicBezTo>
                  <a:cubicBezTo>
                    <a:pt x="596686" y="830734"/>
                    <a:pt x="590489" y="805936"/>
                    <a:pt x="596686" y="783204"/>
                  </a:cubicBezTo>
                  <a:cubicBezTo>
                    <a:pt x="617346" y="841066"/>
                    <a:pt x="625609" y="962990"/>
                    <a:pt x="602884" y="1024985"/>
                  </a:cubicBezTo>
                  <a:cubicBezTo>
                    <a:pt x="590489" y="1058049"/>
                    <a:pt x="588423" y="1055982"/>
                    <a:pt x="573961" y="1076647"/>
                  </a:cubicBezTo>
                  <a:cubicBezTo>
                    <a:pt x="567764" y="1086980"/>
                    <a:pt x="573961" y="1076647"/>
                    <a:pt x="567764" y="1086980"/>
                  </a:cubicBezTo>
                  <a:cubicBezTo>
                    <a:pt x="584291" y="1084913"/>
                    <a:pt x="644202" y="1062182"/>
                    <a:pt x="658664" y="1053916"/>
                  </a:cubicBezTo>
                  <a:cubicBezTo>
                    <a:pt x="693784" y="1033251"/>
                    <a:pt x="695850" y="1018785"/>
                    <a:pt x="718575" y="989854"/>
                  </a:cubicBezTo>
                  <a:cubicBezTo>
                    <a:pt x="730971" y="952657"/>
                    <a:pt x="768157" y="845199"/>
                    <a:pt x="766091" y="808002"/>
                  </a:cubicBezTo>
                  <a:cubicBezTo>
                    <a:pt x="768157" y="787337"/>
                    <a:pt x="761959" y="774938"/>
                    <a:pt x="766091" y="752207"/>
                  </a:cubicBezTo>
                  <a:cubicBezTo>
                    <a:pt x="768157" y="741874"/>
                    <a:pt x="780552" y="712943"/>
                    <a:pt x="790882" y="712943"/>
                  </a:cubicBezTo>
                  <a:lnTo>
                    <a:pt x="786750" y="694345"/>
                  </a:lnTo>
                  <a:cubicBezTo>
                    <a:pt x="784684" y="650948"/>
                    <a:pt x="788816" y="634416"/>
                    <a:pt x="772289" y="584820"/>
                  </a:cubicBezTo>
                  <a:cubicBezTo>
                    <a:pt x="761959" y="547623"/>
                    <a:pt x="745432" y="510426"/>
                    <a:pt x="722707" y="493894"/>
                  </a:cubicBezTo>
                  <a:cubicBezTo>
                    <a:pt x="733037" y="535224"/>
                    <a:pt x="749564" y="557956"/>
                    <a:pt x="751630" y="609618"/>
                  </a:cubicBezTo>
                  <a:cubicBezTo>
                    <a:pt x="755762" y="650948"/>
                    <a:pt x="745432" y="710877"/>
                    <a:pt x="710312" y="715010"/>
                  </a:cubicBezTo>
                  <a:cubicBezTo>
                    <a:pt x="666927" y="655081"/>
                    <a:pt x="735102" y="469096"/>
                    <a:pt x="642136" y="392635"/>
                  </a:cubicBezTo>
                  <a:cubicBezTo>
                    <a:pt x="644202" y="417433"/>
                    <a:pt x="652466" y="444298"/>
                    <a:pt x="642136" y="469096"/>
                  </a:cubicBezTo>
                  <a:cubicBezTo>
                    <a:pt x="619411" y="516625"/>
                    <a:pt x="559500" y="456697"/>
                    <a:pt x="553302" y="338906"/>
                  </a:cubicBezTo>
                  <a:cubicBezTo>
                    <a:pt x="549171" y="243847"/>
                    <a:pt x="588423" y="250047"/>
                    <a:pt x="569830" y="200451"/>
                  </a:cubicBezTo>
                  <a:cubicBezTo>
                    <a:pt x="557434" y="169453"/>
                    <a:pt x="516116" y="130190"/>
                    <a:pt x="489259" y="117791"/>
                  </a:cubicBezTo>
                  <a:cubicBezTo>
                    <a:pt x="497523" y="138456"/>
                    <a:pt x="532643" y="179786"/>
                    <a:pt x="516116" y="214916"/>
                  </a:cubicBezTo>
                  <a:lnTo>
                    <a:pt x="462402" y="289310"/>
                  </a:lnTo>
                  <a:cubicBezTo>
                    <a:pt x="375634" y="415367"/>
                    <a:pt x="410755" y="438098"/>
                    <a:pt x="406623" y="483561"/>
                  </a:cubicBezTo>
                  <a:cubicBezTo>
                    <a:pt x="379766" y="483561"/>
                    <a:pt x="371502" y="460830"/>
                    <a:pt x="357041" y="446364"/>
                  </a:cubicBezTo>
                  <a:lnTo>
                    <a:pt x="357041" y="477362"/>
                  </a:lnTo>
                  <a:cubicBezTo>
                    <a:pt x="348777" y="462896"/>
                    <a:pt x="342579" y="458763"/>
                    <a:pt x="338448" y="440165"/>
                  </a:cubicBezTo>
                  <a:cubicBezTo>
                    <a:pt x="334316" y="421566"/>
                    <a:pt x="336382" y="405034"/>
                    <a:pt x="330184" y="388502"/>
                  </a:cubicBezTo>
                  <a:cubicBezTo>
                    <a:pt x="332250" y="351305"/>
                    <a:pt x="323986" y="349239"/>
                    <a:pt x="336382" y="309975"/>
                  </a:cubicBezTo>
                  <a:cubicBezTo>
                    <a:pt x="344645" y="287244"/>
                    <a:pt x="350843" y="266579"/>
                    <a:pt x="357041" y="241781"/>
                  </a:cubicBezTo>
                  <a:cubicBezTo>
                    <a:pt x="369436" y="181852"/>
                    <a:pt x="367370" y="136389"/>
                    <a:pt x="361173" y="78527"/>
                  </a:cubicBezTo>
                  <a:cubicBezTo>
                    <a:pt x="359107" y="72328"/>
                    <a:pt x="352909" y="45463"/>
                    <a:pt x="348777" y="35131"/>
                  </a:cubicBezTo>
                  <a:cubicBezTo>
                    <a:pt x="344645" y="22732"/>
                    <a:pt x="340514" y="10333"/>
                    <a:pt x="334316" y="0"/>
                  </a:cubicBezTo>
                  <a:cubicBezTo>
                    <a:pt x="328118" y="8266"/>
                    <a:pt x="338448" y="59929"/>
                    <a:pt x="338448" y="76461"/>
                  </a:cubicBezTo>
                  <a:close/>
                </a:path>
              </a:pathLst>
            </a:custGeom>
            <a:solidFill>
              <a:srgbClr val="FDE429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1FD52B2-58AD-F0A4-8487-0DA98EDED659}"/>
                </a:ext>
              </a:extLst>
            </p:cNvPr>
            <p:cNvSpPr/>
            <p:nvPr/>
          </p:nvSpPr>
          <p:spPr>
            <a:xfrm>
              <a:off x="6589739" y="2831313"/>
              <a:ext cx="549532" cy="779071"/>
            </a:xfrm>
            <a:custGeom>
              <a:avLst/>
              <a:gdLst>
                <a:gd name="connsiteX0" fmla="*/ 305755 w 549532"/>
                <a:gd name="connsiteY0" fmla="*/ 779071 h 779071"/>
                <a:gd name="connsiteX1" fmla="*/ 549532 w 549532"/>
                <a:gd name="connsiteY1" fmla="*/ 669547 h 779071"/>
                <a:gd name="connsiteX2" fmla="*/ 510280 w 549532"/>
                <a:gd name="connsiteY2" fmla="*/ 574488 h 779071"/>
                <a:gd name="connsiteX3" fmla="*/ 382193 w 549532"/>
                <a:gd name="connsiteY3" fmla="*/ 293443 h 779071"/>
                <a:gd name="connsiteX4" fmla="*/ 247909 w 549532"/>
                <a:gd name="connsiteY4" fmla="*/ 0 h 779071"/>
                <a:gd name="connsiteX5" fmla="*/ 0 w 549532"/>
                <a:gd name="connsiteY5" fmla="*/ 111591 h 779071"/>
                <a:gd name="connsiteX6" fmla="*/ 150811 w 549532"/>
                <a:gd name="connsiteY6" fmla="*/ 450497 h 779071"/>
                <a:gd name="connsiteX7" fmla="*/ 305755 w 549532"/>
                <a:gd name="connsiteY7" fmla="*/ 779071 h 77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532" h="779071">
                  <a:moveTo>
                    <a:pt x="305755" y="779071"/>
                  </a:moveTo>
                  <a:lnTo>
                    <a:pt x="549532" y="669547"/>
                  </a:lnTo>
                  <a:cubicBezTo>
                    <a:pt x="547466" y="653015"/>
                    <a:pt x="518543" y="593086"/>
                    <a:pt x="510280" y="574488"/>
                  </a:cubicBezTo>
                  <a:cubicBezTo>
                    <a:pt x="473093" y="498027"/>
                    <a:pt x="409050" y="361638"/>
                    <a:pt x="382193" y="293443"/>
                  </a:cubicBezTo>
                  <a:lnTo>
                    <a:pt x="247909" y="0"/>
                  </a:lnTo>
                  <a:lnTo>
                    <a:pt x="0" y="111591"/>
                  </a:lnTo>
                  <a:cubicBezTo>
                    <a:pt x="4132" y="130190"/>
                    <a:pt x="140482" y="421566"/>
                    <a:pt x="150811" y="450497"/>
                  </a:cubicBezTo>
                  <a:cubicBezTo>
                    <a:pt x="167339" y="483561"/>
                    <a:pt x="297491" y="774938"/>
                    <a:pt x="305755" y="779071"/>
                  </a:cubicBezTo>
                  <a:close/>
                </a:path>
              </a:pathLst>
            </a:custGeom>
            <a:solidFill>
              <a:srgbClr val="9F09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14744BA-7B53-8C41-D763-1AA4005AA130}"/>
                </a:ext>
              </a:extLst>
            </p:cNvPr>
            <p:cNvSpPr/>
            <p:nvPr/>
          </p:nvSpPr>
          <p:spPr>
            <a:xfrm>
              <a:off x="5069971" y="3496727"/>
              <a:ext cx="457065" cy="574487"/>
            </a:xfrm>
            <a:custGeom>
              <a:avLst/>
              <a:gdLst>
                <a:gd name="connsiteX0" fmla="*/ 9588 w 457065"/>
                <a:gd name="connsiteY0" fmla="*/ 524891 h 574487"/>
                <a:gd name="connsiteX1" fmla="*/ 88092 w 457065"/>
                <a:gd name="connsiteY1" fmla="*/ 549690 h 574487"/>
                <a:gd name="connsiteX2" fmla="*/ 183124 w 457065"/>
                <a:gd name="connsiteY2" fmla="*/ 543490 h 574487"/>
                <a:gd name="connsiteX3" fmla="*/ 178992 w 457065"/>
                <a:gd name="connsiteY3" fmla="*/ 574488 h 574487"/>
                <a:gd name="connsiteX4" fmla="*/ 333935 w 457065"/>
                <a:gd name="connsiteY4" fmla="*/ 524891 h 574487"/>
                <a:gd name="connsiteX5" fmla="*/ 402111 w 457065"/>
                <a:gd name="connsiteY5" fmla="*/ 522825 h 574487"/>
                <a:gd name="connsiteX6" fmla="*/ 408308 w 457065"/>
                <a:gd name="connsiteY6" fmla="*/ 512492 h 574487"/>
                <a:gd name="connsiteX7" fmla="*/ 437231 w 457065"/>
                <a:gd name="connsiteY7" fmla="*/ 460830 h 574487"/>
                <a:gd name="connsiteX8" fmla="*/ 431033 w 457065"/>
                <a:gd name="connsiteY8" fmla="*/ 219049 h 574487"/>
                <a:gd name="connsiteX9" fmla="*/ 418638 w 457065"/>
                <a:gd name="connsiteY9" fmla="*/ 299643 h 574487"/>
                <a:gd name="connsiteX10" fmla="*/ 333935 w 457065"/>
                <a:gd name="connsiteY10" fmla="*/ 258313 h 574487"/>
                <a:gd name="connsiteX11" fmla="*/ 451692 w 457065"/>
                <a:gd name="connsiteY11" fmla="*/ 0 h 574487"/>
                <a:gd name="connsiteX12" fmla="*/ 402111 w 457065"/>
                <a:gd name="connsiteY12" fmla="*/ 103325 h 574487"/>
                <a:gd name="connsiteX13" fmla="*/ 288485 w 457065"/>
                <a:gd name="connsiteY13" fmla="*/ 130190 h 574487"/>
                <a:gd name="connsiteX14" fmla="*/ 319474 w 457065"/>
                <a:gd name="connsiteY14" fmla="*/ 57862 h 574487"/>
                <a:gd name="connsiteX15" fmla="*/ 265760 w 457065"/>
                <a:gd name="connsiteY15" fmla="*/ 165320 h 574487"/>
                <a:gd name="connsiteX16" fmla="*/ 265760 w 457065"/>
                <a:gd name="connsiteY16" fmla="*/ 309975 h 574487"/>
                <a:gd name="connsiteX17" fmla="*/ 209981 w 457065"/>
                <a:gd name="connsiteY17" fmla="*/ 343039 h 574487"/>
                <a:gd name="connsiteX18" fmla="*/ 154201 w 457065"/>
                <a:gd name="connsiteY18" fmla="*/ 312042 h 574487"/>
                <a:gd name="connsiteX19" fmla="*/ 189322 w 457065"/>
                <a:gd name="connsiteY19" fmla="*/ 194251 h 574487"/>
                <a:gd name="connsiteX20" fmla="*/ 108751 w 457065"/>
                <a:gd name="connsiteY20" fmla="*/ 299643 h 574487"/>
                <a:gd name="connsiteX21" fmla="*/ 61235 w 457065"/>
                <a:gd name="connsiteY21" fmla="*/ 250047 h 574487"/>
                <a:gd name="connsiteX22" fmla="*/ 21983 w 457065"/>
                <a:gd name="connsiteY22" fmla="*/ 49596 h 574487"/>
                <a:gd name="connsiteX23" fmla="*/ 5456 w 457065"/>
                <a:gd name="connsiteY23" fmla="*/ 223182 h 574487"/>
                <a:gd name="connsiteX24" fmla="*/ 46774 w 457065"/>
                <a:gd name="connsiteY24" fmla="*/ 396768 h 574487"/>
                <a:gd name="connsiteX25" fmla="*/ 112883 w 457065"/>
                <a:gd name="connsiteY25" fmla="*/ 448431 h 574487"/>
                <a:gd name="connsiteX26" fmla="*/ 71565 w 457065"/>
                <a:gd name="connsiteY26" fmla="*/ 524891 h 574487"/>
                <a:gd name="connsiteX27" fmla="*/ 46774 w 457065"/>
                <a:gd name="connsiteY27" fmla="*/ 489761 h 574487"/>
                <a:gd name="connsiteX28" fmla="*/ 30247 w 457065"/>
                <a:gd name="connsiteY28" fmla="*/ 454630 h 574487"/>
                <a:gd name="connsiteX29" fmla="*/ 9588 w 457065"/>
                <a:gd name="connsiteY29" fmla="*/ 524891 h 57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065" h="574487">
                  <a:moveTo>
                    <a:pt x="9588" y="524891"/>
                  </a:moveTo>
                  <a:cubicBezTo>
                    <a:pt x="26115" y="541423"/>
                    <a:pt x="59169" y="547623"/>
                    <a:pt x="88092" y="549690"/>
                  </a:cubicBezTo>
                  <a:cubicBezTo>
                    <a:pt x="123213" y="549690"/>
                    <a:pt x="156267" y="543490"/>
                    <a:pt x="183124" y="543490"/>
                  </a:cubicBezTo>
                  <a:cubicBezTo>
                    <a:pt x="185190" y="557956"/>
                    <a:pt x="181058" y="564155"/>
                    <a:pt x="178992" y="574488"/>
                  </a:cubicBezTo>
                  <a:cubicBezTo>
                    <a:pt x="315342" y="570355"/>
                    <a:pt x="302947" y="529024"/>
                    <a:pt x="333935" y="524891"/>
                  </a:cubicBezTo>
                  <a:cubicBezTo>
                    <a:pt x="356660" y="520758"/>
                    <a:pt x="379385" y="522825"/>
                    <a:pt x="402111" y="522825"/>
                  </a:cubicBezTo>
                  <a:cubicBezTo>
                    <a:pt x="408308" y="512492"/>
                    <a:pt x="402111" y="522825"/>
                    <a:pt x="408308" y="512492"/>
                  </a:cubicBezTo>
                  <a:cubicBezTo>
                    <a:pt x="422770" y="491827"/>
                    <a:pt x="424836" y="493894"/>
                    <a:pt x="437231" y="460830"/>
                  </a:cubicBezTo>
                  <a:cubicBezTo>
                    <a:pt x="459956" y="398835"/>
                    <a:pt x="451692" y="276911"/>
                    <a:pt x="431033" y="219049"/>
                  </a:cubicBezTo>
                  <a:cubicBezTo>
                    <a:pt x="424836" y="241781"/>
                    <a:pt x="431033" y="266579"/>
                    <a:pt x="418638" y="299643"/>
                  </a:cubicBezTo>
                  <a:cubicBezTo>
                    <a:pt x="387649" y="376103"/>
                    <a:pt x="267826" y="409167"/>
                    <a:pt x="333935" y="258313"/>
                  </a:cubicBezTo>
                  <a:cubicBezTo>
                    <a:pt x="371122" y="175653"/>
                    <a:pt x="482681" y="61995"/>
                    <a:pt x="451692" y="0"/>
                  </a:cubicBezTo>
                  <a:cubicBezTo>
                    <a:pt x="441363" y="22732"/>
                    <a:pt x="435165" y="72328"/>
                    <a:pt x="402111" y="103325"/>
                  </a:cubicBezTo>
                  <a:cubicBezTo>
                    <a:pt x="381451" y="123990"/>
                    <a:pt x="325672" y="150855"/>
                    <a:pt x="288485" y="130190"/>
                  </a:cubicBezTo>
                  <a:cubicBezTo>
                    <a:pt x="282288" y="99192"/>
                    <a:pt x="309145" y="76461"/>
                    <a:pt x="319474" y="57862"/>
                  </a:cubicBezTo>
                  <a:cubicBezTo>
                    <a:pt x="274024" y="70261"/>
                    <a:pt x="251299" y="109525"/>
                    <a:pt x="265760" y="165320"/>
                  </a:cubicBezTo>
                  <a:cubicBezTo>
                    <a:pt x="276090" y="206650"/>
                    <a:pt x="284354" y="270712"/>
                    <a:pt x="265760" y="309975"/>
                  </a:cubicBezTo>
                  <a:cubicBezTo>
                    <a:pt x="255431" y="328574"/>
                    <a:pt x="236838" y="345106"/>
                    <a:pt x="209981" y="343039"/>
                  </a:cubicBezTo>
                  <a:cubicBezTo>
                    <a:pt x="185190" y="340973"/>
                    <a:pt x="162465" y="328574"/>
                    <a:pt x="154201" y="312042"/>
                  </a:cubicBezTo>
                  <a:cubicBezTo>
                    <a:pt x="135608" y="268645"/>
                    <a:pt x="174860" y="219049"/>
                    <a:pt x="189322" y="194251"/>
                  </a:cubicBezTo>
                  <a:cubicBezTo>
                    <a:pt x="112883" y="204584"/>
                    <a:pt x="131476" y="291377"/>
                    <a:pt x="108751" y="299643"/>
                  </a:cubicBezTo>
                  <a:cubicBezTo>
                    <a:pt x="79829" y="303776"/>
                    <a:pt x="65367" y="276911"/>
                    <a:pt x="61235" y="250047"/>
                  </a:cubicBezTo>
                  <a:cubicBezTo>
                    <a:pt x="52972" y="185985"/>
                    <a:pt x="133542" y="119857"/>
                    <a:pt x="21983" y="49596"/>
                  </a:cubicBezTo>
                  <a:cubicBezTo>
                    <a:pt x="71565" y="148788"/>
                    <a:pt x="21983" y="140522"/>
                    <a:pt x="5456" y="223182"/>
                  </a:cubicBezTo>
                  <a:cubicBezTo>
                    <a:pt x="-9006" y="291377"/>
                    <a:pt x="5456" y="357505"/>
                    <a:pt x="46774" y="396768"/>
                  </a:cubicBezTo>
                  <a:cubicBezTo>
                    <a:pt x="65367" y="415367"/>
                    <a:pt x="94290" y="427766"/>
                    <a:pt x="112883" y="448431"/>
                  </a:cubicBezTo>
                  <a:cubicBezTo>
                    <a:pt x="187256" y="520758"/>
                    <a:pt x="123213" y="582754"/>
                    <a:pt x="71565" y="524891"/>
                  </a:cubicBezTo>
                  <a:cubicBezTo>
                    <a:pt x="59169" y="512492"/>
                    <a:pt x="55038" y="506293"/>
                    <a:pt x="46774" y="489761"/>
                  </a:cubicBezTo>
                  <a:cubicBezTo>
                    <a:pt x="40576" y="479428"/>
                    <a:pt x="36444" y="464963"/>
                    <a:pt x="30247" y="454630"/>
                  </a:cubicBezTo>
                  <a:cubicBezTo>
                    <a:pt x="-2808" y="498027"/>
                    <a:pt x="19917" y="526958"/>
                    <a:pt x="9588" y="524891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C3CF534-1294-00FC-4D4D-8512AF4491FB}"/>
                </a:ext>
              </a:extLst>
            </p:cNvPr>
            <p:cNvSpPr/>
            <p:nvPr/>
          </p:nvSpPr>
          <p:spPr>
            <a:xfrm>
              <a:off x="6244732" y="2142652"/>
              <a:ext cx="404918" cy="384885"/>
            </a:xfrm>
            <a:custGeom>
              <a:avLst/>
              <a:gdLst>
                <a:gd name="connsiteX0" fmla="*/ 22725 w 404918"/>
                <a:gd name="connsiteY0" fmla="*/ 10849 h 384885"/>
                <a:gd name="connsiteX1" fmla="*/ 0 w 404918"/>
                <a:gd name="connsiteY1" fmla="*/ 43913 h 384885"/>
                <a:gd name="connsiteX2" fmla="*/ 157009 w 404918"/>
                <a:gd name="connsiteY2" fmla="*/ 384886 h 384885"/>
                <a:gd name="connsiteX3" fmla="*/ 404918 w 404918"/>
                <a:gd name="connsiteY3" fmla="*/ 273295 h 384885"/>
                <a:gd name="connsiteX4" fmla="*/ 311952 w 404918"/>
                <a:gd name="connsiteY4" fmla="*/ 93509 h 384885"/>
                <a:gd name="connsiteX5" fmla="*/ 235514 w 404918"/>
                <a:gd name="connsiteY5" fmla="*/ 33581 h 384885"/>
                <a:gd name="connsiteX6" fmla="*/ 132218 w 404918"/>
                <a:gd name="connsiteY6" fmla="*/ 517 h 384885"/>
                <a:gd name="connsiteX7" fmla="*/ 72307 w 404918"/>
                <a:gd name="connsiteY7" fmla="*/ 2583 h 384885"/>
                <a:gd name="connsiteX8" fmla="*/ 22725 w 404918"/>
                <a:gd name="connsiteY8" fmla="*/ 10849 h 38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918" h="384885">
                  <a:moveTo>
                    <a:pt x="22725" y="10849"/>
                  </a:moveTo>
                  <a:cubicBezTo>
                    <a:pt x="16527" y="25315"/>
                    <a:pt x="8264" y="33581"/>
                    <a:pt x="0" y="43913"/>
                  </a:cubicBezTo>
                  <a:lnTo>
                    <a:pt x="157009" y="384886"/>
                  </a:lnTo>
                  <a:lnTo>
                    <a:pt x="404918" y="273295"/>
                  </a:lnTo>
                  <a:cubicBezTo>
                    <a:pt x="386325" y="221632"/>
                    <a:pt x="340875" y="124507"/>
                    <a:pt x="311952" y="93509"/>
                  </a:cubicBezTo>
                  <a:cubicBezTo>
                    <a:pt x="289227" y="68711"/>
                    <a:pt x="266502" y="50113"/>
                    <a:pt x="235514" y="33581"/>
                  </a:cubicBezTo>
                  <a:cubicBezTo>
                    <a:pt x="198327" y="12916"/>
                    <a:pt x="175602" y="10849"/>
                    <a:pt x="132218" y="517"/>
                  </a:cubicBezTo>
                  <a:cubicBezTo>
                    <a:pt x="109493" y="517"/>
                    <a:pt x="95032" y="-1550"/>
                    <a:pt x="72307" y="2583"/>
                  </a:cubicBezTo>
                  <a:cubicBezTo>
                    <a:pt x="55780" y="4650"/>
                    <a:pt x="35120" y="10849"/>
                    <a:pt x="22725" y="10849"/>
                  </a:cubicBezTo>
                  <a:close/>
                </a:path>
              </a:pathLst>
            </a:custGeom>
            <a:solidFill>
              <a:srgbClr val="9F09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BF356D9-90EA-80A5-F6C2-3CD11BAB35F3}"/>
                </a:ext>
              </a:extLst>
            </p:cNvPr>
            <p:cNvSpPr/>
            <p:nvPr/>
          </p:nvSpPr>
          <p:spPr>
            <a:xfrm>
              <a:off x="5002815" y="2124780"/>
              <a:ext cx="330733" cy="331312"/>
            </a:xfrm>
            <a:custGeom>
              <a:avLst/>
              <a:gdLst>
                <a:gd name="connsiteX0" fmla="*/ 142854 w 330733"/>
                <a:gd name="connsiteY0" fmla="*/ 1856 h 331312"/>
                <a:gd name="connsiteX1" fmla="*/ 2372 w 330733"/>
                <a:gd name="connsiteY1" fmla="*/ 194041 h 331312"/>
                <a:gd name="connsiteX2" fmla="*/ 194501 w 330733"/>
                <a:gd name="connsiteY2" fmla="*/ 328364 h 331312"/>
                <a:gd name="connsiteX3" fmla="*/ 328786 w 330733"/>
                <a:gd name="connsiteY3" fmla="*/ 140312 h 331312"/>
                <a:gd name="connsiteX4" fmla="*/ 142854 w 330733"/>
                <a:gd name="connsiteY4" fmla="*/ 1856 h 33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733" h="331312">
                  <a:moveTo>
                    <a:pt x="142854" y="1856"/>
                  </a:moveTo>
                  <a:cubicBezTo>
                    <a:pt x="58151" y="16322"/>
                    <a:pt x="-14156" y="88649"/>
                    <a:pt x="2372" y="194041"/>
                  </a:cubicBezTo>
                  <a:cubicBezTo>
                    <a:pt x="14767" y="274635"/>
                    <a:pt x="95338" y="346962"/>
                    <a:pt x="194501" y="328364"/>
                  </a:cubicBezTo>
                  <a:cubicBezTo>
                    <a:pt x="275072" y="313898"/>
                    <a:pt x="343247" y="239504"/>
                    <a:pt x="328786" y="140312"/>
                  </a:cubicBezTo>
                  <a:cubicBezTo>
                    <a:pt x="316390" y="59718"/>
                    <a:pt x="237885" y="-12609"/>
                    <a:pt x="142854" y="1856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61D6AD-25C6-D8CD-25BA-AA4B29F0326F}"/>
                </a:ext>
              </a:extLst>
            </p:cNvPr>
            <p:cNvSpPr/>
            <p:nvPr/>
          </p:nvSpPr>
          <p:spPr>
            <a:xfrm>
              <a:off x="5897966" y="2161767"/>
              <a:ext cx="532734" cy="812135"/>
            </a:xfrm>
            <a:custGeom>
              <a:avLst/>
              <a:gdLst>
                <a:gd name="connsiteX0" fmla="*/ 148439 w 532734"/>
                <a:gd name="connsiteY0" fmla="*/ 417433 h 812135"/>
                <a:gd name="connsiteX1" fmla="*/ 224878 w 532734"/>
                <a:gd name="connsiteY1" fmla="*/ 415367 h 812135"/>
                <a:gd name="connsiteX2" fmla="*/ 288921 w 532734"/>
                <a:gd name="connsiteY2" fmla="*/ 409167 h 812135"/>
                <a:gd name="connsiteX3" fmla="*/ 408744 w 532734"/>
                <a:gd name="connsiteY3" fmla="*/ 411234 h 812135"/>
                <a:gd name="connsiteX4" fmla="*/ 489314 w 532734"/>
                <a:gd name="connsiteY4" fmla="*/ 564155 h 812135"/>
                <a:gd name="connsiteX5" fmla="*/ 334371 w 532734"/>
                <a:gd name="connsiteY5" fmla="*/ 663347 h 812135"/>
                <a:gd name="connsiteX6" fmla="*/ 206285 w 532734"/>
                <a:gd name="connsiteY6" fmla="*/ 721209 h 812135"/>
                <a:gd name="connsiteX7" fmla="*/ 76132 w 532734"/>
                <a:gd name="connsiteY7" fmla="*/ 781138 h 812135"/>
                <a:gd name="connsiteX8" fmla="*/ 80264 w 532734"/>
                <a:gd name="connsiteY8" fmla="*/ 795603 h 812135"/>
                <a:gd name="connsiteX9" fmla="*/ 84396 w 532734"/>
                <a:gd name="connsiteY9" fmla="*/ 803869 h 812135"/>
                <a:gd name="connsiteX10" fmla="*/ 90594 w 532734"/>
                <a:gd name="connsiteY10" fmla="*/ 812135 h 812135"/>
                <a:gd name="connsiteX11" fmla="*/ 216614 w 532734"/>
                <a:gd name="connsiteY11" fmla="*/ 756340 h 812135"/>
                <a:gd name="connsiteX12" fmla="*/ 282723 w 532734"/>
                <a:gd name="connsiteY12" fmla="*/ 727409 h 812135"/>
                <a:gd name="connsiteX13" fmla="*/ 344701 w 532734"/>
                <a:gd name="connsiteY13" fmla="*/ 700544 h 812135"/>
                <a:gd name="connsiteX14" fmla="*/ 352964 w 532734"/>
                <a:gd name="connsiteY14" fmla="*/ 696411 h 812135"/>
                <a:gd name="connsiteX15" fmla="*/ 363294 w 532734"/>
                <a:gd name="connsiteY15" fmla="*/ 692278 h 812135"/>
                <a:gd name="connsiteX16" fmla="*/ 383953 w 532734"/>
                <a:gd name="connsiteY16" fmla="*/ 684012 h 812135"/>
                <a:gd name="connsiteX17" fmla="*/ 514105 w 532734"/>
                <a:gd name="connsiteY17" fmla="*/ 469096 h 812135"/>
                <a:gd name="connsiteX18" fmla="*/ 400480 w 532734"/>
                <a:gd name="connsiteY18" fmla="*/ 365771 h 812135"/>
                <a:gd name="connsiteX19" fmla="*/ 206285 w 532734"/>
                <a:gd name="connsiteY19" fmla="*/ 382303 h 812135"/>
                <a:gd name="connsiteX20" fmla="*/ 69935 w 532734"/>
                <a:gd name="connsiteY20" fmla="*/ 353372 h 812135"/>
                <a:gd name="connsiteX21" fmla="*/ 115385 w 532734"/>
                <a:gd name="connsiteY21" fmla="*/ 132256 h 812135"/>
                <a:gd name="connsiteX22" fmla="*/ 218680 w 532734"/>
                <a:gd name="connsiteY22" fmla="*/ 70261 h 812135"/>
                <a:gd name="connsiteX23" fmla="*/ 229010 w 532734"/>
                <a:gd name="connsiteY23" fmla="*/ 86793 h 812135"/>
                <a:gd name="connsiteX24" fmla="*/ 241405 w 532734"/>
                <a:gd name="connsiteY24" fmla="*/ 80594 h 812135"/>
                <a:gd name="connsiteX25" fmla="*/ 278592 w 532734"/>
                <a:gd name="connsiteY25" fmla="*/ 41330 h 812135"/>
                <a:gd name="connsiteX26" fmla="*/ 216614 w 532734"/>
                <a:gd name="connsiteY26" fmla="*/ 0 h 812135"/>
                <a:gd name="connsiteX27" fmla="*/ 193889 w 532734"/>
                <a:gd name="connsiteY27" fmla="*/ 8266 h 812135"/>
                <a:gd name="connsiteX28" fmla="*/ 202153 w 532734"/>
                <a:gd name="connsiteY28" fmla="*/ 35131 h 812135"/>
                <a:gd name="connsiteX29" fmla="*/ 12089 w 532734"/>
                <a:gd name="connsiteY29" fmla="*/ 210783 h 812135"/>
                <a:gd name="connsiteX30" fmla="*/ 148439 w 532734"/>
                <a:gd name="connsiteY30" fmla="*/ 417433 h 81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2734" h="812135">
                  <a:moveTo>
                    <a:pt x="148439" y="417433"/>
                  </a:moveTo>
                  <a:cubicBezTo>
                    <a:pt x="167032" y="415367"/>
                    <a:pt x="208351" y="415367"/>
                    <a:pt x="224878" y="415367"/>
                  </a:cubicBezTo>
                  <a:cubicBezTo>
                    <a:pt x="247603" y="417433"/>
                    <a:pt x="266196" y="413300"/>
                    <a:pt x="288921" y="409167"/>
                  </a:cubicBezTo>
                  <a:cubicBezTo>
                    <a:pt x="324042" y="400901"/>
                    <a:pt x="381887" y="382303"/>
                    <a:pt x="408744" y="411234"/>
                  </a:cubicBezTo>
                  <a:cubicBezTo>
                    <a:pt x="431469" y="415367"/>
                    <a:pt x="520303" y="500093"/>
                    <a:pt x="489314" y="564155"/>
                  </a:cubicBezTo>
                  <a:cubicBezTo>
                    <a:pt x="470721" y="603419"/>
                    <a:pt x="371557" y="655081"/>
                    <a:pt x="334371" y="663347"/>
                  </a:cubicBezTo>
                  <a:cubicBezTo>
                    <a:pt x="311646" y="679879"/>
                    <a:pt x="239339" y="704677"/>
                    <a:pt x="206285" y="721209"/>
                  </a:cubicBezTo>
                  <a:cubicBezTo>
                    <a:pt x="162901" y="741874"/>
                    <a:pt x="115385" y="758406"/>
                    <a:pt x="76132" y="781138"/>
                  </a:cubicBezTo>
                  <a:cubicBezTo>
                    <a:pt x="78198" y="787337"/>
                    <a:pt x="78198" y="789404"/>
                    <a:pt x="80264" y="795603"/>
                  </a:cubicBezTo>
                  <a:cubicBezTo>
                    <a:pt x="80264" y="797670"/>
                    <a:pt x="84396" y="801803"/>
                    <a:pt x="84396" y="803869"/>
                  </a:cubicBezTo>
                  <a:cubicBezTo>
                    <a:pt x="90594" y="812135"/>
                    <a:pt x="84396" y="805936"/>
                    <a:pt x="90594" y="812135"/>
                  </a:cubicBezTo>
                  <a:cubicBezTo>
                    <a:pt x="109187" y="810069"/>
                    <a:pt x="193889" y="766672"/>
                    <a:pt x="216614" y="756340"/>
                  </a:cubicBezTo>
                  <a:cubicBezTo>
                    <a:pt x="239339" y="748074"/>
                    <a:pt x="259998" y="737741"/>
                    <a:pt x="282723" y="727409"/>
                  </a:cubicBezTo>
                  <a:cubicBezTo>
                    <a:pt x="301317" y="719143"/>
                    <a:pt x="326107" y="706744"/>
                    <a:pt x="344701" y="700544"/>
                  </a:cubicBezTo>
                  <a:cubicBezTo>
                    <a:pt x="350898" y="694345"/>
                    <a:pt x="344701" y="700544"/>
                    <a:pt x="352964" y="696411"/>
                  </a:cubicBezTo>
                  <a:cubicBezTo>
                    <a:pt x="355030" y="694345"/>
                    <a:pt x="361228" y="692278"/>
                    <a:pt x="363294" y="692278"/>
                  </a:cubicBezTo>
                  <a:cubicBezTo>
                    <a:pt x="371557" y="688145"/>
                    <a:pt x="373623" y="688145"/>
                    <a:pt x="383953" y="684012"/>
                  </a:cubicBezTo>
                  <a:cubicBezTo>
                    <a:pt x="470721" y="642682"/>
                    <a:pt x="576083" y="584820"/>
                    <a:pt x="514105" y="469096"/>
                  </a:cubicBezTo>
                  <a:cubicBezTo>
                    <a:pt x="495512" y="433965"/>
                    <a:pt x="447996" y="378170"/>
                    <a:pt x="400480" y="365771"/>
                  </a:cubicBezTo>
                  <a:cubicBezTo>
                    <a:pt x="344701" y="349239"/>
                    <a:pt x="266196" y="380236"/>
                    <a:pt x="206285" y="382303"/>
                  </a:cubicBezTo>
                  <a:cubicBezTo>
                    <a:pt x="150505" y="378170"/>
                    <a:pt x="105055" y="382303"/>
                    <a:pt x="69935" y="353372"/>
                  </a:cubicBezTo>
                  <a:cubicBezTo>
                    <a:pt x="5891" y="301709"/>
                    <a:pt x="38946" y="192185"/>
                    <a:pt x="115385" y="132256"/>
                  </a:cubicBezTo>
                  <a:cubicBezTo>
                    <a:pt x="131912" y="119857"/>
                    <a:pt x="195955" y="74394"/>
                    <a:pt x="218680" y="70261"/>
                  </a:cubicBezTo>
                  <a:lnTo>
                    <a:pt x="229010" y="86793"/>
                  </a:lnTo>
                  <a:cubicBezTo>
                    <a:pt x="237273" y="90926"/>
                    <a:pt x="237273" y="86793"/>
                    <a:pt x="241405" y="80594"/>
                  </a:cubicBezTo>
                  <a:lnTo>
                    <a:pt x="278592" y="41330"/>
                  </a:lnTo>
                  <a:cubicBezTo>
                    <a:pt x="235207" y="28931"/>
                    <a:pt x="239339" y="18599"/>
                    <a:pt x="216614" y="0"/>
                  </a:cubicBezTo>
                  <a:lnTo>
                    <a:pt x="193889" y="8266"/>
                  </a:lnTo>
                  <a:lnTo>
                    <a:pt x="202153" y="35131"/>
                  </a:lnTo>
                  <a:cubicBezTo>
                    <a:pt x="125714" y="68195"/>
                    <a:pt x="41012" y="130190"/>
                    <a:pt x="12089" y="210783"/>
                  </a:cubicBezTo>
                  <a:cubicBezTo>
                    <a:pt x="-33361" y="338906"/>
                    <a:pt x="57539" y="421566"/>
                    <a:pt x="148439" y="417433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0E06A88-CAB3-D022-5FEC-39BDE7BF9519}"/>
                </a:ext>
              </a:extLst>
            </p:cNvPr>
            <p:cNvSpPr/>
            <p:nvPr/>
          </p:nvSpPr>
          <p:spPr>
            <a:xfrm>
              <a:off x="5544389" y="2942905"/>
              <a:ext cx="444170" cy="289310"/>
            </a:xfrm>
            <a:custGeom>
              <a:avLst/>
              <a:gdLst>
                <a:gd name="connsiteX0" fmla="*/ 332612 w 444170"/>
                <a:gd name="connsiteY0" fmla="*/ 22732 h 289310"/>
                <a:gd name="connsiteX1" fmla="*/ 107427 w 444170"/>
                <a:gd name="connsiteY1" fmla="*/ 72328 h 289310"/>
                <a:gd name="connsiteX2" fmla="*/ 0 w 444170"/>
                <a:gd name="connsiteY2" fmla="*/ 95059 h 289310"/>
                <a:gd name="connsiteX3" fmla="*/ 35120 w 444170"/>
                <a:gd name="connsiteY3" fmla="*/ 179786 h 289310"/>
                <a:gd name="connsiteX4" fmla="*/ 82636 w 444170"/>
                <a:gd name="connsiteY4" fmla="*/ 289310 h 289310"/>
                <a:gd name="connsiteX5" fmla="*/ 142548 w 444170"/>
                <a:gd name="connsiteY5" fmla="*/ 247980 h 289310"/>
                <a:gd name="connsiteX6" fmla="*/ 171471 w 444170"/>
                <a:gd name="connsiteY6" fmla="*/ 227315 h 289310"/>
                <a:gd name="connsiteX7" fmla="*/ 194196 w 444170"/>
                <a:gd name="connsiteY7" fmla="*/ 212850 h 289310"/>
                <a:gd name="connsiteX8" fmla="*/ 202459 w 444170"/>
                <a:gd name="connsiteY8" fmla="*/ 206650 h 289310"/>
                <a:gd name="connsiteX9" fmla="*/ 293359 w 444170"/>
                <a:gd name="connsiteY9" fmla="*/ 142589 h 289310"/>
                <a:gd name="connsiteX10" fmla="*/ 349139 w 444170"/>
                <a:gd name="connsiteY10" fmla="*/ 105392 h 289310"/>
                <a:gd name="connsiteX11" fmla="*/ 398721 w 444170"/>
                <a:gd name="connsiteY11" fmla="*/ 70261 h 289310"/>
                <a:gd name="connsiteX12" fmla="*/ 421446 w 444170"/>
                <a:gd name="connsiteY12" fmla="*/ 51663 h 289310"/>
                <a:gd name="connsiteX13" fmla="*/ 444171 w 444170"/>
                <a:gd name="connsiteY13" fmla="*/ 30998 h 289310"/>
                <a:gd name="connsiteX14" fmla="*/ 437973 w 444170"/>
                <a:gd name="connsiteY14" fmla="*/ 22732 h 289310"/>
                <a:gd name="connsiteX15" fmla="*/ 433841 w 444170"/>
                <a:gd name="connsiteY15" fmla="*/ 14466 h 289310"/>
                <a:gd name="connsiteX16" fmla="*/ 429709 w 444170"/>
                <a:gd name="connsiteY16" fmla="*/ 0 h 289310"/>
                <a:gd name="connsiteX17" fmla="*/ 332612 w 444170"/>
                <a:gd name="connsiteY17" fmla="*/ 22732 h 28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170" h="289310">
                  <a:moveTo>
                    <a:pt x="332612" y="22732"/>
                  </a:moveTo>
                  <a:cubicBezTo>
                    <a:pt x="305755" y="22732"/>
                    <a:pt x="142548" y="61995"/>
                    <a:pt x="107427" y="72328"/>
                  </a:cubicBezTo>
                  <a:lnTo>
                    <a:pt x="0" y="95059"/>
                  </a:lnTo>
                  <a:cubicBezTo>
                    <a:pt x="4132" y="119857"/>
                    <a:pt x="26857" y="154988"/>
                    <a:pt x="35120" y="179786"/>
                  </a:cubicBezTo>
                  <a:lnTo>
                    <a:pt x="82636" y="289310"/>
                  </a:lnTo>
                  <a:cubicBezTo>
                    <a:pt x="97098" y="283111"/>
                    <a:pt x="126021" y="258313"/>
                    <a:pt x="142548" y="247980"/>
                  </a:cubicBezTo>
                  <a:cubicBezTo>
                    <a:pt x="152877" y="241781"/>
                    <a:pt x="161141" y="235581"/>
                    <a:pt x="171471" y="227315"/>
                  </a:cubicBezTo>
                  <a:lnTo>
                    <a:pt x="194196" y="212850"/>
                  </a:lnTo>
                  <a:cubicBezTo>
                    <a:pt x="202459" y="206650"/>
                    <a:pt x="196261" y="210783"/>
                    <a:pt x="202459" y="206650"/>
                  </a:cubicBezTo>
                  <a:lnTo>
                    <a:pt x="293359" y="142589"/>
                  </a:lnTo>
                  <a:cubicBezTo>
                    <a:pt x="309887" y="132256"/>
                    <a:pt x="334677" y="111591"/>
                    <a:pt x="349139" y="105392"/>
                  </a:cubicBezTo>
                  <a:lnTo>
                    <a:pt x="398721" y="70261"/>
                  </a:lnTo>
                  <a:cubicBezTo>
                    <a:pt x="406984" y="64062"/>
                    <a:pt x="411116" y="59929"/>
                    <a:pt x="421446" y="51663"/>
                  </a:cubicBezTo>
                  <a:cubicBezTo>
                    <a:pt x="433841" y="45463"/>
                    <a:pt x="440039" y="45463"/>
                    <a:pt x="444171" y="30998"/>
                  </a:cubicBezTo>
                  <a:cubicBezTo>
                    <a:pt x="437973" y="24798"/>
                    <a:pt x="444171" y="30998"/>
                    <a:pt x="437973" y="22732"/>
                  </a:cubicBezTo>
                  <a:cubicBezTo>
                    <a:pt x="437973" y="20665"/>
                    <a:pt x="433841" y="16532"/>
                    <a:pt x="433841" y="14466"/>
                  </a:cubicBezTo>
                  <a:cubicBezTo>
                    <a:pt x="431775" y="8266"/>
                    <a:pt x="431775" y="6200"/>
                    <a:pt x="429709" y="0"/>
                  </a:cubicBezTo>
                  <a:lnTo>
                    <a:pt x="332612" y="22732"/>
                  </a:lnTo>
                  <a:close/>
                </a:path>
              </a:pathLst>
            </a:custGeom>
            <a:solidFill>
              <a:srgbClr val="4A5B6D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06707FD-85D4-9912-DE3A-7673F9424043}"/>
                </a:ext>
              </a:extLst>
            </p:cNvPr>
            <p:cNvSpPr/>
            <p:nvPr/>
          </p:nvSpPr>
          <p:spPr>
            <a:xfrm>
              <a:off x="5478205" y="2519484"/>
              <a:ext cx="245702" cy="247497"/>
            </a:xfrm>
            <a:custGeom>
              <a:avLst/>
              <a:gdLst>
                <a:gd name="connsiteX0" fmla="*/ 101304 w 245702"/>
                <a:gd name="connsiteY0" fmla="*/ 1854 h 247497"/>
                <a:gd name="connsiteX1" fmla="*/ 142622 w 245702"/>
                <a:gd name="connsiteY1" fmla="*/ 245701 h 247497"/>
                <a:gd name="connsiteX2" fmla="*/ 243852 w 245702"/>
                <a:gd name="connsiteY2" fmla="*/ 101046 h 247497"/>
                <a:gd name="connsiteX3" fmla="*/ 101304 w 245702"/>
                <a:gd name="connsiteY3" fmla="*/ 1854 h 24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02" h="247497">
                  <a:moveTo>
                    <a:pt x="101304" y="1854"/>
                  </a:moveTo>
                  <a:cubicBezTo>
                    <a:pt x="-57771" y="30785"/>
                    <a:pt x="-18519" y="270499"/>
                    <a:pt x="142622" y="245701"/>
                  </a:cubicBezTo>
                  <a:cubicBezTo>
                    <a:pt x="204599" y="235369"/>
                    <a:pt x="256247" y="175440"/>
                    <a:pt x="243852" y="101046"/>
                  </a:cubicBezTo>
                  <a:cubicBezTo>
                    <a:pt x="233522" y="41117"/>
                    <a:pt x="173611" y="-10545"/>
                    <a:pt x="101304" y="1854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D28344A-FF4C-87D5-45EE-BBDE9ADA475C}"/>
                </a:ext>
              </a:extLst>
            </p:cNvPr>
            <p:cNvSpPr/>
            <p:nvPr/>
          </p:nvSpPr>
          <p:spPr>
            <a:xfrm>
              <a:off x="4935559" y="2700064"/>
              <a:ext cx="246666" cy="245420"/>
            </a:xfrm>
            <a:custGeom>
              <a:avLst/>
              <a:gdLst>
                <a:gd name="connsiteX0" fmla="*/ 98550 w 246666"/>
                <a:gd name="connsiteY0" fmla="*/ 3127 h 245420"/>
                <a:gd name="connsiteX1" fmla="*/ 3518 w 246666"/>
                <a:gd name="connsiteY1" fmla="*/ 149848 h 245420"/>
                <a:gd name="connsiteX2" fmla="*/ 243163 w 246666"/>
                <a:gd name="connsiteY2" fmla="*/ 96119 h 245420"/>
                <a:gd name="connsiteX3" fmla="*/ 98550 w 246666"/>
                <a:gd name="connsiteY3" fmla="*/ 3127 h 24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66" h="245420">
                  <a:moveTo>
                    <a:pt x="98550" y="3127"/>
                  </a:moveTo>
                  <a:cubicBezTo>
                    <a:pt x="30375" y="17592"/>
                    <a:pt x="-13010" y="79587"/>
                    <a:pt x="3518" y="149848"/>
                  </a:cubicBezTo>
                  <a:cubicBezTo>
                    <a:pt x="38638" y="306902"/>
                    <a:pt x="278284" y="257306"/>
                    <a:pt x="243163" y="96119"/>
                  </a:cubicBezTo>
                  <a:cubicBezTo>
                    <a:pt x="230768" y="38257"/>
                    <a:pt x="170856" y="-13406"/>
                    <a:pt x="98550" y="3127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419134E-9D34-79E8-49F5-60F9D57AAFC3}"/>
                </a:ext>
              </a:extLst>
            </p:cNvPr>
            <p:cNvSpPr/>
            <p:nvPr/>
          </p:nvSpPr>
          <p:spPr>
            <a:xfrm>
              <a:off x="6155898" y="2573001"/>
              <a:ext cx="237871" cy="252113"/>
            </a:xfrm>
            <a:custGeom>
              <a:avLst/>
              <a:gdLst>
                <a:gd name="connsiteX0" fmla="*/ 2066 w 237871"/>
                <a:gd name="connsiteY0" fmla="*/ 80594 h 252113"/>
                <a:gd name="connsiteX1" fmla="*/ 76439 w 237871"/>
                <a:gd name="connsiteY1" fmla="*/ 252113 h 252113"/>
                <a:gd name="connsiteX2" fmla="*/ 231382 w 237871"/>
                <a:gd name="connsiteY2" fmla="*/ 152921 h 252113"/>
                <a:gd name="connsiteX3" fmla="*/ 150811 w 237871"/>
                <a:gd name="connsiteY3" fmla="*/ 0 h 252113"/>
                <a:gd name="connsiteX4" fmla="*/ 0 w 237871"/>
                <a:gd name="connsiteY4" fmla="*/ 72328 h 252113"/>
                <a:gd name="connsiteX5" fmla="*/ 2066 w 237871"/>
                <a:gd name="connsiteY5" fmla="*/ 80594 h 25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871" h="252113">
                  <a:moveTo>
                    <a:pt x="2066" y="80594"/>
                  </a:moveTo>
                  <a:lnTo>
                    <a:pt x="76439" y="252113"/>
                  </a:lnTo>
                  <a:cubicBezTo>
                    <a:pt x="113625" y="243847"/>
                    <a:pt x="212789" y="192185"/>
                    <a:pt x="231382" y="152921"/>
                  </a:cubicBezTo>
                  <a:cubicBezTo>
                    <a:pt x="262371" y="88860"/>
                    <a:pt x="173536" y="4133"/>
                    <a:pt x="150811" y="0"/>
                  </a:cubicBezTo>
                  <a:cubicBezTo>
                    <a:pt x="138416" y="12399"/>
                    <a:pt x="26857" y="53729"/>
                    <a:pt x="0" y="72328"/>
                  </a:cubicBezTo>
                  <a:lnTo>
                    <a:pt x="2066" y="80594"/>
                  </a:lnTo>
                  <a:close/>
                </a:path>
              </a:pathLst>
            </a:custGeom>
            <a:solidFill>
              <a:srgbClr val="FFC5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35D1A60-05D3-D6D2-C342-FD1BC46D8BE3}"/>
                </a:ext>
              </a:extLst>
            </p:cNvPr>
            <p:cNvSpPr/>
            <p:nvPr/>
          </p:nvSpPr>
          <p:spPr>
            <a:xfrm>
              <a:off x="5668955" y="3622633"/>
              <a:ext cx="163364" cy="165136"/>
            </a:xfrm>
            <a:custGeom>
              <a:avLst/>
              <a:gdLst>
                <a:gd name="connsiteX0" fmla="*/ 26246 w 163364"/>
                <a:gd name="connsiteY0" fmla="*/ 22883 h 165136"/>
                <a:gd name="connsiteX1" fmla="*/ 1455 w 163364"/>
                <a:gd name="connsiteY1" fmla="*/ 62146 h 165136"/>
                <a:gd name="connsiteX2" fmla="*/ 1455 w 163364"/>
                <a:gd name="connsiteY2" fmla="*/ 117942 h 165136"/>
                <a:gd name="connsiteX3" fmla="*/ 17982 w 163364"/>
                <a:gd name="connsiteY3" fmla="*/ 136540 h 165136"/>
                <a:gd name="connsiteX4" fmla="*/ 160530 w 163364"/>
                <a:gd name="connsiteY4" fmla="*/ 103476 h 165136"/>
                <a:gd name="connsiteX5" fmla="*/ 26246 w 163364"/>
                <a:gd name="connsiteY5" fmla="*/ 22883 h 16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364" h="165136">
                  <a:moveTo>
                    <a:pt x="26246" y="22883"/>
                  </a:moveTo>
                  <a:cubicBezTo>
                    <a:pt x="15916" y="22883"/>
                    <a:pt x="3521" y="51814"/>
                    <a:pt x="1455" y="62146"/>
                  </a:cubicBezTo>
                  <a:cubicBezTo>
                    <a:pt x="-2677" y="84878"/>
                    <a:pt x="3521" y="97277"/>
                    <a:pt x="1455" y="117942"/>
                  </a:cubicBezTo>
                  <a:cubicBezTo>
                    <a:pt x="11784" y="122075"/>
                    <a:pt x="5587" y="122075"/>
                    <a:pt x="17982" y="136540"/>
                  </a:cubicBezTo>
                  <a:cubicBezTo>
                    <a:pt x="65498" y="188203"/>
                    <a:pt x="146069" y="165471"/>
                    <a:pt x="160530" y="103476"/>
                  </a:cubicBezTo>
                  <a:cubicBezTo>
                    <a:pt x="181189" y="20816"/>
                    <a:pt x="84091" y="-32913"/>
                    <a:pt x="26246" y="22883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C7ED911-4AE9-0472-4599-0E53387B30AB}"/>
                </a:ext>
              </a:extLst>
            </p:cNvPr>
            <p:cNvSpPr/>
            <p:nvPr/>
          </p:nvSpPr>
          <p:spPr>
            <a:xfrm>
              <a:off x="5775597" y="3335272"/>
              <a:ext cx="165778" cy="164200"/>
            </a:xfrm>
            <a:custGeom>
              <a:avLst/>
              <a:gdLst>
                <a:gd name="connsiteX0" fmla="*/ 174 w 165778"/>
                <a:gd name="connsiteY0" fmla="*/ 89128 h 164200"/>
                <a:gd name="connsiteX1" fmla="*/ 93140 w 165778"/>
                <a:gd name="connsiteY1" fmla="*/ 163522 h 164200"/>
                <a:gd name="connsiteX2" fmla="*/ 165447 w 165778"/>
                <a:gd name="connsiteY2" fmla="*/ 72596 h 164200"/>
                <a:gd name="connsiteX3" fmla="*/ 174 w 165778"/>
                <a:gd name="connsiteY3" fmla="*/ 89128 h 16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78" h="164200">
                  <a:moveTo>
                    <a:pt x="174" y="89128"/>
                  </a:moveTo>
                  <a:cubicBezTo>
                    <a:pt x="4306" y="132524"/>
                    <a:pt x="45624" y="169721"/>
                    <a:pt x="93140" y="163522"/>
                  </a:cubicBezTo>
                  <a:cubicBezTo>
                    <a:pt x="134458" y="159389"/>
                    <a:pt x="169579" y="120125"/>
                    <a:pt x="165447" y="72596"/>
                  </a:cubicBezTo>
                  <a:cubicBezTo>
                    <a:pt x="155118" y="-30729"/>
                    <a:pt x="-6023" y="-22463"/>
                    <a:pt x="174" y="89128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4D5D093-C935-6F00-13E1-C9E5E09B76B8}"/>
                </a:ext>
              </a:extLst>
            </p:cNvPr>
            <p:cNvSpPr/>
            <p:nvPr/>
          </p:nvSpPr>
          <p:spPr>
            <a:xfrm>
              <a:off x="5100331" y="2559095"/>
              <a:ext cx="164355" cy="164684"/>
            </a:xfrm>
            <a:custGeom>
              <a:avLst/>
              <a:gdLst>
                <a:gd name="connsiteX0" fmla="*/ 163094 w 164355"/>
                <a:gd name="connsiteY0" fmla="*/ 65568 h 164684"/>
                <a:gd name="connsiteX1" fmla="*/ 130040 w 164355"/>
                <a:gd name="connsiteY1" fmla="*/ 13906 h 164684"/>
                <a:gd name="connsiteX2" fmla="*/ 22612 w 164355"/>
                <a:gd name="connsiteY2" fmla="*/ 24238 h 164684"/>
                <a:gd name="connsiteX3" fmla="*/ 14349 w 164355"/>
                <a:gd name="connsiteY3" fmla="*/ 131696 h 164684"/>
                <a:gd name="connsiteX4" fmla="*/ 163094 w 164355"/>
                <a:gd name="connsiteY4" fmla="*/ 65568 h 16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55" h="164684">
                  <a:moveTo>
                    <a:pt x="163094" y="65568"/>
                  </a:moveTo>
                  <a:cubicBezTo>
                    <a:pt x="154831" y="30438"/>
                    <a:pt x="144501" y="32504"/>
                    <a:pt x="130040" y="13906"/>
                  </a:cubicBezTo>
                  <a:cubicBezTo>
                    <a:pt x="107315" y="7706"/>
                    <a:pt x="65997" y="-19158"/>
                    <a:pt x="22612" y="24238"/>
                  </a:cubicBezTo>
                  <a:cubicBezTo>
                    <a:pt x="-113" y="46970"/>
                    <a:pt x="-10442" y="98632"/>
                    <a:pt x="14349" y="131696"/>
                  </a:cubicBezTo>
                  <a:cubicBezTo>
                    <a:pt x="63931" y="195758"/>
                    <a:pt x="177556" y="162694"/>
                    <a:pt x="163094" y="65568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B634174-A911-2A85-B43F-7F656B90B272}"/>
                </a:ext>
              </a:extLst>
            </p:cNvPr>
            <p:cNvSpPr/>
            <p:nvPr/>
          </p:nvSpPr>
          <p:spPr>
            <a:xfrm>
              <a:off x="6088097" y="1860058"/>
              <a:ext cx="195887" cy="233514"/>
            </a:xfrm>
            <a:custGeom>
              <a:avLst/>
              <a:gdLst>
                <a:gd name="connsiteX0" fmla="*/ 26483 w 195887"/>
                <a:gd name="connsiteY0" fmla="*/ 221116 h 233514"/>
                <a:gd name="connsiteX1" fmla="*/ 173162 w 195887"/>
                <a:gd name="connsiteY1" fmla="*/ 210783 h 233514"/>
                <a:gd name="connsiteX2" fmla="*/ 185558 w 195887"/>
                <a:gd name="connsiteY2" fmla="*/ 233515 h 233514"/>
                <a:gd name="connsiteX3" fmla="*/ 191756 w 195887"/>
                <a:gd name="connsiteY3" fmla="*/ 227315 h 233514"/>
                <a:gd name="connsiteX4" fmla="*/ 195887 w 195887"/>
                <a:gd name="connsiteY4" fmla="*/ 219049 h 233514"/>
                <a:gd name="connsiteX5" fmla="*/ 162833 w 195887"/>
                <a:gd name="connsiteY5" fmla="*/ 140522 h 233514"/>
                <a:gd name="connsiteX6" fmla="*/ 150437 w 195887"/>
                <a:gd name="connsiteY6" fmla="*/ 121924 h 233514"/>
                <a:gd name="connsiteX7" fmla="*/ 148372 w 195887"/>
                <a:gd name="connsiteY7" fmla="*/ 111591 h 233514"/>
                <a:gd name="connsiteX8" fmla="*/ 142174 w 195887"/>
                <a:gd name="connsiteY8" fmla="*/ 101259 h 233514"/>
                <a:gd name="connsiteX9" fmla="*/ 115317 w 195887"/>
                <a:gd name="connsiteY9" fmla="*/ 35131 h 233514"/>
                <a:gd name="connsiteX10" fmla="*/ 100856 w 195887"/>
                <a:gd name="connsiteY10" fmla="*/ 0 h 233514"/>
                <a:gd name="connsiteX11" fmla="*/ 22351 w 195887"/>
                <a:gd name="connsiteY11" fmla="*/ 95059 h 233514"/>
                <a:gd name="connsiteX12" fmla="*/ 12021 w 195887"/>
                <a:gd name="connsiteY12" fmla="*/ 190118 h 233514"/>
                <a:gd name="connsiteX13" fmla="*/ 26483 w 195887"/>
                <a:gd name="connsiteY13" fmla="*/ 221116 h 23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887" h="233514">
                  <a:moveTo>
                    <a:pt x="26483" y="221116"/>
                  </a:moveTo>
                  <a:cubicBezTo>
                    <a:pt x="55406" y="161187"/>
                    <a:pt x="135976" y="154988"/>
                    <a:pt x="173162" y="210783"/>
                  </a:cubicBezTo>
                  <a:cubicBezTo>
                    <a:pt x="179360" y="219049"/>
                    <a:pt x="181426" y="227315"/>
                    <a:pt x="185558" y="233515"/>
                  </a:cubicBezTo>
                  <a:cubicBezTo>
                    <a:pt x="187624" y="233515"/>
                    <a:pt x="191756" y="227315"/>
                    <a:pt x="191756" y="227315"/>
                  </a:cubicBezTo>
                  <a:cubicBezTo>
                    <a:pt x="195887" y="221116"/>
                    <a:pt x="193822" y="225249"/>
                    <a:pt x="195887" y="219049"/>
                  </a:cubicBezTo>
                  <a:cubicBezTo>
                    <a:pt x="187624" y="202517"/>
                    <a:pt x="164899" y="154988"/>
                    <a:pt x="162833" y="140522"/>
                  </a:cubicBezTo>
                  <a:cubicBezTo>
                    <a:pt x="156635" y="136389"/>
                    <a:pt x="154569" y="130190"/>
                    <a:pt x="150437" y="121924"/>
                  </a:cubicBezTo>
                  <a:cubicBezTo>
                    <a:pt x="148372" y="115724"/>
                    <a:pt x="148372" y="115724"/>
                    <a:pt x="148372" y="111591"/>
                  </a:cubicBezTo>
                  <a:cubicBezTo>
                    <a:pt x="144240" y="103325"/>
                    <a:pt x="150437" y="109525"/>
                    <a:pt x="142174" y="101259"/>
                  </a:cubicBezTo>
                  <a:lnTo>
                    <a:pt x="115317" y="35131"/>
                  </a:lnTo>
                  <a:cubicBezTo>
                    <a:pt x="109119" y="24798"/>
                    <a:pt x="100856" y="14466"/>
                    <a:pt x="100856" y="0"/>
                  </a:cubicBezTo>
                  <a:cubicBezTo>
                    <a:pt x="63669" y="10333"/>
                    <a:pt x="38878" y="55796"/>
                    <a:pt x="22351" y="95059"/>
                  </a:cubicBezTo>
                  <a:cubicBezTo>
                    <a:pt x="-6572" y="161187"/>
                    <a:pt x="-4506" y="152921"/>
                    <a:pt x="12021" y="190118"/>
                  </a:cubicBezTo>
                  <a:cubicBezTo>
                    <a:pt x="22351" y="212850"/>
                    <a:pt x="14087" y="210783"/>
                    <a:pt x="26483" y="221116"/>
                  </a:cubicBezTo>
                  <a:close/>
                </a:path>
              </a:pathLst>
            </a:custGeom>
            <a:solidFill>
              <a:srgbClr val="C61616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7F67E3C0-B8F5-0295-30E2-44D05E7BCBA3}"/>
                </a:ext>
              </a:extLst>
            </p:cNvPr>
            <p:cNvSpPr/>
            <p:nvPr/>
          </p:nvSpPr>
          <p:spPr>
            <a:xfrm>
              <a:off x="4686459" y="3409739"/>
              <a:ext cx="164099" cy="165515"/>
            </a:xfrm>
            <a:custGeom>
              <a:avLst/>
              <a:gdLst>
                <a:gd name="connsiteX0" fmla="*/ 77016 w 164099"/>
                <a:gd name="connsiteY0" fmla="*/ 165515 h 165515"/>
                <a:gd name="connsiteX1" fmla="*/ 157587 w 164099"/>
                <a:gd name="connsiteY1" fmla="*/ 41525 h 165515"/>
                <a:gd name="connsiteX2" fmla="*/ 89412 w 164099"/>
                <a:gd name="connsiteY2" fmla="*/ 195 h 165515"/>
                <a:gd name="connsiteX3" fmla="*/ 15039 w 164099"/>
                <a:gd name="connsiteY3" fmla="*/ 37392 h 165515"/>
                <a:gd name="connsiteX4" fmla="*/ 8841 w 164099"/>
                <a:gd name="connsiteY4" fmla="*/ 120052 h 165515"/>
                <a:gd name="connsiteX5" fmla="*/ 77016 w 164099"/>
                <a:gd name="connsiteY5" fmla="*/ 165515 h 1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099" h="165515">
                  <a:moveTo>
                    <a:pt x="77016" y="165515"/>
                  </a:moveTo>
                  <a:cubicBezTo>
                    <a:pt x="149323" y="165515"/>
                    <a:pt x="178246" y="107653"/>
                    <a:pt x="157587" y="41525"/>
                  </a:cubicBezTo>
                  <a:cubicBezTo>
                    <a:pt x="143125" y="29126"/>
                    <a:pt x="132796" y="2262"/>
                    <a:pt x="89412" y="195"/>
                  </a:cubicBezTo>
                  <a:cubicBezTo>
                    <a:pt x="56357" y="-1871"/>
                    <a:pt x="29500" y="12594"/>
                    <a:pt x="15039" y="37392"/>
                  </a:cubicBezTo>
                  <a:cubicBezTo>
                    <a:pt x="-1488" y="60124"/>
                    <a:pt x="-5620" y="91121"/>
                    <a:pt x="8841" y="120052"/>
                  </a:cubicBezTo>
                  <a:cubicBezTo>
                    <a:pt x="21237" y="144850"/>
                    <a:pt x="43962" y="159316"/>
                    <a:pt x="77016" y="165515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07946DD-44AB-7357-2472-80E993D5305D}"/>
                </a:ext>
              </a:extLst>
            </p:cNvPr>
            <p:cNvSpPr/>
            <p:nvPr/>
          </p:nvSpPr>
          <p:spPr>
            <a:xfrm>
              <a:off x="4656328" y="3133803"/>
              <a:ext cx="147870" cy="149294"/>
            </a:xfrm>
            <a:custGeom>
              <a:avLst/>
              <a:gdLst>
                <a:gd name="connsiteX0" fmla="*/ 55499 w 147870"/>
                <a:gd name="connsiteY0" fmla="*/ 3353 h 149294"/>
                <a:gd name="connsiteX1" fmla="*/ 94751 w 147870"/>
                <a:gd name="connsiteY1" fmla="*/ 145941 h 149294"/>
                <a:gd name="connsiteX2" fmla="*/ 55499 w 147870"/>
                <a:gd name="connsiteY2" fmla="*/ 3353 h 14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870" h="149294">
                  <a:moveTo>
                    <a:pt x="55499" y="3353"/>
                  </a:moveTo>
                  <a:cubicBezTo>
                    <a:pt x="-41599" y="30217"/>
                    <a:pt x="-281" y="172806"/>
                    <a:pt x="94751" y="145941"/>
                  </a:cubicBezTo>
                  <a:cubicBezTo>
                    <a:pt x="187717" y="119077"/>
                    <a:pt x="148465" y="-23512"/>
                    <a:pt x="55499" y="3353"/>
                  </a:cubicBezTo>
                  <a:close/>
                </a:path>
              </a:pathLst>
            </a:custGeom>
            <a:solidFill>
              <a:srgbClr val="FDE429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4F7B651D-2E57-8F59-22FA-3886303FB4D8}"/>
                </a:ext>
              </a:extLst>
            </p:cNvPr>
            <p:cNvSpPr/>
            <p:nvPr/>
          </p:nvSpPr>
          <p:spPr>
            <a:xfrm>
              <a:off x="5277977" y="2771878"/>
              <a:ext cx="147321" cy="149665"/>
            </a:xfrm>
            <a:custGeom>
              <a:avLst/>
              <a:gdLst>
                <a:gd name="connsiteX0" fmla="*/ 53623 w 147321"/>
                <a:gd name="connsiteY0" fmla="*/ 3640 h 149665"/>
                <a:gd name="connsiteX1" fmla="*/ 94941 w 147321"/>
                <a:gd name="connsiteY1" fmla="*/ 146228 h 149665"/>
                <a:gd name="connsiteX2" fmla="*/ 144523 w 147321"/>
                <a:gd name="connsiteY2" fmla="*/ 55302 h 149665"/>
                <a:gd name="connsiteX3" fmla="*/ 53623 w 147321"/>
                <a:gd name="connsiteY3" fmla="*/ 3640 h 14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21" h="149665">
                  <a:moveTo>
                    <a:pt x="53623" y="3640"/>
                  </a:moveTo>
                  <a:cubicBezTo>
                    <a:pt x="-43475" y="34637"/>
                    <a:pt x="4041" y="173093"/>
                    <a:pt x="94941" y="146228"/>
                  </a:cubicBezTo>
                  <a:cubicBezTo>
                    <a:pt x="125930" y="137962"/>
                    <a:pt x="156918" y="100765"/>
                    <a:pt x="144523" y="55302"/>
                  </a:cubicBezTo>
                  <a:cubicBezTo>
                    <a:pt x="136259" y="20172"/>
                    <a:pt x="99073" y="-10826"/>
                    <a:pt x="53623" y="3640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987B1EC-5E02-BFD4-8E2F-7766D0FDFAF6}"/>
                </a:ext>
              </a:extLst>
            </p:cNvPr>
            <p:cNvSpPr/>
            <p:nvPr/>
          </p:nvSpPr>
          <p:spPr>
            <a:xfrm>
              <a:off x="5651816" y="2904881"/>
              <a:ext cx="225184" cy="110351"/>
            </a:xfrm>
            <a:custGeom>
              <a:avLst/>
              <a:gdLst>
                <a:gd name="connsiteX0" fmla="*/ 0 w 225184"/>
                <a:gd name="connsiteY0" fmla="*/ 110351 h 110351"/>
                <a:gd name="connsiteX1" fmla="*/ 225184 w 225184"/>
                <a:gd name="connsiteY1" fmla="*/ 60755 h 110351"/>
                <a:gd name="connsiteX2" fmla="*/ 171471 w 225184"/>
                <a:gd name="connsiteY2" fmla="*/ 11159 h 110351"/>
                <a:gd name="connsiteX3" fmla="*/ 88834 w 225184"/>
                <a:gd name="connsiteY3" fmla="*/ 4960 h 110351"/>
                <a:gd name="connsiteX4" fmla="*/ 0 w 225184"/>
                <a:gd name="connsiteY4" fmla="*/ 110351 h 11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4" h="110351">
                  <a:moveTo>
                    <a:pt x="0" y="110351"/>
                  </a:moveTo>
                  <a:cubicBezTo>
                    <a:pt x="35120" y="100019"/>
                    <a:pt x="198327" y="60755"/>
                    <a:pt x="225184" y="60755"/>
                  </a:cubicBezTo>
                  <a:cubicBezTo>
                    <a:pt x="218986" y="40090"/>
                    <a:pt x="192130" y="19425"/>
                    <a:pt x="171471" y="11159"/>
                  </a:cubicBezTo>
                  <a:cubicBezTo>
                    <a:pt x="146680" y="-1240"/>
                    <a:pt x="117757" y="-3306"/>
                    <a:pt x="88834" y="4960"/>
                  </a:cubicBezTo>
                  <a:cubicBezTo>
                    <a:pt x="43384" y="17359"/>
                    <a:pt x="6198" y="56622"/>
                    <a:pt x="0" y="110351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2BADE02C-D66B-FF1D-CFA9-FD446D7A1157}"/>
                </a:ext>
              </a:extLst>
            </p:cNvPr>
            <p:cNvSpPr/>
            <p:nvPr/>
          </p:nvSpPr>
          <p:spPr>
            <a:xfrm>
              <a:off x="6125548" y="2054554"/>
              <a:ext cx="130133" cy="127632"/>
            </a:xfrm>
            <a:custGeom>
              <a:avLst/>
              <a:gdLst>
                <a:gd name="connsiteX0" fmla="*/ 61339 w 130133"/>
                <a:gd name="connsiteY0" fmla="*/ 51417 h 127632"/>
                <a:gd name="connsiteX1" fmla="*/ 81998 w 130133"/>
                <a:gd name="connsiteY1" fmla="*/ 86548 h 127632"/>
                <a:gd name="connsiteX2" fmla="*/ 51009 w 130133"/>
                <a:gd name="connsiteY2" fmla="*/ 36952 h 127632"/>
                <a:gd name="connsiteX3" fmla="*/ 61339 w 130133"/>
                <a:gd name="connsiteY3" fmla="*/ 51417 h 127632"/>
                <a:gd name="connsiteX4" fmla="*/ 1427 w 130133"/>
                <a:gd name="connsiteY4" fmla="*/ 76215 h 127632"/>
                <a:gd name="connsiteX5" fmla="*/ 129514 w 130133"/>
                <a:gd name="connsiteY5" fmla="*/ 51417 h 127632"/>
                <a:gd name="connsiteX6" fmla="*/ 1427 w 130133"/>
                <a:gd name="connsiteY6" fmla="*/ 76215 h 12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33" h="127632">
                  <a:moveTo>
                    <a:pt x="61339" y="51417"/>
                  </a:moveTo>
                  <a:cubicBezTo>
                    <a:pt x="73734" y="78282"/>
                    <a:pt x="75800" y="72082"/>
                    <a:pt x="81998" y="86548"/>
                  </a:cubicBezTo>
                  <a:cubicBezTo>
                    <a:pt x="61339" y="72082"/>
                    <a:pt x="55141" y="63816"/>
                    <a:pt x="51009" y="36952"/>
                  </a:cubicBezTo>
                  <a:lnTo>
                    <a:pt x="61339" y="51417"/>
                  </a:lnTo>
                  <a:close/>
                  <a:moveTo>
                    <a:pt x="1427" y="76215"/>
                  </a:moveTo>
                  <a:cubicBezTo>
                    <a:pt x="17954" y="156809"/>
                    <a:pt x="139843" y="138211"/>
                    <a:pt x="129514" y="51417"/>
                  </a:cubicBezTo>
                  <a:cubicBezTo>
                    <a:pt x="117118" y="-29176"/>
                    <a:pt x="-15100" y="-10578"/>
                    <a:pt x="1427" y="76215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0C364A3B-EE2D-3B54-B574-3737BEE8E043}"/>
                </a:ext>
              </a:extLst>
            </p:cNvPr>
            <p:cNvSpPr/>
            <p:nvPr/>
          </p:nvSpPr>
          <p:spPr>
            <a:xfrm>
              <a:off x="6364510" y="3710219"/>
              <a:ext cx="114326" cy="114757"/>
            </a:xfrm>
            <a:custGeom>
              <a:avLst/>
              <a:gdLst>
                <a:gd name="connsiteX0" fmla="*/ 41363 w 114326"/>
                <a:gd name="connsiteY0" fmla="*/ 3491 h 114757"/>
                <a:gd name="connsiteX1" fmla="*/ 76484 w 114326"/>
                <a:gd name="connsiteY1" fmla="*/ 110949 h 114757"/>
                <a:gd name="connsiteX2" fmla="*/ 111604 w 114326"/>
                <a:gd name="connsiteY2" fmla="*/ 38622 h 114757"/>
                <a:gd name="connsiteX3" fmla="*/ 41363 w 114326"/>
                <a:gd name="connsiteY3" fmla="*/ 3491 h 11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26" h="114757">
                  <a:moveTo>
                    <a:pt x="41363" y="3491"/>
                  </a:moveTo>
                  <a:cubicBezTo>
                    <a:pt x="-37142" y="32422"/>
                    <a:pt x="8308" y="135747"/>
                    <a:pt x="76484" y="110949"/>
                  </a:cubicBezTo>
                  <a:cubicBezTo>
                    <a:pt x="101274" y="102683"/>
                    <a:pt x="121934" y="71686"/>
                    <a:pt x="111604" y="38622"/>
                  </a:cubicBezTo>
                  <a:cubicBezTo>
                    <a:pt x="103340" y="13824"/>
                    <a:pt x="72352" y="-8908"/>
                    <a:pt x="41363" y="3491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09165743-65A5-8888-47F5-55786F29C1B6}"/>
                </a:ext>
              </a:extLst>
            </p:cNvPr>
            <p:cNvSpPr/>
            <p:nvPr/>
          </p:nvSpPr>
          <p:spPr>
            <a:xfrm>
              <a:off x="6165161" y="3311496"/>
              <a:ext cx="113114" cy="115365"/>
            </a:xfrm>
            <a:custGeom>
              <a:avLst/>
              <a:gdLst>
                <a:gd name="connsiteX0" fmla="*/ 46516 w 113114"/>
                <a:gd name="connsiteY0" fmla="*/ 1312 h 115365"/>
                <a:gd name="connsiteX1" fmla="*/ 73373 w 113114"/>
                <a:gd name="connsiteY1" fmla="*/ 112904 h 115365"/>
                <a:gd name="connsiteX2" fmla="*/ 46516 w 113114"/>
                <a:gd name="connsiteY2" fmla="*/ 1312 h 1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114" h="115365">
                  <a:moveTo>
                    <a:pt x="46516" y="1312"/>
                  </a:moveTo>
                  <a:cubicBezTo>
                    <a:pt x="-31988" y="17844"/>
                    <a:pt x="-3066" y="133569"/>
                    <a:pt x="73373" y="112904"/>
                  </a:cubicBezTo>
                  <a:cubicBezTo>
                    <a:pt x="137416" y="96372"/>
                    <a:pt x="120889" y="-13153"/>
                    <a:pt x="46516" y="1312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59ACEA7-13C4-B96A-004D-4BCA1D00A225}"/>
                </a:ext>
              </a:extLst>
            </p:cNvPr>
            <p:cNvSpPr/>
            <p:nvPr/>
          </p:nvSpPr>
          <p:spPr>
            <a:xfrm>
              <a:off x="6106316" y="2032389"/>
              <a:ext cx="169025" cy="170707"/>
            </a:xfrm>
            <a:custGeom>
              <a:avLst/>
              <a:gdLst>
                <a:gd name="connsiteX0" fmla="*/ 20659 w 169025"/>
                <a:gd name="connsiteY0" fmla="*/ 98380 h 170707"/>
                <a:gd name="connsiteX1" fmla="*/ 148746 w 169025"/>
                <a:gd name="connsiteY1" fmla="*/ 73582 h 170707"/>
                <a:gd name="connsiteX2" fmla="*/ 20659 w 169025"/>
                <a:gd name="connsiteY2" fmla="*/ 98380 h 170707"/>
                <a:gd name="connsiteX3" fmla="*/ 8264 w 169025"/>
                <a:gd name="connsiteY3" fmla="*/ 48784 h 170707"/>
                <a:gd name="connsiteX4" fmla="*/ 0 w 169025"/>
                <a:gd name="connsiteY4" fmla="*/ 88047 h 170707"/>
                <a:gd name="connsiteX5" fmla="*/ 8264 w 169025"/>
                <a:gd name="connsiteY5" fmla="*/ 129377 h 170707"/>
                <a:gd name="connsiteX6" fmla="*/ 70241 w 169025"/>
                <a:gd name="connsiteY6" fmla="*/ 170707 h 170707"/>
                <a:gd name="connsiteX7" fmla="*/ 138416 w 169025"/>
                <a:gd name="connsiteY7" fmla="*/ 154175 h 170707"/>
                <a:gd name="connsiteX8" fmla="*/ 161141 w 169025"/>
                <a:gd name="connsiteY8" fmla="*/ 121111 h 170707"/>
                <a:gd name="connsiteX9" fmla="*/ 167339 w 169025"/>
                <a:gd name="connsiteY9" fmla="*/ 61183 h 170707"/>
                <a:gd name="connsiteX10" fmla="*/ 154943 w 169025"/>
                <a:gd name="connsiteY10" fmla="*/ 38451 h 170707"/>
                <a:gd name="connsiteX11" fmla="*/ 8264 w 169025"/>
                <a:gd name="connsiteY11" fmla="*/ 48784 h 17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025" h="170707">
                  <a:moveTo>
                    <a:pt x="20659" y="98380"/>
                  </a:moveTo>
                  <a:cubicBezTo>
                    <a:pt x="4132" y="11587"/>
                    <a:pt x="136350" y="-7012"/>
                    <a:pt x="148746" y="73582"/>
                  </a:cubicBezTo>
                  <a:cubicBezTo>
                    <a:pt x="159075" y="160375"/>
                    <a:pt x="37186" y="178973"/>
                    <a:pt x="20659" y="98380"/>
                  </a:cubicBezTo>
                  <a:close/>
                  <a:moveTo>
                    <a:pt x="8264" y="48784"/>
                  </a:moveTo>
                  <a:cubicBezTo>
                    <a:pt x="0" y="59116"/>
                    <a:pt x="0" y="69449"/>
                    <a:pt x="0" y="88047"/>
                  </a:cubicBezTo>
                  <a:cubicBezTo>
                    <a:pt x="0" y="110779"/>
                    <a:pt x="6198" y="114912"/>
                    <a:pt x="8264" y="129377"/>
                  </a:cubicBezTo>
                  <a:cubicBezTo>
                    <a:pt x="30989" y="147976"/>
                    <a:pt x="26857" y="158308"/>
                    <a:pt x="70241" y="170707"/>
                  </a:cubicBezTo>
                  <a:cubicBezTo>
                    <a:pt x="105361" y="170707"/>
                    <a:pt x="113625" y="164508"/>
                    <a:pt x="138416" y="154175"/>
                  </a:cubicBezTo>
                  <a:cubicBezTo>
                    <a:pt x="146680" y="143843"/>
                    <a:pt x="154943" y="135577"/>
                    <a:pt x="161141" y="121111"/>
                  </a:cubicBezTo>
                  <a:cubicBezTo>
                    <a:pt x="171471" y="102513"/>
                    <a:pt x="169405" y="83914"/>
                    <a:pt x="167339" y="61183"/>
                  </a:cubicBezTo>
                  <a:cubicBezTo>
                    <a:pt x="163207" y="54983"/>
                    <a:pt x="161141" y="46717"/>
                    <a:pt x="154943" y="38451"/>
                  </a:cubicBezTo>
                  <a:cubicBezTo>
                    <a:pt x="117757" y="-17344"/>
                    <a:pt x="37186" y="-11145"/>
                    <a:pt x="8264" y="48784"/>
                  </a:cubicBezTo>
                  <a:close/>
                </a:path>
              </a:pathLst>
            </a:custGeom>
            <a:solidFill>
              <a:srgbClr val="FFC5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2C18046-A64D-5317-B348-5BEF58EC0CBD}"/>
                </a:ext>
              </a:extLst>
            </p:cNvPr>
            <p:cNvSpPr/>
            <p:nvPr/>
          </p:nvSpPr>
          <p:spPr>
            <a:xfrm>
              <a:off x="6046405" y="2557394"/>
              <a:ext cx="260304" cy="96200"/>
            </a:xfrm>
            <a:custGeom>
              <a:avLst/>
              <a:gdLst>
                <a:gd name="connsiteX0" fmla="*/ 0 w 260304"/>
                <a:gd name="connsiteY0" fmla="*/ 21807 h 96200"/>
                <a:gd name="connsiteX1" fmla="*/ 4132 w 260304"/>
                <a:gd name="connsiteY1" fmla="*/ 23873 h 96200"/>
                <a:gd name="connsiteX2" fmla="*/ 6198 w 260304"/>
                <a:gd name="connsiteY2" fmla="*/ 23873 h 96200"/>
                <a:gd name="connsiteX3" fmla="*/ 37186 w 260304"/>
                <a:gd name="connsiteY3" fmla="*/ 25940 h 96200"/>
                <a:gd name="connsiteX4" fmla="*/ 78505 w 260304"/>
                <a:gd name="connsiteY4" fmla="*/ 25940 h 96200"/>
                <a:gd name="connsiteX5" fmla="*/ 111559 w 260304"/>
                <a:gd name="connsiteY5" fmla="*/ 96201 h 96200"/>
                <a:gd name="connsiteX6" fmla="*/ 109493 w 260304"/>
                <a:gd name="connsiteY6" fmla="*/ 87935 h 96200"/>
                <a:gd name="connsiteX7" fmla="*/ 260305 w 260304"/>
                <a:gd name="connsiteY7" fmla="*/ 15607 h 96200"/>
                <a:gd name="connsiteX8" fmla="*/ 140482 w 260304"/>
                <a:gd name="connsiteY8" fmla="*/ 13541 h 96200"/>
                <a:gd name="connsiteX9" fmla="*/ 76439 w 260304"/>
                <a:gd name="connsiteY9" fmla="*/ 19740 h 96200"/>
                <a:gd name="connsiteX10" fmla="*/ 0 w 260304"/>
                <a:gd name="connsiteY10" fmla="*/ 21807 h 9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304" h="96200">
                  <a:moveTo>
                    <a:pt x="0" y="21807"/>
                  </a:moveTo>
                  <a:cubicBezTo>
                    <a:pt x="2066" y="21807"/>
                    <a:pt x="2066" y="21807"/>
                    <a:pt x="4132" y="23873"/>
                  </a:cubicBezTo>
                  <a:cubicBezTo>
                    <a:pt x="4132" y="23873"/>
                    <a:pt x="6198" y="23873"/>
                    <a:pt x="6198" y="23873"/>
                  </a:cubicBezTo>
                  <a:lnTo>
                    <a:pt x="37186" y="25940"/>
                  </a:lnTo>
                  <a:cubicBezTo>
                    <a:pt x="53714" y="25940"/>
                    <a:pt x="64043" y="23873"/>
                    <a:pt x="78505" y="25940"/>
                  </a:cubicBezTo>
                  <a:lnTo>
                    <a:pt x="111559" y="96201"/>
                  </a:lnTo>
                  <a:lnTo>
                    <a:pt x="109493" y="87935"/>
                  </a:lnTo>
                  <a:cubicBezTo>
                    <a:pt x="136350" y="69336"/>
                    <a:pt x="247909" y="28006"/>
                    <a:pt x="260305" y="15607"/>
                  </a:cubicBezTo>
                  <a:cubicBezTo>
                    <a:pt x="233448" y="-13324"/>
                    <a:pt x="175602" y="5275"/>
                    <a:pt x="140482" y="13541"/>
                  </a:cubicBezTo>
                  <a:cubicBezTo>
                    <a:pt x="117757" y="17674"/>
                    <a:pt x="99164" y="21807"/>
                    <a:pt x="76439" y="19740"/>
                  </a:cubicBezTo>
                  <a:cubicBezTo>
                    <a:pt x="59911" y="19740"/>
                    <a:pt x="18593" y="19740"/>
                    <a:pt x="0" y="21807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DD8AEE8C-A327-F4E5-6156-B43203C79400}"/>
                </a:ext>
              </a:extLst>
            </p:cNvPr>
            <p:cNvSpPr/>
            <p:nvPr/>
          </p:nvSpPr>
          <p:spPr>
            <a:xfrm>
              <a:off x="6230271" y="1891055"/>
              <a:ext cx="183866" cy="109524"/>
            </a:xfrm>
            <a:custGeom>
              <a:avLst/>
              <a:gdLst>
                <a:gd name="connsiteX0" fmla="*/ 0 w 183866"/>
                <a:gd name="connsiteY0" fmla="*/ 70261 h 109524"/>
                <a:gd name="connsiteX1" fmla="*/ 6198 w 183866"/>
                <a:gd name="connsiteY1" fmla="*/ 80594 h 109524"/>
                <a:gd name="connsiteX2" fmla="*/ 8264 w 183866"/>
                <a:gd name="connsiteY2" fmla="*/ 90926 h 109524"/>
                <a:gd name="connsiteX3" fmla="*/ 20659 w 183866"/>
                <a:gd name="connsiteY3" fmla="*/ 109525 h 109524"/>
                <a:gd name="connsiteX4" fmla="*/ 183866 w 183866"/>
                <a:gd name="connsiteY4" fmla="*/ 35131 h 109524"/>
                <a:gd name="connsiteX5" fmla="*/ 169405 w 183866"/>
                <a:gd name="connsiteY5" fmla="*/ 0 h 109524"/>
                <a:gd name="connsiteX6" fmla="*/ 0 w 183866"/>
                <a:gd name="connsiteY6" fmla="*/ 70261 h 10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866" h="109524">
                  <a:moveTo>
                    <a:pt x="0" y="70261"/>
                  </a:moveTo>
                  <a:cubicBezTo>
                    <a:pt x="8264" y="78527"/>
                    <a:pt x="2066" y="72328"/>
                    <a:pt x="6198" y="80594"/>
                  </a:cubicBezTo>
                  <a:cubicBezTo>
                    <a:pt x="6198" y="84727"/>
                    <a:pt x="6198" y="84727"/>
                    <a:pt x="8264" y="90926"/>
                  </a:cubicBezTo>
                  <a:cubicBezTo>
                    <a:pt x="12395" y="99192"/>
                    <a:pt x="14461" y="105392"/>
                    <a:pt x="20659" y="109525"/>
                  </a:cubicBezTo>
                  <a:lnTo>
                    <a:pt x="183866" y="35131"/>
                  </a:lnTo>
                  <a:cubicBezTo>
                    <a:pt x="183866" y="22732"/>
                    <a:pt x="177668" y="10333"/>
                    <a:pt x="169405" y="0"/>
                  </a:cubicBezTo>
                  <a:cubicBezTo>
                    <a:pt x="146680" y="0"/>
                    <a:pt x="22725" y="68195"/>
                    <a:pt x="0" y="70261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F13FD5E-B6D5-36D8-E01C-597BFB55D9B1}"/>
                </a:ext>
              </a:extLst>
            </p:cNvPr>
            <p:cNvSpPr/>
            <p:nvPr/>
          </p:nvSpPr>
          <p:spPr>
            <a:xfrm>
              <a:off x="6188953" y="1752600"/>
              <a:ext cx="192129" cy="142588"/>
            </a:xfrm>
            <a:custGeom>
              <a:avLst/>
              <a:gdLst>
                <a:gd name="connsiteX0" fmla="*/ 0 w 192129"/>
                <a:gd name="connsiteY0" fmla="*/ 107458 h 142588"/>
                <a:gd name="connsiteX1" fmla="*/ 14461 w 192129"/>
                <a:gd name="connsiteY1" fmla="*/ 142589 h 142588"/>
                <a:gd name="connsiteX2" fmla="*/ 107427 w 192129"/>
                <a:gd name="connsiteY2" fmla="*/ 78527 h 142588"/>
                <a:gd name="connsiteX3" fmla="*/ 154943 w 192129"/>
                <a:gd name="connsiteY3" fmla="*/ 43397 h 142588"/>
                <a:gd name="connsiteX4" fmla="*/ 192130 w 192129"/>
                <a:gd name="connsiteY4" fmla="*/ 0 h 142588"/>
                <a:gd name="connsiteX5" fmla="*/ 169405 w 192129"/>
                <a:gd name="connsiteY5" fmla="*/ 0 h 142588"/>
                <a:gd name="connsiteX6" fmla="*/ 84702 w 192129"/>
                <a:gd name="connsiteY6" fmla="*/ 53729 h 142588"/>
                <a:gd name="connsiteX7" fmla="*/ 0 w 192129"/>
                <a:gd name="connsiteY7" fmla="*/ 107458 h 14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129" h="142588">
                  <a:moveTo>
                    <a:pt x="0" y="107458"/>
                  </a:moveTo>
                  <a:cubicBezTo>
                    <a:pt x="0" y="121924"/>
                    <a:pt x="8264" y="132256"/>
                    <a:pt x="14461" y="142589"/>
                  </a:cubicBezTo>
                  <a:cubicBezTo>
                    <a:pt x="41318" y="126057"/>
                    <a:pt x="78505" y="86793"/>
                    <a:pt x="107427" y="78527"/>
                  </a:cubicBezTo>
                  <a:cubicBezTo>
                    <a:pt x="146680" y="66128"/>
                    <a:pt x="138416" y="82660"/>
                    <a:pt x="154943" y="43397"/>
                  </a:cubicBezTo>
                  <a:cubicBezTo>
                    <a:pt x="163207" y="22732"/>
                    <a:pt x="181800" y="18599"/>
                    <a:pt x="192130" y="0"/>
                  </a:cubicBezTo>
                  <a:lnTo>
                    <a:pt x="169405" y="0"/>
                  </a:lnTo>
                  <a:cubicBezTo>
                    <a:pt x="161141" y="12399"/>
                    <a:pt x="101230" y="43397"/>
                    <a:pt x="84702" y="53729"/>
                  </a:cubicBezTo>
                  <a:cubicBezTo>
                    <a:pt x="70241" y="61995"/>
                    <a:pt x="4132" y="101259"/>
                    <a:pt x="0" y="107458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63598E2C-DAB0-2209-4FF3-62768120A822}"/>
                </a:ext>
              </a:extLst>
            </p:cNvPr>
            <p:cNvSpPr/>
            <p:nvPr/>
          </p:nvSpPr>
          <p:spPr>
            <a:xfrm>
              <a:off x="6267457" y="2062575"/>
              <a:ext cx="109493" cy="90926"/>
            </a:xfrm>
            <a:custGeom>
              <a:avLst/>
              <a:gdLst>
                <a:gd name="connsiteX0" fmla="*/ 16527 w 109493"/>
                <a:gd name="connsiteY0" fmla="*/ 16532 h 90926"/>
                <a:gd name="connsiteX1" fmla="*/ 12395 w 109493"/>
                <a:gd name="connsiteY1" fmla="*/ 24798 h 90926"/>
                <a:gd name="connsiteX2" fmla="*/ 6198 w 109493"/>
                <a:gd name="connsiteY2" fmla="*/ 30998 h 90926"/>
                <a:gd name="connsiteX3" fmla="*/ 0 w 109493"/>
                <a:gd name="connsiteY3" fmla="*/ 90926 h 90926"/>
                <a:gd name="connsiteX4" fmla="*/ 49582 w 109493"/>
                <a:gd name="connsiteY4" fmla="*/ 82660 h 90926"/>
                <a:gd name="connsiteX5" fmla="*/ 109493 w 109493"/>
                <a:gd name="connsiteY5" fmla="*/ 80594 h 90926"/>
                <a:gd name="connsiteX6" fmla="*/ 70241 w 109493"/>
                <a:gd name="connsiteY6" fmla="*/ 0 h 90926"/>
                <a:gd name="connsiteX7" fmla="*/ 16527 w 109493"/>
                <a:gd name="connsiteY7" fmla="*/ 16532 h 9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93" h="90926">
                  <a:moveTo>
                    <a:pt x="16527" y="16532"/>
                  </a:moveTo>
                  <a:cubicBezTo>
                    <a:pt x="14461" y="22732"/>
                    <a:pt x="16527" y="18599"/>
                    <a:pt x="12395" y="24798"/>
                  </a:cubicBezTo>
                  <a:cubicBezTo>
                    <a:pt x="12395" y="24798"/>
                    <a:pt x="8264" y="30998"/>
                    <a:pt x="6198" y="30998"/>
                  </a:cubicBezTo>
                  <a:cubicBezTo>
                    <a:pt x="8264" y="53729"/>
                    <a:pt x="10330" y="72328"/>
                    <a:pt x="0" y="90926"/>
                  </a:cubicBezTo>
                  <a:cubicBezTo>
                    <a:pt x="12395" y="90926"/>
                    <a:pt x="33055" y="84727"/>
                    <a:pt x="49582" y="82660"/>
                  </a:cubicBezTo>
                  <a:cubicBezTo>
                    <a:pt x="72307" y="78527"/>
                    <a:pt x="86768" y="80594"/>
                    <a:pt x="109493" y="80594"/>
                  </a:cubicBezTo>
                  <a:cubicBezTo>
                    <a:pt x="95032" y="59929"/>
                    <a:pt x="84702" y="18599"/>
                    <a:pt x="70241" y="0"/>
                  </a:cubicBezTo>
                  <a:cubicBezTo>
                    <a:pt x="51648" y="0"/>
                    <a:pt x="35120" y="18599"/>
                    <a:pt x="16527" y="16532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CF8B9FA7-034E-88F2-3ECE-0B8B73ECC799}"/>
                </a:ext>
              </a:extLst>
            </p:cNvPr>
            <p:cNvSpPr/>
            <p:nvPr/>
          </p:nvSpPr>
          <p:spPr>
            <a:xfrm>
              <a:off x="4760055" y="2418636"/>
              <a:ext cx="82344" cy="83415"/>
            </a:xfrm>
            <a:custGeom>
              <a:avLst/>
              <a:gdLst>
                <a:gd name="connsiteX0" fmla="*/ 28211 w 82344"/>
                <a:gd name="connsiteY0" fmla="*/ 3510 h 83415"/>
                <a:gd name="connsiteX1" fmla="*/ 3420 w 82344"/>
                <a:gd name="connsiteY1" fmla="*/ 57239 h 83415"/>
                <a:gd name="connsiteX2" fmla="*/ 57133 w 82344"/>
                <a:gd name="connsiteY2" fmla="*/ 79970 h 83415"/>
                <a:gd name="connsiteX3" fmla="*/ 28211 w 82344"/>
                <a:gd name="connsiteY3" fmla="*/ 3510 h 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44" h="83415">
                  <a:moveTo>
                    <a:pt x="28211" y="3510"/>
                  </a:moveTo>
                  <a:cubicBezTo>
                    <a:pt x="7551" y="13842"/>
                    <a:pt x="-6910" y="30374"/>
                    <a:pt x="3420" y="57239"/>
                  </a:cubicBezTo>
                  <a:cubicBezTo>
                    <a:pt x="9617" y="75837"/>
                    <a:pt x="34408" y="90303"/>
                    <a:pt x="57133" y="79970"/>
                  </a:cubicBezTo>
                  <a:cubicBezTo>
                    <a:pt x="106715" y="59305"/>
                    <a:pt x="75726" y="-17155"/>
                    <a:pt x="28211" y="351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F6733647-02DD-726D-6007-501C430FC4B8}"/>
                </a:ext>
              </a:extLst>
            </p:cNvPr>
            <p:cNvSpPr/>
            <p:nvPr/>
          </p:nvSpPr>
          <p:spPr>
            <a:xfrm>
              <a:off x="4801211" y="2927906"/>
              <a:ext cx="85530" cy="80953"/>
            </a:xfrm>
            <a:custGeom>
              <a:avLst/>
              <a:gdLst>
                <a:gd name="connsiteX0" fmla="*/ 82086 w 85530"/>
                <a:gd name="connsiteY0" fmla="*/ 56328 h 80953"/>
                <a:gd name="connsiteX1" fmla="*/ 59361 w 85530"/>
                <a:gd name="connsiteY1" fmla="*/ 2599 h 80953"/>
                <a:gd name="connsiteX2" fmla="*/ 3582 w 85530"/>
                <a:gd name="connsiteY2" fmla="*/ 23264 h 80953"/>
                <a:gd name="connsiteX3" fmla="*/ 82086 w 85530"/>
                <a:gd name="connsiteY3" fmla="*/ 56328 h 8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30" h="80953">
                  <a:moveTo>
                    <a:pt x="82086" y="56328"/>
                  </a:moveTo>
                  <a:cubicBezTo>
                    <a:pt x="92416" y="35663"/>
                    <a:pt x="77955" y="10865"/>
                    <a:pt x="59361" y="2599"/>
                  </a:cubicBezTo>
                  <a:cubicBezTo>
                    <a:pt x="38702" y="-3600"/>
                    <a:pt x="13911" y="533"/>
                    <a:pt x="3582" y="23264"/>
                  </a:cubicBezTo>
                  <a:cubicBezTo>
                    <a:pt x="-17077" y="76993"/>
                    <a:pt x="57296" y="103858"/>
                    <a:pt x="82086" y="56328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C10AB476-FC99-3D08-DF59-0BC41611CE51}"/>
                </a:ext>
              </a:extLst>
            </p:cNvPr>
            <p:cNvSpPr/>
            <p:nvPr/>
          </p:nvSpPr>
          <p:spPr>
            <a:xfrm>
              <a:off x="6090563" y="3389205"/>
              <a:ext cx="82018" cy="84109"/>
            </a:xfrm>
            <a:custGeom>
              <a:avLst/>
              <a:gdLst>
                <a:gd name="connsiteX0" fmla="*/ 30215 w 82018"/>
                <a:gd name="connsiteY0" fmla="*/ 2130 h 84109"/>
                <a:gd name="connsiteX1" fmla="*/ 50874 w 82018"/>
                <a:gd name="connsiteY1" fmla="*/ 82724 h 84109"/>
                <a:gd name="connsiteX2" fmla="*/ 30215 w 82018"/>
                <a:gd name="connsiteY2" fmla="*/ 2130 h 8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18" h="84109">
                  <a:moveTo>
                    <a:pt x="30215" y="2130"/>
                  </a:moveTo>
                  <a:cubicBezTo>
                    <a:pt x="-23499" y="20729"/>
                    <a:pt x="1292" y="95123"/>
                    <a:pt x="50874" y="82724"/>
                  </a:cubicBezTo>
                  <a:cubicBezTo>
                    <a:pt x="102522" y="70325"/>
                    <a:pt x="85995" y="-14402"/>
                    <a:pt x="30215" y="213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12E43208-BDC3-41D2-9E3F-944F36968360}"/>
                </a:ext>
              </a:extLst>
            </p:cNvPr>
            <p:cNvSpPr/>
            <p:nvPr/>
          </p:nvSpPr>
          <p:spPr>
            <a:xfrm>
              <a:off x="5555592" y="2835729"/>
              <a:ext cx="81818" cy="82410"/>
            </a:xfrm>
            <a:custGeom>
              <a:avLst/>
              <a:gdLst>
                <a:gd name="connsiteX0" fmla="*/ 28049 w 81818"/>
                <a:gd name="connsiteY0" fmla="*/ 3850 h 82410"/>
                <a:gd name="connsiteX1" fmla="*/ 54906 w 81818"/>
                <a:gd name="connsiteY1" fmla="*/ 80311 h 82410"/>
                <a:gd name="connsiteX2" fmla="*/ 28049 w 81818"/>
                <a:gd name="connsiteY2" fmla="*/ 3850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18" h="82410">
                  <a:moveTo>
                    <a:pt x="28049" y="3850"/>
                  </a:moveTo>
                  <a:cubicBezTo>
                    <a:pt x="-27731" y="30715"/>
                    <a:pt x="9456" y="94777"/>
                    <a:pt x="54906" y="80311"/>
                  </a:cubicBezTo>
                  <a:cubicBezTo>
                    <a:pt x="104488" y="65845"/>
                    <a:pt x="79697" y="-18881"/>
                    <a:pt x="28049" y="385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BC9F58FC-EE70-8C15-39C5-9D20102941AF}"/>
                </a:ext>
              </a:extLst>
            </p:cNvPr>
            <p:cNvSpPr/>
            <p:nvPr/>
          </p:nvSpPr>
          <p:spPr>
            <a:xfrm>
              <a:off x="6101403" y="3820793"/>
              <a:ext cx="83511" cy="79729"/>
            </a:xfrm>
            <a:custGeom>
              <a:avLst/>
              <a:gdLst>
                <a:gd name="connsiteX0" fmla="*/ 13177 w 83511"/>
                <a:gd name="connsiteY0" fmla="*/ 6574 h 79729"/>
                <a:gd name="connsiteX1" fmla="*/ 2847 w 83511"/>
                <a:gd name="connsiteY1" fmla="*/ 56170 h 79729"/>
                <a:gd name="connsiteX2" fmla="*/ 81352 w 83511"/>
                <a:gd name="connsiteY2" fmla="*/ 52037 h 79729"/>
                <a:gd name="connsiteX3" fmla="*/ 13177 w 83511"/>
                <a:gd name="connsiteY3" fmla="*/ 6574 h 7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11" h="79729">
                  <a:moveTo>
                    <a:pt x="13177" y="6574"/>
                  </a:moveTo>
                  <a:cubicBezTo>
                    <a:pt x="782" y="21040"/>
                    <a:pt x="-3350" y="31372"/>
                    <a:pt x="2847" y="56170"/>
                  </a:cubicBezTo>
                  <a:cubicBezTo>
                    <a:pt x="23507" y="89234"/>
                    <a:pt x="71022" y="87168"/>
                    <a:pt x="81352" y="52037"/>
                  </a:cubicBezTo>
                  <a:cubicBezTo>
                    <a:pt x="93747" y="4508"/>
                    <a:pt x="50363" y="-9958"/>
                    <a:pt x="13177" y="6574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F73E6955-CC1A-6C29-92D6-9D0DCEC9D2E4}"/>
                </a:ext>
              </a:extLst>
            </p:cNvPr>
            <p:cNvSpPr/>
            <p:nvPr/>
          </p:nvSpPr>
          <p:spPr>
            <a:xfrm>
              <a:off x="5112403" y="2996163"/>
              <a:ext cx="82076" cy="80923"/>
            </a:xfrm>
            <a:custGeom>
              <a:avLst/>
              <a:gdLst>
                <a:gd name="connsiteX0" fmla="*/ 4342 w 82076"/>
                <a:gd name="connsiteY0" fmla="*/ 23202 h 80923"/>
                <a:gd name="connsiteX1" fmla="*/ 72517 w 82076"/>
                <a:gd name="connsiteY1" fmla="*/ 12870 h 80923"/>
                <a:gd name="connsiteX2" fmla="*/ 4342 w 82076"/>
                <a:gd name="connsiteY2" fmla="*/ 23202 h 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76" h="80923">
                  <a:moveTo>
                    <a:pt x="4342" y="23202"/>
                  </a:moveTo>
                  <a:cubicBezTo>
                    <a:pt x="-26647" y="103796"/>
                    <a:pt x="120033" y="99663"/>
                    <a:pt x="72517" y="12870"/>
                  </a:cubicBezTo>
                  <a:cubicBezTo>
                    <a:pt x="45660" y="-5729"/>
                    <a:pt x="22935" y="-5729"/>
                    <a:pt x="4342" y="23202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624F96-DFC5-4918-1C3E-4E949E482E2B}"/>
                </a:ext>
              </a:extLst>
            </p:cNvPr>
            <p:cNvSpPr/>
            <p:nvPr/>
          </p:nvSpPr>
          <p:spPr>
            <a:xfrm>
              <a:off x="5234502" y="3141289"/>
              <a:ext cx="87378" cy="268645"/>
            </a:xfrm>
            <a:custGeom>
              <a:avLst/>
              <a:gdLst>
                <a:gd name="connsiteX0" fmla="*/ 0 w 87378"/>
                <a:gd name="connsiteY0" fmla="*/ 179786 h 268645"/>
                <a:gd name="connsiteX1" fmla="*/ 8264 w 87378"/>
                <a:gd name="connsiteY1" fmla="*/ 231448 h 268645"/>
                <a:gd name="connsiteX2" fmla="*/ 26857 w 87378"/>
                <a:gd name="connsiteY2" fmla="*/ 268645 h 268645"/>
                <a:gd name="connsiteX3" fmla="*/ 26857 w 87378"/>
                <a:gd name="connsiteY3" fmla="*/ 237648 h 268645"/>
                <a:gd name="connsiteX4" fmla="*/ 86768 w 87378"/>
                <a:gd name="connsiteY4" fmla="*/ 0 h 268645"/>
                <a:gd name="connsiteX5" fmla="*/ 68175 w 87378"/>
                <a:gd name="connsiteY5" fmla="*/ 47530 h 268645"/>
                <a:gd name="connsiteX6" fmla="*/ 24791 w 87378"/>
                <a:gd name="connsiteY6" fmla="*/ 134323 h 268645"/>
                <a:gd name="connsiteX7" fmla="*/ 0 w 87378"/>
                <a:gd name="connsiteY7" fmla="*/ 179786 h 26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268645">
                  <a:moveTo>
                    <a:pt x="0" y="179786"/>
                  </a:moveTo>
                  <a:cubicBezTo>
                    <a:pt x="6198" y="196318"/>
                    <a:pt x="4132" y="212850"/>
                    <a:pt x="8264" y="231448"/>
                  </a:cubicBezTo>
                  <a:cubicBezTo>
                    <a:pt x="12395" y="250047"/>
                    <a:pt x="18593" y="254180"/>
                    <a:pt x="26857" y="268645"/>
                  </a:cubicBezTo>
                  <a:lnTo>
                    <a:pt x="26857" y="237648"/>
                  </a:lnTo>
                  <a:cubicBezTo>
                    <a:pt x="16527" y="150855"/>
                    <a:pt x="95032" y="107458"/>
                    <a:pt x="86768" y="0"/>
                  </a:cubicBezTo>
                  <a:cubicBezTo>
                    <a:pt x="78505" y="14466"/>
                    <a:pt x="74373" y="33064"/>
                    <a:pt x="68175" y="47530"/>
                  </a:cubicBezTo>
                  <a:cubicBezTo>
                    <a:pt x="55780" y="80594"/>
                    <a:pt x="43384" y="105392"/>
                    <a:pt x="24791" y="134323"/>
                  </a:cubicBezTo>
                  <a:cubicBezTo>
                    <a:pt x="8264" y="161187"/>
                    <a:pt x="10330" y="171520"/>
                    <a:pt x="0" y="179786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D7C07D44-E209-75FB-945A-4EA75C666EC6}"/>
                </a:ext>
              </a:extLst>
            </p:cNvPr>
            <p:cNvSpPr/>
            <p:nvPr/>
          </p:nvSpPr>
          <p:spPr>
            <a:xfrm>
              <a:off x="4618021" y="3863277"/>
              <a:ext cx="81624" cy="80623"/>
            </a:xfrm>
            <a:custGeom>
              <a:avLst/>
              <a:gdLst>
                <a:gd name="connsiteX0" fmla="*/ 19433 w 81624"/>
                <a:gd name="connsiteY0" fmla="*/ 3354 h 80623"/>
                <a:gd name="connsiteX1" fmla="*/ 77279 w 81624"/>
                <a:gd name="connsiteY1" fmla="*/ 59149 h 80623"/>
                <a:gd name="connsiteX2" fmla="*/ 19433 w 81624"/>
                <a:gd name="connsiteY2" fmla="*/ 3354 h 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624" h="80623">
                  <a:moveTo>
                    <a:pt x="19433" y="3354"/>
                  </a:moveTo>
                  <a:cubicBezTo>
                    <a:pt x="-36347" y="55016"/>
                    <a:pt x="42158" y="112878"/>
                    <a:pt x="77279" y="59149"/>
                  </a:cubicBezTo>
                  <a:cubicBezTo>
                    <a:pt x="93806" y="13686"/>
                    <a:pt x="60751" y="-9045"/>
                    <a:pt x="19433" y="3354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E3B59853-E7F9-D170-FAD7-8B91A08EC617}"/>
                </a:ext>
              </a:extLst>
            </p:cNvPr>
            <p:cNvSpPr/>
            <p:nvPr/>
          </p:nvSpPr>
          <p:spPr>
            <a:xfrm>
              <a:off x="5746848" y="3048296"/>
              <a:ext cx="147080" cy="103973"/>
            </a:xfrm>
            <a:custGeom>
              <a:avLst/>
              <a:gdLst>
                <a:gd name="connsiteX0" fmla="*/ 0 w 147080"/>
                <a:gd name="connsiteY0" fmla="*/ 101259 h 103973"/>
                <a:gd name="connsiteX1" fmla="*/ 66109 w 147080"/>
                <a:gd name="connsiteY1" fmla="*/ 97126 h 103973"/>
                <a:gd name="connsiteX2" fmla="*/ 111559 w 147080"/>
                <a:gd name="connsiteY2" fmla="*/ 72328 h 103973"/>
                <a:gd name="connsiteX3" fmla="*/ 146680 w 147080"/>
                <a:gd name="connsiteY3" fmla="*/ 0 h 103973"/>
                <a:gd name="connsiteX4" fmla="*/ 90900 w 147080"/>
                <a:gd name="connsiteY4" fmla="*/ 37197 h 103973"/>
                <a:gd name="connsiteX5" fmla="*/ 0 w 147080"/>
                <a:gd name="connsiteY5" fmla="*/ 101259 h 10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080" h="103973">
                  <a:moveTo>
                    <a:pt x="0" y="101259"/>
                  </a:moveTo>
                  <a:cubicBezTo>
                    <a:pt x="24791" y="105392"/>
                    <a:pt x="43384" y="105392"/>
                    <a:pt x="66109" y="97126"/>
                  </a:cubicBezTo>
                  <a:cubicBezTo>
                    <a:pt x="90900" y="90926"/>
                    <a:pt x="95032" y="80594"/>
                    <a:pt x="111559" y="72328"/>
                  </a:cubicBezTo>
                  <a:cubicBezTo>
                    <a:pt x="121889" y="57862"/>
                    <a:pt x="150811" y="24798"/>
                    <a:pt x="146680" y="0"/>
                  </a:cubicBezTo>
                  <a:cubicBezTo>
                    <a:pt x="132218" y="6200"/>
                    <a:pt x="107427" y="26865"/>
                    <a:pt x="90900" y="37197"/>
                  </a:cubicBezTo>
                  <a:lnTo>
                    <a:pt x="0" y="101259"/>
                  </a:ln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438FAC62-D5A7-ADA0-29D1-A433A2CECB4D}"/>
                </a:ext>
              </a:extLst>
            </p:cNvPr>
            <p:cNvSpPr/>
            <p:nvPr/>
          </p:nvSpPr>
          <p:spPr>
            <a:xfrm>
              <a:off x="6068272" y="3007189"/>
              <a:ext cx="75575" cy="73008"/>
            </a:xfrm>
            <a:custGeom>
              <a:avLst/>
              <a:gdLst>
                <a:gd name="connsiteX0" fmla="*/ 71099 w 75575"/>
                <a:gd name="connsiteY0" fmla="*/ 55573 h 73008"/>
                <a:gd name="connsiteX1" fmla="*/ 4990 w 75575"/>
                <a:gd name="connsiteY1" fmla="*/ 18376 h 73008"/>
                <a:gd name="connsiteX2" fmla="*/ 23583 w 75575"/>
                <a:gd name="connsiteY2" fmla="*/ 70038 h 73008"/>
                <a:gd name="connsiteX3" fmla="*/ 71099 w 75575"/>
                <a:gd name="connsiteY3" fmla="*/ 55573 h 7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75" h="73008">
                  <a:moveTo>
                    <a:pt x="71099" y="55573"/>
                  </a:moveTo>
                  <a:cubicBezTo>
                    <a:pt x="93824" y="8043"/>
                    <a:pt x="23583" y="-20888"/>
                    <a:pt x="4990" y="18376"/>
                  </a:cubicBezTo>
                  <a:cubicBezTo>
                    <a:pt x="-7406" y="41107"/>
                    <a:pt x="4990" y="63839"/>
                    <a:pt x="23583" y="70038"/>
                  </a:cubicBezTo>
                  <a:cubicBezTo>
                    <a:pt x="42176" y="78304"/>
                    <a:pt x="64901" y="67972"/>
                    <a:pt x="71099" y="55573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57A65A45-A17A-585E-8689-8B119D02C9CE}"/>
                </a:ext>
              </a:extLst>
            </p:cNvPr>
            <p:cNvSpPr/>
            <p:nvPr/>
          </p:nvSpPr>
          <p:spPr>
            <a:xfrm>
              <a:off x="6204765" y="4067471"/>
              <a:ext cx="73737" cy="74557"/>
            </a:xfrm>
            <a:custGeom>
              <a:avLst/>
              <a:gdLst>
                <a:gd name="connsiteX0" fmla="*/ 21374 w 73737"/>
                <a:gd name="connsiteY0" fmla="*/ 4478 h 74557"/>
                <a:gd name="connsiteX1" fmla="*/ 52363 w 73737"/>
                <a:gd name="connsiteY1" fmla="*/ 70607 h 74557"/>
                <a:gd name="connsiteX2" fmla="*/ 21374 w 73737"/>
                <a:gd name="connsiteY2" fmla="*/ 4478 h 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7" h="74557">
                  <a:moveTo>
                    <a:pt x="21374" y="4478"/>
                  </a:moveTo>
                  <a:cubicBezTo>
                    <a:pt x="-22010" y="25144"/>
                    <a:pt x="6913" y="91272"/>
                    <a:pt x="52363" y="70607"/>
                  </a:cubicBezTo>
                  <a:cubicBezTo>
                    <a:pt x="95747" y="52008"/>
                    <a:pt x="66824" y="-18253"/>
                    <a:pt x="21374" y="447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E4339EE5-2931-3690-1A9F-8A27AB300D35}"/>
                </a:ext>
              </a:extLst>
            </p:cNvPr>
            <p:cNvSpPr/>
            <p:nvPr/>
          </p:nvSpPr>
          <p:spPr>
            <a:xfrm>
              <a:off x="4693149" y="2674511"/>
              <a:ext cx="72755" cy="75639"/>
            </a:xfrm>
            <a:custGeom>
              <a:avLst/>
              <a:gdLst>
                <a:gd name="connsiteX0" fmla="*/ 26942 w 72755"/>
                <a:gd name="connsiteY0" fmla="*/ 1815 h 75639"/>
                <a:gd name="connsiteX1" fmla="*/ 47601 w 72755"/>
                <a:gd name="connsiteY1" fmla="*/ 74142 h 75639"/>
                <a:gd name="connsiteX2" fmla="*/ 26942 w 72755"/>
                <a:gd name="connsiteY2" fmla="*/ 1815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55" h="75639">
                  <a:moveTo>
                    <a:pt x="26942" y="1815"/>
                  </a:moveTo>
                  <a:cubicBezTo>
                    <a:pt x="-20574" y="18347"/>
                    <a:pt x="85" y="86541"/>
                    <a:pt x="47601" y="74142"/>
                  </a:cubicBezTo>
                  <a:cubicBezTo>
                    <a:pt x="90985" y="63810"/>
                    <a:pt x="74458" y="-12651"/>
                    <a:pt x="26942" y="1815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19A98476-1816-148C-2632-29D7CD04CE38}"/>
                </a:ext>
              </a:extLst>
            </p:cNvPr>
            <p:cNvSpPr/>
            <p:nvPr/>
          </p:nvSpPr>
          <p:spPr>
            <a:xfrm>
              <a:off x="5817314" y="2680667"/>
              <a:ext cx="73655" cy="73210"/>
            </a:xfrm>
            <a:custGeom>
              <a:avLst/>
              <a:gdLst>
                <a:gd name="connsiteX0" fmla="*/ 28698 w 73655"/>
                <a:gd name="connsiteY0" fmla="*/ 1859 h 73210"/>
                <a:gd name="connsiteX1" fmla="*/ 45225 w 73655"/>
                <a:gd name="connsiteY1" fmla="*/ 72120 h 73210"/>
                <a:gd name="connsiteX2" fmla="*/ 28698 w 73655"/>
                <a:gd name="connsiteY2" fmla="*/ 1859 h 73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55" h="73210">
                  <a:moveTo>
                    <a:pt x="28698" y="1859"/>
                  </a:moveTo>
                  <a:cubicBezTo>
                    <a:pt x="-20884" y="16324"/>
                    <a:pt x="-225" y="82452"/>
                    <a:pt x="45225" y="72120"/>
                  </a:cubicBezTo>
                  <a:cubicBezTo>
                    <a:pt x="92741" y="61787"/>
                    <a:pt x="76214" y="-12607"/>
                    <a:pt x="28698" y="1859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0051470F-7DCE-EC7E-2CF2-B231BE8B4C07}"/>
                </a:ext>
              </a:extLst>
            </p:cNvPr>
            <p:cNvSpPr/>
            <p:nvPr/>
          </p:nvSpPr>
          <p:spPr>
            <a:xfrm>
              <a:off x="5597178" y="2171111"/>
              <a:ext cx="73697" cy="74771"/>
            </a:xfrm>
            <a:custGeom>
              <a:avLst/>
              <a:gdLst>
                <a:gd name="connsiteX0" fmla="*/ 23649 w 73697"/>
                <a:gd name="connsiteY0" fmla="*/ 5121 h 74771"/>
                <a:gd name="connsiteX1" fmla="*/ 54638 w 73697"/>
                <a:gd name="connsiteY1" fmla="*/ 71249 h 74771"/>
                <a:gd name="connsiteX2" fmla="*/ 23649 w 73697"/>
                <a:gd name="connsiteY2" fmla="*/ 5121 h 7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" h="74771">
                  <a:moveTo>
                    <a:pt x="23649" y="5121"/>
                  </a:moveTo>
                  <a:cubicBezTo>
                    <a:pt x="-25933" y="29919"/>
                    <a:pt x="11254" y="89848"/>
                    <a:pt x="54638" y="71249"/>
                  </a:cubicBezTo>
                  <a:cubicBezTo>
                    <a:pt x="93890" y="52651"/>
                    <a:pt x="67033" y="-19677"/>
                    <a:pt x="23649" y="5121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5C7521A3-5DF7-A295-579D-221BA240C7D0}"/>
                </a:ext>
              </a:extLst>
            </p:cNvPr>
            <p:cNvSpPr/>
            <p:nvPr/>
          </p:nvSpPr>
          <p:spPr>
            <a:xfrm>
              <a:off x="5995282" y="3205309"/>
              <a:ext cx="74437" cy="73410"/>
            </a:xfrm>
            <a:custGeom>
              <a:avLst/>
              <a:gdLst>
                <a:gd name="connsiteX0" fmla="*/ 28398 w 74437"/>
                <a:gd name="connsiteY0" fmla="*/ 2108 h 73410"/>
                <a:gd name="connsiteX1" fmla="*/ 51123 w 74437"/>
                <a:gd name="connsiteY1" fmla="*/ 70302 h 73410"/>
                <a:gd name="connsiteX2" fmla="*/ 28398 w 74437"/>
                <a:gd name="connsiteY2" fmla="*/ 2108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37" h="73410">
                  <a:moveTo>
                    <a:pt x="28398" y="2108"/>
                  </a:moveTo>
                  <a:cubicBezTo>
                    <a:pt x="-25315" y="18640"/>
                    <a:pt x="5673" y="88901"/>
                    <a:pt x="51123" y="70302"/>
                  </a:cubicBezTo>
                  <a:cubicBezTo>
                    <a:pt x="94507" y="51704"/>
                    <a:pt x="71782" y="-12358"/>
                    <a:pt x="28398" y="210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FE7EED6D-7336-21EC-BFED-843108A29C39}"/>
                </a:ext>
              </a:extLst>
            </p:cNvPr>
            <p:cNvSpPr/>
            <p:nvPr/>
          </p:nvSpPr>
          <p:spPr>
            <a:xfrm>
              <a:off x="5505380" y="3099959"/>
              <a:ext cx="39008" cy="185985"/>
            </a:xfrm>
            <a:custGeom>
              <a:avLst/>
              <a:gdLst>
                <a:gd name="connsiteX0" fmla="*/ 12152 w 39008"/>
                <a:gd name="connsiteY0" fmla="*/ 10333 h 185985"/>
                <a:gd name="connsiteX1" fmla="*/ 10086 w 39008"/>
                <a:gd name="connsiteY1" fmla="*/ 92993 h 185985"/>
                <a:gd name="connsiteX2" fmla="*/ 10086 w 39008"/>
                <a:gd name="connsiteY2" fmla="*/ 185985 h 185985"/>
                <a:gd name="connsiteX3" fmla="*/ 39009 w 39008"/>
                <a:gd name="connsiteY3" fmla="*/ 88860 h 185985"/>
                <a:gd name="connsiteX4" fmla="*/ 28679 w 39008"/>
                <a:gd name="connsiteY4" fmla="*/ 22732 h 185985"/>
                <a:gd name="connsiteX5" fmla="*/ 16284 w 39008"/>
                <a:gd name="connsiteY5" fmla="*/ 0 h 185985"/>
                <a:gd name="connsiteX6" fmla="*/ 12152 w 39008"/>
                <a:gd name="connsiteY6" fmla="*/ 10333 h 18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08" h="185985">
                  <a:moveTo>
                    <a:pt x="12152" y="10333"/>
                  </a:moveTo>
                  <a:cubicBezTo>
                    <a:pt x="28679" y="37197"/>
                    <a:pt x="26613" y="61995"/>
                    <a:pt x="10086" y="92993"/>
                  </a:cubicBezTo>
                  <a:cubicBezTo>
                    <a:pt x="-2309" y="115724"/>
                    <a:pt x="-4375" y="163254"/>
                    <a:pt x="10086" y="185985"/>
                  </a:cubicBezTo>
                  <a:cubicBezTo>
                    <a:pt x="28679" y="169453"/>
                    <a:pt x="36943" y="117791"/>
                    <a:pt x="39009" y="88860"/>
                  </a:cubicBezTo>
                  <a:cubicBezTo>
                    <a:pt x="39009" y="64062"/>
                    <a:pt x="34877" y="47530"/>
                    <a:pt x="28679" y="22732"/>
                  </a:cubicBezTo>
                  <a:cubicBezTo>
                    <a:pt x="26613" y="16532"/>
                    <a:pt x="20416" y="6200"/>
                    <a:pt x="16284" y="0"/>
                  </a:cubicBezTo>
                  <a:lnTo>
                    <a:pt x="12152" y="10333"/>
                  </a:lnTo>
                  <a:close/>
                </a:path>
              </a:pathLst>
            </a:custGeom>
            <a:solidFill>
              <a:srgbClr val="CC5C4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506E58E-BC69-5665-C24E-D3E419F23C6C}"/>
                </a:ext>
              </a:extLst>
            </p:cNvPr>
            <p:cNvSpPr/>
            <p:nvPr/>
          </p:nvSpPr>
          <p:spPr>
            <a:xfrm>
              <a:off x="5056198" y="3335540"/>
              <a:ext cx="88639" cy="157000"/>
            </a:xfrm>
            <a:custGeom>
              <a:avLst/>
              <a:gdLst>
                <a:gd name="connsiteX0" fmla="*/ 17163 w 88639"/>
                <a:gd name="connsiteY0" fmla="*/ 113658 h 157000"/>
                <a:gd name="connsiteX1" fmla="*/ 87404 w 88639"/>
                <a:gd name="connsiteY1" fmla="*/ 150855 h 157000"/>
                <a:gd name="connsiteX2" fmla="*/ 83272 w 88639"/>
                <a:gd name="connsiteY2" fmla="*/ 128123 h 157000"/>
                <a:gd name="connsiteX3" fmla="*/ 81206 w 88639"/>
                <a:gd name="connsiteY3" fmla="*/ 121924 h 157000"/>
                <a:gd name="connsiteX4" fmla="*/ 79141 w 88639"/>
                <a:gd name="connsiteY4" fmla="*/ 119857 h 157000"/>
                <a:gd name="connsiteX5" fmla="*/ 23361 w 88639"/>
                <a:gd name="connsiteY5" fmla="*/ 80594 h 157000"/>
                <a:gd name="connsiteX6" fmla="*/ 6834 w 88639"/>
                <a:gd name="connsiteY6" fmla="*/ 0 h 157000"/>
                <a:gd name="connsiteX7" fmla="*/ 17163 w 88639"/>
                <a:gd name="connsiteY7" fmla="*/ 113658 h 1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639" h="157000">
                  <a:moveTo>
                    <a:pt x="17163" y="113658"/>
                  </a:moveTo>
                  <a:cubicBezTo>
                    <a:pt x="33691" y="142589"/>
                    <a:pt x="56416" y="169453"/>
                    <a:pt x="87404" y="150855"/>
                  </a:cubicBezTo>
                  <a:cubicBezTo>
                    <a:pt x="89470" y="136389"/>
                    <a:pt x="89470" y="138456"/>
                    <a:pt x="83272" y="128123"/>
                  </a:cubicBezTo>
                  <a:cubicBezTo>
                    <a:pt x="83272" y="126057"/>
                    <a:pt x="81206" y="123990"/>
                    <a:pt x="81206" y="121924"/>
                  </a:cubicBezTo>
                  <a:cubicBezTo>
                    <a:pt x="81206" y="119857"/>
                    <a:pt x="79141" y="119857"/>
                    <a:pt x="79141" y="119857"/>
                  </a:cubicBezTo>
                  <a:cubicBezTo>
                    <a:pt x="75009" y="117791"/>
                    <a:pt x="31625" y="92993"/>
                    <a:pt x="23361" y="80594"/>
                  </a:cubicBezTo>
                  <a:cubicBezTo>
                    <a:pt x="6834" y="59929"/>
                    <a:pt x="8900" y="28931"/>
                    <a:pt x="6834" y="0"/>
                  </a:cubicBezTo>
                  <a:cubicBezTo>
                    <a:pt x="-11759" y="49596"/>
                    <a:pt x="13031" y="92993"/>
                    <a:pt x="17163" y="113658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EE9786DE-CF5F-5F8A-52D8-E82A94E5CD2E}"/>
                </a:ext>
              </a:extLst>
            </p:cNvPr>
            <p:cNvSpPr/>
            <p:nvPr/>
          </p:nvSpPr>
          <p:spPr>
            <a:xfrm>
              <a:off x="5282018" y="3610385"/>
              <a:ext cx="44509" cy="165320"/>
            </a:xfrm>
            <a:custGeom>
              <a:avLst/>
              <a:gdLst>
                <a:gd name="connsiteX0" fmla="*/ 0 w 44509"/>
                <a:gd name="connsiteY0" fmla="*/ 0 h 165320"/>
                <a:gd name="connsiteX1" fmla="*/ 18593 w 44509"/>
                <a:gd name="connsiteY1" fmla="*/ 165320 h 165320"/>
                <a:gd name="connsiteX2" fmla="*/ 0 w 44509"/>
                <a:gd name="connsiteY2" fmla="*/ 0 h 16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09" h="165320">
                  <a:moveTo>
                    <a:pt x="0" y="0"/>
                  </a:moveTo>
                  <a:cubicBezTo>
                    <a:pt x="18593" y="68195"/>
                    <a:pt x="30989" y="66128"/>
                    <a:pt x="18593" y="165320"/>
                  </a:cubicBezTo>
                  <a:cubicBezTo>
                    <a:pt x="55780" y="105392"/>
                    <a:pt x="55780" y="37197"/>
                    <a:pt x="0" y="0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7E53D199-9C70-E6C8-9333-7B803E37DEC8}"/>
                </a:ext>
              </a:extLst>
            </p:cNvPr>
            <p:cNvSpPr/>
            <p:nvPr/>
          </p:nvSpPr>
          <p:spPr>
            <a:xfrm>
              <a:off x="6010244" y="2792957"/>
              <a:ext cx="56944" cy="56048"/>
            </a:xfrm>
            <a:custGeom>
              <a:avLst/>
              <a:gdLst>
                <a:gd name="connsiteX0" fmla="*/ 17568 w 56944"/>
                <a:gd name="connsiteY0" fmla="*/ 3226 h 56048"/>
                <a:gd name="connsiteX1" fmla="*/ 40293 w 56944"/>
                <a:gd name="connsiteY1" fmla="*/ 52822 h 56048"/>
                <a:gd name="connsiteX2" fmla="*/ 17568 w 56944"/>
                <a:gd name="connsiteY2" fmla="*/ 3226 h 5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944" h="56048">
                  <a:moveTo>
                    <a:pt x="17568" y="3226"/>
                  </a:moveTo>
                  <a:cubicBezTo>
                    <a:pt x="-17553" y="17692"/>
                    <a:pt x="5172" y="69354"/>
                    <a:pt x="40293" y="52822"/>
                  </a:cubicBezTo>
                  <a:cubicBezTo>
                    <a:pt x="73347" y="38357"/>
                    <a:pt x="52688" y="-13306"/>
                    <a:pt x="17568" y="3226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A116817-A20F-DAB4-A4AC-DD437BA9FE6D}"/>
                </a:ext>
              </a:extLst>
            </p:cNvPr>
            <p:cNvSpPr/>
            <p:nvPr/>
          </p:nvSpPr>
          <p:spPr>
            <a:xfrm>
              <a:off x="5452341" y="2355734"/>
              <a:ext cx="57464" cy="56128"/>
            </a:xfrm>
            <a:custGeom>
              <a:avLst/>
              <a:gdLst>
                <a:gd name="connsiteX0" fmla="*/ 15609 w 57464"/>
                <a:gd name="connsiteY0" fmla="*/ 4417 h 56128"/>
                <a:gd name="connsiteX1" fmla="*/ 40400 w 57464"/>
                <a:gd name="connsiteY1" fmla="*/ 54013 h 56128"/>
                <a:gd name="connsiteX2" fmla="*/ 15609 w 57464"/>
                <a:gd name="connsiteY2" fmla="*/ 4417 h 5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464" h="56128">
                  <a:moveTo>
                    <a:pt x="15609" y="4417"/>
                  </a:moveTo>
                  <a:cubicBezTo>
                    <a:pt x="-17445" y="20949"/>
                    <a:pt x="7345" y="66412"/>
                    <a:pt x="40400" y="54013"/>
                  </a:cubicBezTo>
                  <a:cubicBezTo>
                    <a:pt x="73455" y="41614"/>
                    <a:pt x="54861" y="-16248"/>
                    <a:pt x="15609" y="4417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0DEE0F3-F4BD-3E8E-5999-7150E1B6F14D}"/>
                </a:ext>
              </a:extLst>
            </p:cNvPr>
            <p:cNvSpPr/>
            <p:nvPr/>
          </p:nvSpPr>
          <p:spPr>
            <a:xfrm>
              <a:off x="4931847" y="3261146"/>
              <a:ext cx="36153" cy="148788"/>
            </a:xfrm>
            <a:custGeom>
              <a:avLst/>
              <a:gdLst>
                <a:gd name="connsiteX0" fmla="*/ 21692 w 36153"/>
                <a:gd name="connsiteY0" fmla="*/ 148788 h 148788"/>
                <a:gd name="connsiteX1" fmla="*/ 36153 w 36153"/>
                <a:gd name="connsiteY1" fmla="*/ 0 h 148788"/>
                <a:gd name="connsiteX2" fmla="*/ 21692 w 36153"/>
                <a:gd name="connsiteY2" fmla="*/ 148788 h 14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53" h="148788">
                  <a:moveTo>
                    <a:pt x="21692" y="148788"/>
                  </a:moveTo>
                  <a:cubicBezTo>
                    <a:pt x="3099" y="64062"/>
                    <a:pt x="21692" y="59929"/>
                    <a:pt x="36153" y="0"/>
                  </a:cubicBezTo>
                  <a:cubicBezTo>
                    <a:pt x="-9297" y="30998"/>
                    <a:pt x="-9297" y="121924"/>
                    <a:pt x="21692" y="148788"/>
                  </a:cubicBezTo>
                  <a:close/>
                </a:path>
              </a:pathLst>
            </a:custGeom>
            <a:solidFill>
              <a:srgbClr val="CC5C4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6EB49BA-DC33-1CC1-531C-D10D338E87F0}"/>
                </a:ext>
              </a:extLst>
            </p:cNvPr>
            <p:cNvSpPr/>
            <p:nvPr/>
          </p:nvSpPr>
          <p:spPr>
            <a:xfrm>
              <a:off x="5362589" y="3370670"/>
              <a:ext cx="38285" cy="138455"/>
            </a:xfrm>
            <a:custGeom>
              <a:avLst/>
              <a:gdLst>
                <a:gd name="connsiteX0" fmla="*/ 0 w 38285"/>
                <a:gd name="connsiteY0" fmla="*/ 138456 h 138455"/>
                <a:gd name="connsiteX1" fmla="*/ 37186 w 38285"/>
                <a:gd name="connsiteY1" fmla="*/ 78527 h 138455"/>
                <a:gd name="connsiteX2" fmla="*/ 24791 w 38285"/>
                <a:gd name="connsiteY2" fmla="*/ 0 h 138455"/>
                <a:gd name="connsiteX3" fmla="*/ 20659 w 38285"/>
                <a:gd name="connsiteY3" fmla="*/ 76461 h 138455"/>
                <a:gd name="connsiteX4" fmla="*/ 0 w 38285"/>
                <a:gd name="connsiteY4" fmla="*/ 138456 h 13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85" h="138455">
                  <a:moveTo>
                    <a:pt x="0" y="138456"/>
                  </a:moveTo>
                  <a:cubicBezTo>
                    <a:pt x="20659" y="132256"/>
                    <a:pt x="33055" y="105392"/>
                    <a:pt x="37186" y="78527"/>
                  </a:cubicBezTo>
                  <a:cubicBezTo>
                    <a:pt x="41318" y="43397"/>
                    <a:pt x="33055" y="28931"/>
                    <a:pt x="24791" y="0"/>
                  </a:cubicBezTo>
                  <a:cubicBezTo>
                    <a:pt x="22725" y="28931"/>
                    <a:pt x="24791" y="49596"/>
                    <a:pt x="20659" y="76461"/>
                  </a:cubicBezTo>
                  <a:cubicBezTo>
                    <a:pt x="12395" y="117791"/>
                    <a:pt x="8264" y="115724"/>
                    <a:pt x="0" y="138456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8F3098B7-D892-6B17-3220-ED033FE07F5B}"/>
                </a:ext>
              </a:extLst>
            </p:cNvPr>
            <p:cNvSpPr/>
            <p:nvPr/>
          </p:nvSpPr>
          <p:spPr>
            <a:xfrm>
              <a:off x="4993295" y="3618651"/>
              <a:ext cx="40813" cy="150854"/>
            </a:xfrm>
            <a:custGeom>
              <a:avLst/>
              <a:gdLst>
                <a:gd name="connsiteX0" fmla="*/ 1562 w 40813"/>
                <a:gd name="connsiteY0" fmla="*/ 30998 h 150854"/>
                <a:gd name="connsiteX1" fmla="*/ 9825 w 40813"/>
                <a:gd name="connsiteY1" fmla="*/ 105392 h 150854"/>
                <a:gd name="connsiteX2" fmla="*/ 38748 w 40813"/>
                <a:gd name="connsiteY2" fmla="*/ 148788 h 150854"/>
                <a:gd name="connsiteX3" fmla="*/ 40814 w 40813"/>
                <a:gd name="connsiteY3" fmla="*/ 150855 h 150854"/>
                <a:gd name="connsiteX4" fmla="*/ 22221 w 40813"/>
                <a:gd name="connsiteY4" fmla="*/ 99192 h 150854"/>
                <a:gd name="connsiteX5" fmla="*/ 13957 w 40813"/>
                <a:gd name="connsiteY5" fmla="*/ 70261 h 150854"/>
                <a:gd name="connsiteX6" fmla="*/ 11891 w 40813"/>
                <a:gd name="connsiteY6" fmla="*/ 55796 h 150854"/>
                <a:gd name="connsiteX7" fmla="*/ 16023 w 40813"/>
                <a:gd name="connsiteY7" fmla="*/ 41330 h 150854"/>
                <a:gd name="connsiteX8" fmla="*/ 13957 w 40813"/>
                <a:gd name="connsiteY8" fmla="*/ 0 h 150854"/>
                <a:gd name="connsiteX9" fmla="*/ 1562 w 40813"/>
                <a:gd name="connsiteY9" fmla="*/ 30998 h 15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13" h="150854">
                  <a:moveTo>
                    <a:pt x="1562" y="30998"/>
                  </a:moveTo>
                  <a:cubicBezTo>
                    <a:pt x="-504" y="61995"/>
                    <a:pt x="-2570" y="76461"/>
                    <a:pt x="9825" y="105392"/>
                  </a:cubicBezTo>
                  <a:cubicBezTo>
                    <a:pt x="13957" y="115724"/>
                    <a:pt x="34616" y="154988"/>
                    <a:pt x="38748" y="148788"/>
                  </a:cubicBezTo>
                  <a:cubicBezTo>
                    <a:pt x="38748" y="148788"/>
                    <a:pt x="40814" y="150855"/>
                    <a:pt x="40814" y="150855"/>
                  </a:cubicBezTo>
                  <a:cubicBezTo>
                    <a:pt x="36682" y="134323"/>
                    <a:pt x="26353" y="115724"/>
                    <a:pt x="22221" y="99192"/>
                  </a:cubicBezTo>
                  <a:cubicBezTo>
                    <a:pt x="18089" y="88860"/>
                    <a:pt x="16023" y="80594"/>
                    <a:pt x="13957" y="70261"/>
                  </a:cubicBezTo>
                  <a:cubicBezTo>
                    <a:pt x="13957" y="70261"/>
                    <a:pt x="11891" y="55796"/>
                    <a:pt x="11891" y="55796"/>
                  </a:cubicBezTo>
                  <a:cubicBezTo>
                    <a:pt x="11891" y="33064"/>
                    <a:pt x="7759" y="47530"/>
                    <a:pt x="16023" y="41330"/>
                  </a:cubicBezTo>
                  <a:cubicBezTo>
                    <a:pt x="5694" y="28931"/>
                    <a:pt x="11891" y="20665"/>
                    <a:pt x="13957" y="0"/>
                  </a:cubicBezTo>
                  <a:lnTo>
                    <a:pt x="1562" y="30998"/>
                  </a:lnTo>
                  <a:close/>
                </a:path>
              </a:pathLst>
            </a:custGeom>
            <a:solidFill>
              <a:srgbClr val="F994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0285AE06-6C1D-44D1-DFC5-5F947B4BB334}"/>
                </a:ext>
              </a:extLst>
            </p:cNvPr>
            <p:cNvSpPr/>
            <p:nvPr/>
          </p:nvSpPr>
          <p:spPr>
            <a:xfrm>
              <a:off x="5496873" y="3581454"/>
              <a:ext cx="51714" cy="99192"/>
            </a:xfrm>
            <a:custGeom>
              <a:avLst/>
              <a:gdLst>
                <a:gd name="connsiteX0" fmla="*/ 0 w 51714"/>
                <a:gd name="connsiteY0" fmla="*/ 99192 h 99192"/>
                <a:gd name="connsiteX1" fmla="*/ 47516 w 51714"/>
                <a:gd name="connsiteY1" fmla="*/ 0 h 99192"/>
                <a:gd name="connsiteX2" fmla="*/ 39252 w 51714"/>
                <a:gd name="connsiteY2" fmla="*/ 14466 h 99192"/>
                <a:gd name="connsiteX3" fmla="*/ 0 w 51714"/>
                <a:gd name="connsiteY3" fmla="*/ 99192 h 9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14" h="99192">
                  <a:moveTo>
                    <a:pt x="0" y="99192"/>
                  </a:moveTo>
                  <a:cubicBezTo>
                    <a:pt x="51648" y="88860"/>
                    <a:pt x="57845" y="33064"/>
                    <a:pt x="47516" y="0"/>
                  </a:cubicBezTo>
                  <a:cubicBezTo>
                    <a:pt x="43384" y="2067"/>
                    <a:pt x="43384" y="0"/>
                    <a:pt x="39252" y="14466"/>
                  </a:cubicBezTo>
                  <a:cubicBezTo>
                    <a:pt x="24791" y="92993"/>
                    <a:pt x="6198" y="76461"/>
                    <a:pt x="0" y="99192"/>
                  </a:cubicBezTo>
                  <a:close/>
                </a:path>
              </a:pathLst>
            </a:custGeom>
            <a:solidFill>
              <a:srgbClr val="F994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01EEE54-AF63-B72E-FC16-77CC1AE16716}"/>
                </a:ext>
              </a:extLst>
            </p:cNvPr>
            <p:cNvSpPr/>
            <p:nvPr/>
          </p:nvSpPr>
          <p:spPr>
            <a:xfrm>
              <a:off x="4897501" y="3412000"/>
              <a:ext cx="53971" cy="90926"/>
            </a:xfrm>
            <a:custGeom>
              <a:avLst/>
              <a:gdLst>
                <a:gd name="connsiteX0" fmla="*/ 12654 w 53971"/>
                <a:gd name="connsiteY0" fmla="*/ 0 h 90926"/>
                <a:gd name="connsiteX1" fmla="*/ 6456 w 53971"/>
                <a:gd name="connsiteY1" fmla="*/ 61995 h 90926"/>
                <a:gd name="connsiteX2" fmla="*/ 53972 w 53971"/>
                <a:gd name="connsiteY2" fmla="*/ 90926 h 90926"/>
                <a:gd name="connsiteX3" fmla="*/ 12654 w 53971"/>
                <a:gd name="connsiteY3" fmla="*/ 0 h 9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1" h="90926">
                  <a:moveTo>
                    <a:pt x="12654" y="0"/>
                  </a:moveTo>
                  <a:cubicBezTo>
                    <a:pt x="-1808" y="12399"/>
                    <a:pt x="-3874" y="45463"/>
                    <a:pt x="6456" y="61995"/>
                  </a:cubicBezTo>
                  <a:cubicBezTo>
                    <a:pt x="14720" y="72328"/>
                    <a:pt x="37445" y="88860"/>
                    <a:pt x="53972" y="90926"/>
                  </a:cubicBezTo>
                  <a:cubicBezTo>
                    <a:pt x="39511" y="66128"/>
                    <a:pt x="10588" y="59929"/>
                    <a:pt x="12654" y="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AC792C75-62CB-8B77-233B-0599BB0D7E2F}"/>
                </a:ext>
              </a:extLst>
            </p:cNvPr>
            <p:cNvSpPr/>
            <p:nvPr/>
          </p:nvSpPr>
          <p:spPr>
            <a:xfrm>
              <a:off x="5021714" y="3116491"/>
              <a:ext cx="56286" cy="103325"/>
            </a:xfrm>
            <a:custGeom>
              <a:avLst/>
              <a:gdLst>
                <a:gd name="connsiteX0" fmla="*/ 0 w 56286"/>
                <a:gd name="connsiteY0" fmla="*/ 103325 h 103325"/>
                <a:gd name="connsiteX1" fmla="*/ 41318 w 56286"/>
                <a:gd name="connsiteY1" fmla="*/ 64062 h 103325"/>
                <a:gd name="connsiteX2" fmla="*/ 55780 w 56286"/>
                <a:gd name="connsiteY2" fmla="*/ 0 h 103325"/>
                <a:gd name="connsiteX3" fmla="*/ 28923 w 56286"/>
                <a:gd name="connsiteY3" fmla="*/ 53729 h 103325"/>
                <a:gd name="connsiteX4" fmla="*/ 0 w 56286"/>
                <a:gd name="connsiteY4" fmla="*/ 103325 h 10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6" h="103325">
                  <a:moveTo>
                    <a:pt x="0" y="103325"/>
                  </a:moveTo>
                  <a:cubicBezTo>
                    <a:pt x="14461" y="99192"/>
                    <a:pt x="33055" y="76461"/>
                    <a:pt x="41318" y="64062"/>
                  </a:cubicBezTo>
                  <a:cubicBezTo>
                    <a:pt x="53714" y="43397"/>
                    <a:pt x="57845" y="26865"/>
                    <a:pt x="55780" y="0"/>
                  </a:cubicBezTo>
                  <a:cubicBezTo>
                    <a:pt x="49582" y="6200"/>
                    <a:pt x="35120" y="41330"/>
                    <a:pt x="28923" y="53729"/>
                  </a:cubicBezTo>
                  <a:cubicBezTo>
                    <a:pt x="20659" y="70261"/>
                    <a:pt x="6198" y="88860"/>
                    <a:pt x="0" y="103325"/>
                  </a:cubicBezTo>
                  <a:close/>
                </a:path>
              </a:pathLst>
            </a:custGeom>
            <a:solidFill>
              <a:srgbClr val="CE48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7670CC9-C6E2-3C84-53C5-8D43352584EB}"/>
                </a:ext>
              </a:extLst>
            </p:cNvPr>
            <p:cNvSpPr/>
            <p:nvPr/>
          </p:nvSpPr>
          <p:spPr>
            <a:xfrm>
              <a:off x="5230370" y="2572629"/>
              <a:ext cx="46287" cy="62366"/>
            </a:xfrm>
            <a:custGeom>
              <a:avLst/>
              <a:gdLst>
                <a:gd name="connsiteX0" fmla="*/ 33055 w 46287"/>
                <a:gd name="connsiteY0" fmla="*/ 52034 h 62366"/>
                <a:gd name="connsiteX1" fmla="*/ 39252 w 46287"/>
                <a:gd name="connsiteY1" fmla="*/ 62366 h 62366"/>
                <a:gd name="connsiteX2" fmla="*/ 0 w 46287"/>
                <a:gd name="connsiteY2" fmla="*/ 371 h 62366"/>
                <a:gd name="connsiteX3" fmla="*/ 33055 w 46287"/>
                <a:gd name="connsiteY3" fmla="*/ 52034 h 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87" h="62366">
                  <a:moveTo>
                    <a:pt x="33055" y="52034"/>
                  </a:moveTo>
                  <a:cubicBezTo>
                    <a:pt x="35120" y="64433"/>
                    <a:pt x="35120" y="58233"/>
                    <a:pt x="39252" y="62366"/>
                  </a:cubicBezTo>
                  <a:cubicBezTo>
                    <a:pt x="55780" y="27236"/>
                    <a:pt x="43384" y="-3762"/>
                    <a:pt x="0" y="371"/>
                  </a:cubicBezTo>
                  <a:cubicBezTo>
                    <a:pt x="14461" y="18970"/>
                    <a:pt x="24791" y="16903"/>
                    <a:pt x="33055" y="52034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819B2DFB-C70C-59F2-AE75-DC2F603B886C}"/>
                </a:ext>
              </a:extLst>
            </p:cNvPr>
            <p:cNvSpPr/>
            <p:nvPr/>
          </p:nvSpPr>
          <p:spPr>
            <a:xfrm>
              <a:off x="4856047" y="3633116"/>
              <a:ext cx="45843" cy="90926"/>
            </a:xfrm>
            <a:custGeom>
              <a:avLst/>
              <a:gdLst>
                <a:gd name="connsiteX0" fmla="*/ 45843 w 45843"/>
                <a:gd name="connsiteY0" fmla="*/ 90926 h 90926"/>
                <a:gd name="connsiteX1" fmla="*/ 12789 w 45843"/>
                <a:gd name="connsiteY1" fmla="*/ 0 h 90926"/>
                <a:gd name="connsiteX2" fmla="*/ 45843 w 45843"/>
                <a:gd name="connsiteY2" fmla="*/ 90926 h 9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43" h="90926">
                  <a:moveTo>
                    <a:pt x="45843" y="90926"/>
                  </a:moveTo>
                  <a:cubicBezTo>
                    <a:pt x="18987" y="55796"/>
                    <a:pt x="6591" y="66128"/>
                    <a:pt x="12789" y="0"/>
                  </a:cubicBezTo>
                  <a:cubicBezTo>
                    <a:pt x="-7870" y="39264"/>
                    <a:pt x="-7870" y="86793"/>
                    <a:pt x="45843" y="90926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BEA82C3D-AE74-90A6-4DFC-69B1F3711B06}"/>
                </a:ext>
              </a:extLst>
            </p:cNvPr>
            <p:cNvSpPr/>
            <p:nvPr/>
          </p:nvSpPr>
          <p:spPr>
            <a:xfrm>
              <a:off x="6176557" y="2091506"/>
              <a:ext cx="30988" cy="49596"/>
            </a:xfrm>
            <a:custGeom>
              <a:avLst/>
              <a:gdLst>
                <a:gd name="connsiteX0" fmla="*/ 30989 w 30988"/>
                <a:gd name="connsiteY0" fmla="*/ 49596 h 49596"/>
                <a:gd name="connsiteX1" fmla="*/ 10330 w 30988"/>
                <a:gd name="connsiteY1" fmla="*/ 14466 h 49596"/>
                <a:gd name="connsiteX2" fmla="*/ 0 w 30988"/>
                <a:gd name="connsiteY2" fmla="*/ 0 h 49596"/>
                <a:gd name="connsiteX3" fmla="*/ 30989 w 30988"/>
                <a:gd name="connsiteY3" fmla="*/ 49596 h 4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88" h="49596">
                  <a:moveTo>
                    <a:pt x="30989" y="49596"/>
                  </a:moveTo>
                  <a:cubicBezTo>
                    <a:pt x="24791" y="35131"/>
                    <a:pt x="22725" y="41330"/>
                    <a:pt x="10330" y="14466"/>
                  </a:cubicBezTo>
                  <a:lnTo>
                    <a:pt x="0" y="0"/>
                  </a:lnTo>
                  <a:cubicBezTo>
                    <a:pt x="4132" y="26865"/>
                    <a:pt x="10330" y="35131"/>
                    <a:pt x="30989" y="49596"/>
                  </a:cubicBezTo>
                  <a:close/>
                </a:path>
              </a:pathLst>
            </a:custGeom>
            <a:solidFill>
              <a:srgbClr val="8E1C23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C40D5937-041C-4F37-4A29-7994DF97E361}"/>
                </a:ext>
              </a:extLst>
            </p:cNvPr>
            <p:cNvSpPr/>
            <p:nvPr/>
          </p:nvSpPr>
          <p:spPr>
            <a:xfrm>
              <a:off x="5719887" y="3962702"/>
              <a:ext cx="136214" cy="137729"/>
            </a:xfrm>
            <a:custGeom>
              <a:avLst/>
              <a:gdLst>
                <a:gd name="connsiteX0" fmla="*/ 21374 w 73737"/>
                <a:gd name="connsiteY0" fmla="*/ 4478 h 74557"/>
                <a:gd name="connsiteX1" fmla="*/ 52363 w 73737"/>
                <a:gd name="connsiteY1" fmla="*/ 70607 h 74557"/>
                <a:gd name="connsiteX2" fmla="*/ 21374 w 73737"/>
                <a:gd name="connsiteY2" fmla="*/ 4478 h 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7" h="74557">
                  <a:moveTo>
                    <a:pt x="21374" y="4478"/>
                  </a:moveTo>
                  <a:cubicBezTo>
                    <a:pt x="-22010" y="25144"/>
                    <a:pt x="6913" y="91272"/>
                    <a:pt x="52363" y="70607"/>
                  </a:cubicBezTo>
                  <a:cubicBezTo>
                    <a:pt x="95747" y="52008"/>
                    <a:pt x="66824" y="-18253"/>
                    <a:pt x="21374" y="447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A94AD9F4-642E-134B-95E7-CE47F59B7EF7}"/>
                </a:ext>
              </a:extLst>
            </p:cNvPr>
            <p:cNvSpPr/>
            <p:nvPr/>
          </p:nvSpPr>
          <p:spPr>
            <a:xfrm>
              <a:off x="5888050" y="3950005"/>
              <a:ext cx="197944" cy="200146"/>
            </a:xfrm>
            <a:custGeom>
              <a:avLst/>
              <a:gdLst>
                <a:gd name="connsiteX0" fmla="*/ 21374 w 73737"/>
                <a:gd name="connsiteY0" fmla="*/ 4478 h 74557"/>
                <a:gd name="connsiteX1" fmla="*/ 52363 w 73737"/>
                <a:gd name="connsiteY1" fmla="*/ 70607 h 74557"/>
                <a:gd name="connsiteX2" fmla="*/ 21374 w 73737"/>
                <a:gd name="connsiteY2" fmla="*/ 4478 h 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7" h="74557">
                  <a:moveTo>
                    <a:pt x="21374" y="4478"/>
                  </a:moveTo>
                  <a:cubicBezTo>
                    <a:pt x="-22010" y="25144"/>
                    <a:pt x="6913" y="91272"/>
                    <a:pt x="52363" y="70607"/>
                  </a:cubicBezTo>
                  <a:cubicBezTo>
                    <a:pt x="95747" y="52008"/>
                    <a:pt x="66824" y="-18253"/>
                    <a:pt x="21374" y="447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202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559C668-1E8C-7B38-18BE-838C5E7C0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9552" y="835936"/>
            <a:ext cx="3217525" cy="416385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F83EC-3BB4-39D4-48A5-41DBB3F0A5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149350"/>
            <a:ext cx="4814540" cy="3578221"/>
          </a:xfrm>
        </p:spPr>
        <p:txBody>
          <a:bodyPr/>
          <a:lstStyle/>
          <a:p>
            <a:r>
              <a:rPr lang="en-US" b="1" dirty="0"/>
              <a:t>Let’s Race to the Top!</a:t>
            </a:r>
          </a:p>
          <a:p>
            <a:r>
              <a:rPr lang="en-US" dirty="0"/>
              <a:t>Complete </a:t>
            </a:r>
            <a:r>
              <a:rPr lang="en-US" b="1" dirty="0"/>
              <a:t>all 4 items</a:t>
            </a:r>
            <a:r>
              <a:rPr lang="en-US" dirty="0"/>
              <a:t>.</a:t>
            </a:r>
          </a:p>
          <a:p>
            <a:r>
              <a:rPr lang="en-US" dirty="0"/>
              <a:t>Click on email link and attach card to get your Safety Certificate!</a:t>
            </a:r>
          </a:p>
          <a:p>
            <a:pPr lvl="1"/>
            <a:r>
              <a:rPr lang="en-US" sz="2000" dirty="0"/>
              <a:t>Deadline </a:t>
            </a:r>
            <a:r>
              <a:rPr lang="en-US" sz="2000" b="1" dirty="0"/>
              <a:t>7/31</a:t>
            </a:r>
            <a:r>
              <a:rPr lang="en-US" sz="2000" dirty="0"/>
              <a:t>! </a:t>
            </a:r>
          </a:p>
          <a:p>
            <a:pPr lvl="1"/>
            <a:r>
              <a:rPr lang="en-US" sz="2000" dirty="0"/>
              <a:t>Winners announced </a:t>
            </a:r>
            <a:r>
              <a:rPr lang="en-US" sz="2000" b="1" dirty="0"/>
              <a:t>8/4</a:t>
            </a:r>
          </a:p>
          <a:p>
            <a:pPr marL="114300" lvl="1" indent="0">
              <a:buNone/>
            </a:pPr>
            <a:r>
              <a:rPr lang="en-US" b="1" i="1" dirty="0">
                <a:solidFill>
                  <a:srgbClr val="FF6600"/>
                </a:solidFill>
              </a:rPr>
              <a:t>Join us!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The Safety Challenge</a:t>
            </a:r>
          </a:p>
        </p:txBody>
      </p:sp>
      <p:grpSp>
        <p:nvGrpSpPr>
          <p:cNvPr id="10" name="Graphic 209">
            <a:extLst>
              <a:ext uri="{FF2B5EF4-FFF2-40B4-BE49-F238E27FC236}">
                <a16:creationId xmlns:a16="http://schemas.microsoft.com/office/drawing/2014/main" id="{A9F31B18-A81F-B6FD-5C4A-151A14BD19B1}"/>
              </a:ext>
            </a:extLst>
          </p:cNvPr>
          <p:cNvGrpSpPr/>
          <p:nvPr/>
        </p:nvGrpSpPr>
        <p:grpSpPr>
          <a:xfrm flipH="1">
            <a:off x="3896373" y="3706764"/>
            <a:ext cx="1637570" cy="1557227"/>
            <a:chOff x="4618021" y="1752600"/>
            <a:chExt cx="2521250" cy="239755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009550-1F1D-5D21-2146-A9FA1D95CD11}"/>
                </a:ext>
              </a:extLst>
            </p:cNvPr>
            <p:cNvSpPr/>
            <p:nvPr/>
          </p:nvSpPr>
          <p:spPr>
            <a:xfrm>
              <a:off x="6076663" y="2186565"/>
              <a:ext cx="818830" cy="1537477"/>
            </a:xfrm>
            <a:custGeom>
              <a:avLst/>
              <a:gdLst>
                <a:gd name="connsiteX0" fmla="*/ 446967 w 818830"/>
                <a:gd name="connsiteY0" fmla="*/ 487694 h 1537477"/>
                <a:gd name="connsiteX1" fmla="*/ 568856 w 818830"/>
                <a:gd name="connsiteY1" fmla="*/ 576554 h 1537477"/>
                <a:gd name="connsiteX2" fmla="*/ 477955 w 818830"/>
                <a:gd name="connsiteY2" fmla="*/ 698478 h 1537477"/>
                <a:gd name="connsiteX3" fmla="*/ 407715 w 818830"/>
                <a:gd name="connsiteY3" fmla="*/ 500093 h 1537477"/>
                <a:gd name="connsiteX4" fmla="*/ 446967 w 818830"/>
                <a:gd name="connsiteY4" fmla="*/ 487694 h 1537477"/>
                <a:gd name="connsiteX5" fmla="*/ 99894 w 818830"/>
                <a:gd name="connsiteY5" fmla="*/ 16532 h 1537477"/>
                <a:gd name="connsiteX6" fmla="*/ 62708 w 818830"/>
                <a:gd name="connsiteY6" fmla="*/ 55796 h 1537477"/>
                <a:gd name="connsiteX7" fmla="*/ 50312 w 818830"/>
                <a:gd name="connsiteY7" fmla="*/ 61995 h 1537477"/>
                <a:gd name="connsiteX8" fmla="*/ 19323 w 818830"/>
                <a:gd name="connsiteY8" fmla="*/ 128123 h 1537477"/>
                <a:gd name="connsiteX9" fmla="*/ 27587 w 818830"/>
                <a:gd name="connsiteY9" fmla="*/ 357505 h 1537477"/>
                <a:gd name="connsiteX10" fmla="*/ 221783 w 818830"/>
                <a:gd name="connsiteY10" fmla="*/ 340973 h 1537477"/>
                <a:gd name="connsiteX11" fmla="*/ 335408 w 818830"/>
                <a:gd name="connsiteY11" fmla="*/ 444298 h 1537477"/>
                <a:gd name="connsiteX12" fmla="*/ 205255 w 818830"/>
                <a:gd name="connsiteY12" fmla="*/ 659214 h 1537477"/>
                <a:gd name="connsiteX13" fmla="*/ 184596 w 818830"/>
                <a:gd name="connsiteY13" fmla="*/ 667480 h 1537477"/>
                <a:gd name="connsiteX14" fmla="*/ 174267 w 818830"/>
                <a:gd name="connsiteY14" fmla="*/ 671613 h 1537477"/>
                <a:gd name="connsiteX15" fmla="*/ 166003 w 818830"/>
                <a:gd name="connsiteY15" fmla="*/ 675746 h 1537477"/>
                <a:gd name="connsiteX16" fmla="*/ 186662 w 818830"/>
                <a:gd name="connsiteY16" fmla="*/ 704677 h 1537477"/>
                <a:gd name="connsiteX17" fmla="*/ 215585 w 818830"/>
                <a:gd name="connsiteY17" fmla="*/ 768739 h 1537477"/>
                <a:gd name="connsiteX18" fmla="*/ 232112 w 818830"/>
                <a:gd name="connsiteY18" fmla="*/ 801803 h 1537477"/>
                <a:gd name="connsiteX19" fmla="*/ 292024 w 818830"/>
                <a:gd name="connsiteY19" fmla="*/ 936125 h 1537477"/>
                <a:gd name="connsiteX20" fmla="*/ 360199 w 818830"/>
                <a:gd name="connsiteY20" fmla="*/ 1084913 h 1537477"/>
                <a:gd name="connsiteX21" fmla="*/ 496549 w 818830"/>
                <a:gd name="connsiteY21" fmla="*/ 1384556 h 1537477"/>
                <a:gd name="connsiteX22" fmla="*/ 529603 w 818830"/>
                <a:gd name="connsiteY22" fmla="*/ 1461017 h 1537477"/>
                <a:gd name="connsiteX23" fmla="*/ 566790 w 818830"/>
                <a:gd name="connsiteY23" fmla="*/ 1537477 h 1537477"/>
                <a:gd name="connsiteX24" fmla="*/ 630833 w 818830"/>
                <a:gd name="connsiteY24" fmla="*/ 1510613 h 1537477"/>
                <a:gd name="connsiteX25" fmla="*/ 818831 w 818830"/>
                <a:gd name="connsiteY25" fmla="*/ 1423820 h 1537477"/>
                <a:gd name="connsiteX26" fmla="*/ 663887 w 818830"/>
                <a:gd name="connsiteY26" fmla="*/ 1095246 h 1537477"/>
                <a:gd name="connsiteX27" fmla="*/ 513076 w 818830"/>
                <a:gd name="connsiteY27" fmla="*/ 756340 h 1537477"/>
                <a:gd name="connsiteX28" fmla="*/ 760985 w 818830"/>
                <a:gd name="connsiteY28" fmla="*/ 644749 h 1537477"/>
                <a:gd name="connsiteX29" fmla="*/ 738260 w 818830"/>
                <a:gd name="connsiteY29" fmla="*/ 591020 h 1537477"/>
                <a:gd name="connsiteX30" fmla="*/ 572987 w 818830"/>
                <a:gd name="connsiteY30" fmla="*/ 229382 h 1537477"/>
                <a:gd name="connsiteX31" fmla="*/ 325078 w 818830"/>
                <a:gd name="connsiteY31" fmla="*/ 340973 h 1537477"/>
                <a:gd name="connsiteX32" fmla="*/ 168069 w 818830"/>
                <a:gd name="connsiteY32" fmla="*/ 0 h 1537477"/>
                <a:gd name="connsiteX33" fmla="*/ 99894 w 818830"/>
                <a:gd name="connsiteY33" fmla="*/ 16532 h 1537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18830" h="1537477">
                  <a:moveTo>
                    <a:pt x="446967" y="487694"/>
                  </a:moveTo>
                  <a:cubicBezTo>
                    <a:pt x="511010" y="475295"/>
                    <a:pt x="560592" y="524891"/>
                    <a:pt x="568856" y="576554"/>
                  </a:cubicBezTo>
                  <a:cubicBezTo>
                    <a:pt x="577119" y="640616"/>
                    <a:pt x="531669" y="690212"/>
                    <a:pt x="477955" y="698478"/>
                  </a:cubicBezTo>
                  <a:cubicBezTo>
                    <a:pt x="370528" y="717076"/>
                    <a:pt x="300287" y="570355"/>
                    <a:pt x="407715" y="500093"/>
                  </a:cubicBezTo>
                  <a:cubicBezTo>
                    <a:pt x="422176" y="491827"/>
                    <a:pt x="426308" y="489761"/>
                    <a:pt x="446967" y="487694"/>
                  </a:cubicBezTo>
                  <a:close/>
                  <a:moveTo>
                    <a:pt x="99894" y="16532"/>
                  </a:moveTo>
                  <a:lnTo>
                    <a:pt x="62708" y="55796"/>
                  </a:lnTo>
                  <a:cubicBezTo>
                    <a:pt x="58576" y="61995"/>
                    <a:pt x="58576" y="66128"/>
                    <a:pt x="50312" y="61995"/>
                  </a:cubicBezTo>
                  <a:cubicBezTo>
                    <a:pt x="46180" y="82660"/>
                    <a:pt x="27587" y="105392"/>
                    <a:pt x="19323" y="128123"/>
                  </a:cubicBezTo>
                  <a:cubicBezTo>
                    <a:pt x="-30258" y="268645"/>
                    <a:pt x="31719" y="343039"/>
                    <a:pt x="27587" y="357505"/>
                  </a:cubicBezTo>
                  <a:cubicBezTo>
                    <a:pt x="87498" y="355438"/>
                    <a:pt x="166003" y="324441"/>
                    <a:pt x="221783" y="340973"/>
                  </a:cubicBezTo>
                  <a:cubicBezTo>
                    <a:pt x="269299" y="353372"/>
                    <a:pt x="316814" y="409167"/>
                    <a:pt x="335408" y="444298"/>
                  </a:cubicBezTo>
                  <a:cubicBezTo>
                    <a:pt x="397385" y="560022"/>
                    <a:pt x="292024" y="617884"/>
                    <a:pt x="205255" y="659214"/>
                  </a:cubicBezTo>
                  <a:cubicBezTo>
                    <a:pt x="194926" y="663347"/>
                    <a:pt x="192860" y="663347"/>
                    <a:pt x="184596" y="667480"/>
                  </a:cubicBezTo>
                  <a:cubicBezTo>
                    <a:pt x="182530" y="667480"/>
                    <a:pt x="176333" y="669547"/>
                    <a:pt x="174267" y="671613"/>
                  </a:cubicBezTo>
                  <a:cubicBezTo>
                    <a:pt x="166003" y="675746"/>
                    <a:pt x="172201" y="669547"/>
                    <a:pt x="166003" y="675746"/>
                  </a:cubicBezTo>
                  <a:cubicBezTo>
                    <a:pt x="180464" y="677813"/>
                    <a:pt x="174267" y="671613"/>
                    <a:pt x="186662" y="704677"/>
                  </a:cubicBezTo>
                  <a:lnTo>
                    <a:pt x="215585" y="768739"/>
                  </a:lnTo>
                  <a:cubicBezTo>
                    <a:pt x="221783" y="781138"/>
                    <a:pt x="225914" y="789404"/>
                    <a:pt x="232112" y="801803"/>
                  </a:cubicBezTo>
                  <a:lnTo>
                    <a:pt x="292024" y="936125"/>
                  </a:lnTo>
                  <a:cubicBezTo>
                    <a:pt x="298221" y="942325"/>
                    <a:pt x="349869" y="1062182"/>
                    <a:pt x="360199" y="1084913"/>
                  </a:cubicBezTo>
                  <a:lnTo>
                    <a:pt x="496549" y="1384556"/>
                  </a:lnTo>
                  <a:cubicBezTo>
                    <a:pt x="506878" y="1409354"/>
                    <a:pt x="519274" y="1436219"/>
                    <a:pt x="529603" y="1461017"/>
                  </a:cubicBezTo>
                  <a:cubicBezTo>
                    <a:pt x="537867" y="1479615"/>
                    <a:pt x="556460" y="1525078"/>
                    <a:pt x="566790" y="1537477"/>
                  </a:cubicBezTo>
                  <a:cubicBezTo>
                    <a:pt x="583317" y="1537477"/>
                    <a:pt x="616371" y="1516812"/>
                    <a:pt x="630833" y="1510613"/>
                  </a:cubicBezTo>
                  <a:lnTo>
                    <a:pt x="818831" y="1423820"/>
                  </a:lnTo>
                  <a:cubicBezTo>
                    <a:pt x="810567" y="1419687"/>
                    <a:pt x="680415" y="1128310"/>
                    <a:pt x="663887" y="1095246"/>
                  </a:cubicBezTo>
                  <a:cubicBezTo>
                    <a:pt x="653558" y="1066315"/>
                    <a:pt x="517208" y="774938"/>
                    <a:pt x="513076" y="756340"/>
                  </a:cubicBezTo>
                  <a:lnTo>
                    <a:pt x="760985" y="644749"/>
                  </a:lnTo>
                  <a:cubicBezTo>
                    <a:pt x="756853" y="626150"/>
                    <a:pt x="746524" y="607552"/>
                    <a:pt x="738260" y="591020"/>
                  </a:cubicBezTo>
                  <a:lnTo>
                    <a:pt x="572987" y="229382"/>
                  </a:lnTo>
                  <a:lnTo>
                    <a:pt x="325078" y="340973"/>
                  </a:lnTo>
                  <a:lnTo>
                    <a:pt x="168069" y="0"/>
                  </a:lnTo>
                  <a:cubicBezTo>
                    <a:pt x="143278" y="10333"/>
                    <a:pt x="135014" y="16532"/>
                    <a:pt x="99894" y="16532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AFA9EDA-4129-D630-7249-ED3BEC69EA5D}"/>
                </a:ext>
              </a:extLst>
            </p:cNvPr>
            <p:cNvSpPr/>
            <p:nvPr/>
          </p:nvSpPr>
          <p:spPr>
            <a:xfrm>
              <a:off x="4904318" y="2932572"/>
              <a:ext cx="790881" cy="1111868"/>
            </a:xfrm>
            <a:custGeom>
              <a:avLst/>
              <a:gdLst>
                <a:gd name="connsiteX0" fmla="*/ 592555 w 790881"/>
                <a:gd name="connsiteY0" fmla="*/ 748074 h 1111868"/>
                <a:gd name="connsiteX1" fmla="*/ 631807 w 790881"/>
                <a:gd name="connsiteY1" fmla="*/ 663347 h 1111868"/>
                <a:gd name="connsiteX2" fmla="*/ 640071 w 790881"/>
                <a:gd name="connsiteY2" fmla="*/ 648882 h 1111868"/>
                <a:gd name="connsiteX3" fmla="*/ 592555 w 790881"/>
                <a:gd name="connsiteY3" fmla="*/ 748074 h 1111868"/>
                <a:gd name="connsiteX4" fmla="*/ 377700 w 790881"/>
                <a:gd name="connsiteY4" fmla="*/ 677813 h 1111868"/>
                <a:gd name="connsiteX5" fmla="*/ 396293 w 790881"/>
                <a:gd name="connsiteY5" fmla="*/ 843133 h 1111868"/>
                <a:gd name="connsiteX6" fmla="*/ 377700 w 790881"/>
                <a:gd name="connsiteY6" fmla="*/ 677813 h 1111868"/>
                <a:gd name="connsiteX7" fmla="*/ 458270 w 790881"/>
                <a:gd name="connsiteY7" fmla="*/ 576554 h 1111868"/>
                <a:gd name="connsiteX8" fmla="*/ 478930 w 790881"/>
                <a:gd name="connsiteY8" fmla="*/ 514559 h 1111868"/>
                <a:gd name="connsiteX9" fmla="*/ 483061 w 790881"/>
                <a:gd name="connsiteY9" fmla="*/ 438098 h 1111868"/>
                <a:gd name="connsiteX10" fmla="*/ 495457 w 790881"/>
                <a:gd name="connsiteY10" fmla="*/ 516625 h 1111868"/>
                <a:gd name="connsiteX11" fmla="*/ 458270 w 790881"/>
                <a:gd name="connsiteY11" fmla="*/ 576554 h 1111868"/>
                <a:gd name="connsiteX12" fmla="*/ 338448 w 790881"/>
                <a:gd name="connsiteY12" fmla="*/ 76461 h 1111868"/>
                <a:gd name="connsiteX13" fmla="*/ 251679 w 790881"/>
                <a:gd name="connsiteY13" fmla="*/ 287244 h 1111868"/>
                <a:gd name="connsiteX14" fmla="*/ 231020 w 790881"/>
                <a:gd name="connsiteY14" fmla="*/ 522825 h 1111868"/>
                <a:gd name="connsiteX15" fmla="*/ 233086 w 790881"/>
                <a:gd name="connsiteY15" fmla="*/ 524891 h 1111868"/>
                <a:gd name="connsiteX16" fmla="*/ 235152 w 790881"/>
                <a:gd name="connsiteY16" fmla="*/ 531091 h 1111868"/>
                <a:gd name="connsiteX17" fmla="*/ 239284 w 790881"/>
                <a:gd name="connsiteY17" fmla="*/ 553823 h 1111868"/>
                <a:gd name="connsiteX18" fmla="*/ 169043 w 790881"/>
                <a:gd name="connsiteY18" fmla="*/ 516625 h 1111868"/>
                <a:gd name="connsiteX19" fmla="*/ 135988 w 790881"/>
                <a:gd name="connsiteY19" fmla="*/ 388502 h 1111868"/>
                <a:gd name="connsiteX20" fmla="*/ 183504 w 790881"/>
                <a:gd name="connsiteY20" fmla="*/ 278978 h 1111868"/>
                <a:gd name="connsiteX21" fmla="*/ 84341 w 790881"/>
                <a:gd name="connsiteY21" fmla="*/ 481495 h 1111868"/>
                <a:gd name="connsiteX22" fmla="*/ 135988 w 790881"/>
                <a:gd name="connsiteY22" fmla="*/ 729475 h 1111868"/>
                <a:gd name="connsiteX23" fmla="*/ 105000 w 790881"/>
                <a:gd name="connsiteY23" fmla="*/ 727409 h 1111868"/>
                <a:gd name="connsiteX24" fmla="*/ 100868 w 790881"/>
                <a:gd name="connsiteY24" fmla="*/ 741874 h 1111868"/>
                <a:gd name="connsiteX25" fmla="*/ 102934 w 790881"/>
                <a:gd name="connsiteY25" fmla="*/ 756340 h 1111868"/>
                <a:gd name="connsiteX26" fmla="*/ 111198 w 790881"/>
                <a:gd name="connsiteY26" fmla="*/ 785271 h 1111868"/>
                <a:gd name="connsiteX27" fmla="*/ 129791 w 790881"/>
                <a:gd name="connsiteY27" fmla="*/ 836933 h 1111868"/>
                <a:gd name="connsiteX28" fmla="*/ 127725 w 790881"/>
                <a:gd name="connsiteY28" fmla="*/ 834867 h 1111868"/>
                <a:gd name="connsiteX29" fmla="*/ 98802 w 790881"/>
                <a:gd name="connsiteY29" fmla="*/ 791470 h 1111868"/>
                <a:gd name="connsiteX30" fmla="*/ 90538 w 790881"/>
                <a:gd name="connsiteY30" fmla="*/ 717076 h 1111868"/>
                <a:gd name="connsiteX31" fmla="*/ 43022 w 790881"/>
                <a:gd name="connsiteY31" fmla="*/ 622017 h 1111868"/>
                <a:gd name="connsiteX32" fmla="*/ 34759 w 790881"/>
                <a:gd name="connsiteY32" fmla="*/ 630283 h 1111868"/>
                <a:gd name="connsiteX33" fmla="*/ 12034 w 790881"/>
                <a:gd name="connsiteY33" fmla="*/ 700544 h 1111868"/>
                <a:gd name="connsiteX34" fmla="*/ 96736 w 790881"/>
                <a:gd name="connsiteY34" fmla="*/ 919593 h 1111868"/>
                <a:gd name="connsiteX35" fmla="*/ 34759 w 790881"/>
                <a:gd name="connsiteY35" fmla="*/ 888596 h 1111868"/>
                <a:gd name="connsiteX36" fmla="*/ 1704 w 790881"/>
                <a:gd name="connsiteY36" fmla="*/ 822468 h 1111868"/>
                <a:gd name="connsiteX37" fmla="*/ 38891 w 790881"/>
                <a:gd name="connsiteY37" fmla="*/ 965056 h 1111868"/>
                <a:gd name="connsiteX38" fmla="*/ 88473 w 790881"/>
                <a:gd name="connsiteY38" fmla="*/ 1006386 h 1111868"/>
                <a:gd name="connsiteX39" fmla="*/ 140120 w 790881"/>
                <a:gd name="connsiteY39" fmla="*/ 1043583 h 1111868"/>
                <a:gd name="connsiteX40" fmla="*/ 175241 w 790881"/>
                <a:gd name="connsiteY40" fmla="*/ 1089047 h 1111868"/>
                <a:gd name="connsiteX41" fmla="*/ 195900 w 790881"/>
                <a:gd name="connsiteY41" fmla="*/ 1018785 h 1111868"/>
                <a:gd name="connsiteX42" fmla="*/ 212427 w 790881"/>
                <a:gd name="connsiteY42" fmla="*/ 1053916 h 1111868"/>
                <a:gd name="connsiteX43" fmla="*/ 237218 w 790881"/>
                <a:gd name="connsiteY43" fmla="*/ 1089047 h 1111868"/>
                <a:gd name="connsiteX44" fmla="*/ 278536 w 790881"/>
                <a:gd name="connsiteY44" fmla="*/ 1012586 h 1111868"/>
                <a:gd name="connsiteX45" fmla="*/ 212427 w 790881"/>
                <a:gd name="connsiteY45" fmla="*/ 960923 h 1111868"/>
                <a:gd name="connsiteX46" fmla="*/ 171109 w 790881"/>
                <a:gd name="connsiteY46" fmla="*/ 787337 h 1111868"/>
                <a:gd name="connsiteX47" fmla="*/ 187636 w 790881"/>
                <a:gd name="connsiteY47" fmla="*/ 613751 h 1111868"/>
                <a:gd name="connsiteX48" fmla="*/ 226888 w 790881"/>
                <a:gd name="connsiteY48" fmla="*/ 814202 h 1111868"/>
                <a:gd name="connsiteX49" fmla="*/ 274404 w 790881"/>
                <a:gd name="connsiteY49" fmla="*/ 863798 h 1111868"/>
                <a:gd name="connsiteX50" fmla="*/ 354975 w 790881"/>
                <a:gd name="connsiteY50" fmla="*/ 758406 h 1111868"/>
                <a:gd name="connsiteX51" fmla="*/ 319854 w 790881"/>
                <a:gd name="connsiteY51" fmla="*/ 876197 h 1111868"/>
                <a:gd name="connsiteX52" fmla="*/ 375634 w 790881"/>
                <a:gd name="connsiteY52" fmla="*/ 907194 h 1111868"/>
                <a:gd name="connsiteX53" fmla="*/ 431414 w 790881"/>
                <a:gd name="connsiteY53" fmla="*/ 874130 h 1111868"/>
                <a:gd name="connsiteX54" fmla="*/ 431414 w 790881"/>
                <a:gd name="connsiteY54" fmla="*/ 729475 h 1111868"/>
                <a:gd name="connsiteX55" fmla="*/ 485127 w 790881"/>
                <a:gd name="connsiteY55" fmla="*/ 622017 h 1111868"/>
                <a:gd name="connsiteX56" fmla="*/ 454139 w 790881"/>
                <a:gd name="connsiteY56" fmla="*/ 694345 h 1111868"/>
                <a:gd name="connsiteX57" fmla="*/ 567764 w 790881"/>
                <a:gd name="connsiteY57" fmla="*/ 667480 h 1111868"/>
                <a:gd name="connsiteX58" fmla="*/ 617346 w 790881"/>
                <a:gd name="connsiteY58" fmla="*/ 564155 h 1111868"/>
                <a:gd name="connsiteX59" fmla="*/ 499589 w 790881"/>
                <a:gd name="connsiteY59" fmla="*/ 822468 h 1111868"/>
                <a:gd name="connsiteX60" fmla="*/ 584291 w 790881"/>
                <a:gd name="connsiteY60" fmla="*/ 863798 h 1111868"/>
                <a:gd name="connsiteX61" fmla="*/ 596686 w 790881"/>
                <a:gd name="connsiteY61" fmla="*/ 783204 h 1111868"/>
                <a:gd name="connsiteX62" fmla="*/ 602884 w 790881"/>
                <a:gd name="connsiteY62" fmla="*/ 1024985 h 1111868"/>
                <a:gd name="connsiteX63" fmla="*/ 573961 w 790881"/>
                <a:gd name="connsiteY63" fmla="*/ 1076647 h 1111868"/>
                <a:gd name="connsiteX64" fmla="*/ 567764 w 790881"/>
                <a:gd name="connsiteY64" fmla="*/ 1086980 h 1111868"/>
                <a:gd name="connsiteX65" fmla="*/ 658664 w 790881"/>
                <a:gd name="connsiteY65" fmla="*/ 1053916 h 1111868"/>
                <a:gd name="connsiteX66" fmla="*/ 718575 w 790881"/>
                <a:gd name="connsiteY66" fmla="*/ 989854 h 1111868"/>
                <a:gd name="connsiteX67" fmla="*/ 766091 w 790881"/>
                <a:gd name="connsiteY67" fmla="*/ 808002 h 1111868"/>
                <a:gd name="connsiteX68" fmla="*/ 766091 w 790881"/>
                <a:gd name="connsiteY68" fmla="*/ 752207 h 1111868"/>
                <a:gd name="connsiteX69" fmla="*/ 790882 w 790881"/>
                <a:gd name="connsiteY69" fmla="*/ 712943 h 1111868"/>
                <a:gd name="connsiteX70" fmla="*/ 786750 w 790881"/>
                <a:gd name="connsiteY70" fmla="*/ 694345 h 1111868"/>
                <a:gd name="connsiteX71" fmla="*/ 772289 w 790881"/>
                <a:gd name="connsiteY71" fmla="*/ 584820 h 1111868"/>
                <a:gd name="connsiteX72" fmla="*/ 722707 w 790881"/>
                <a:gd name="connsiteY72" fmla="*/ 493894 h 1111868"/>
                <a:gd name="connsiteX73" fmla="*/ 751630 w 790881"/>
                <a:gd name="connsiteY73" fmla="*/ 609618 h 1111868"/>
                <a:gd name="connsiteX74" fmla="*/ 710312 w 790881"/>
                <a:gd name="connsiteY74" fmla="*/ 715010 h 1111868"/>
                <a:gd name="connsiteX75" fmla="*/ 642136 w 790881"/>
                <a:gd name="connsiteY75" fmla="*/ 392635 h 1111868"/>
                <a:gd name="connsiteX76" fmla="*/ 642136 w 790881"/>
                <a:gd name="connsiteY76" fmla="*/ 469096 h 1111868"/>
                <a:gd name="connsiteX77" fmla="*/ 553302 w 790881"/>
                <a:gd name="connsiteY77" fmla="*/ 338906 h 1111868"/>
                <a:gd name="connsiteX78" fmla="*/ 569830 w 790881"/>
                <a:gd name="connsiteY78" fmla="*/ 200451 h 1111868"/>
                <a:gd name="connsiteX79" fmla="*/ 489259 w 790881"/>
                <a:gd name="connsiteY79" fmla="*/ 117791 h 1111868"/>
                <a:gd name="connsiteX80" fmla="*/ 516116 w 790881"/>
                <a:gd name="connsiteY80" fmla="*/ 214916 h 1111868"/>
                <a:gd name="connsiteX81" fmla="*/ 462402 w 790881"/>
                <a:gd name="connsiteY81" fmla="*/ 289310 h 1111868"/>
                <a:gd name="connsiteX82" fmla="*/ 406623 w 790881"/>
                <a:gd name="connsiteY82" fmla="*/ 483561 h 1111868"/>
                <a:gd name="connsiteX83" fmla="*/ 357041 w 790881"/>
                <a:gd name="connsiteY83" fmla="*/ 446364 h 1111868"/>
                <a:gd name="connsiteX84" fmla="*/ 357041 w 790881"/>
                <a:gd name="connsiteY84" fmla="*/ 477362 h 1111868"/>
                <a:gd name="connsiteX85" fmla="*/ 338448 w 790881"/>
                <a:gd name="connsiteY85" fmla="*/ 440165 h 1111868"/>
                <a:gd name="connsiteX86" fmla="*/ 330184 w 790881"/>
                <a:gd name="connsiteY86" fmla="*/ 388502 h 1111868"/>
                <a:gd name="connsiteX87" fmla="*/ 336382 w 790881"/>
                <a:gd name="connsiteY87" fmla="*/ 309975 h 1111868"/>
                <a:gd name="connsiteX88" fmla="*/ 357041 w 790881"/>
                <a:gd name="connsiteY88" fmla="*/ 241781 h 1111868"/>
                <a:gd name="connsiteX89" fmla="*/ 361173 w 790881"/>
                <a:gd name="connsiteY89" fmla="*/ 78527 h 1111868"/>
                <a:gd name="connsiteX90" fmla="*/ 348777 w 790881"/>
                <a:gd name="connsiteY90" fmla="*/ 35131 h 1111868"/>
                <a:gd name="connsiteX91" fmla="*/ 334316 w 790881"/>
                <a:gd name="connsiteY91" fmla="*/ 0 h 1111868"/>
                <a:gd name="connsiteX92" fmla="*/ 338448 w 790881"/>
                <a:gd name="connsiteY92" fmla="*/ 76461 h 11118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790881" h="1111868">
                  <a:moveTo>
                    <a:pt x="592555" y="748074"/>
                  </a:moveTo>
                  <a:cubicBezTo>
                    <a:pt x="598752" y="725342"/>
                    <a:pt x="617346" y="741874"/>
                    <a:pt x="631807" y="663347"/>
                  </a:cubicBezTo>
                  <a:cubicBezTo>
                    <a:pt x="635939" y="648882"/>
                    <a:pt x="635939" y="650948"/>
                    <a:pt x="640071" y="648882"/>
                  </a:cubicBezTo>
                  <a:cubicBezTo>
                    <a:pt x="650400" y="681946"/>
                    <a:pt x="644202" y="737741"/>
                    <a:pt x="592555" y="748074"/>
                  </a:cubicBezTo>
                  <a:close/>
                  <a:moveTo>
                    <a:pt x="377700" y="677813"/>
                  </a:moveTo>
                  <a:cubicBezTo>
                    <a:pt x="433480" y="715010"/>
                    <a:pt x="433480" y="783204"/>
                    <a:pt x="396293" y="843133"/>
                  </a:cubicBezTo>
                  <a:cubicBezTo>
                    <a:pt x="408689" y="743941"/>
                    <a:pt x="396293" y="746007"/>
                    <a:pt x="377700" y="677813"/>
                  </a:cubicBezTo>
                  <a:close/>
                  <a:moveTo>
                    <a:pt x="458270" y="576554"/>
                  </a:moveTo>
                  <a:cubicBezTo>
                    <a:pt x="466534" y="553823"/>
                    <a:pt x="470666" y="555889"/>
                    <a:pt x="478930" y="514559"/>
                  </a:cubicBezTo>
                  <a:cubicBezTo>
                    <a:pt x="483061" y="487694"/>
                    <a:pt x="480995" y="467029"/>
                    <a:pt x="483061" y="438098"/>
                  </a:cubicBezTo>
                  <a:cubicBezTo>
                    <a:pt x="491325" y="467029"/>
                    <a:pt x="499589" y="481495"/>
                    <a:pt x="495457" y="516625"/>
                  </a:cubicBezTo>
                  <a:cubicBezTo>
                    <a:pt x="491325" y="543490"/>
                    <a:pt x="478930" y="570355"/>
                    <a:pt x="458270" y="576554"/>
                  </a:cubicBezTo>
                  <a:close/>
                  <a:moveTo>
                    <a:pt x="338448" y="76461"/>
                  </a:moveTo>
                  <a:cubicBezTo>
                    <a:pt x="342579" y="206650"/>
                    <a:pt x="319854" y="185985"/>
                    <a:pt x="251679" y="287244"/>
                  </a:cubicBezTo>
                  <a:cubicBezTo>
                    <a:pt x="164911" y="417433"/>
                    <a:pt x="241350" y="464963"/>
                    <a:pt x="231020" y="522825"/>
                  </a:cubicBezTo>
                  <a:cubicBezTo>
                    <a:pt x="231020" y="522825"/>
                    <a:pt x="233086" y="522825"/>
                    <a:pt x="233086" y="524891"/>
                  </a:cubicBezTo>
                  <a:cubicBezTo>
                    <a:pt x="233086" y="526958"/>
                    <a:pt x="235152" y="529024"/>
                    <a:pt x="235152" y="531091"/>
                  </a:cubicBezTo>
                  <a:cubicBezTo>
                    <a:pt x="241350" y="541423"/>
                    <a:pt x="241350" y="539357"/>
                    <a:pt x="239284" y="553823"/>
                  </a:cubicBezTo>
                  <a:cubicBezTo>
                    <a:pt x="208295" y="572421"/>
                    <a:pt x="185570" y="545557"/>
                    <a:pt x="169043" y="516625"/>
                  </a:cubicBezTo>
                  <a:cubicBezTo>
                    <a:pt x="138054" y="493894"/>
                    <a:pt x="129791" y="440165"/>
                    <a:pt x="135988" y="388502"/>
                  </a:cubicBezTo>
                  <a:cubicBezTo>
                    <a:pt x="142186" y="338906"/>
                    <a:pt x="160779" y="307909"/>
                    <a:pt x="183504" y="278978"/>
                  </a:cubicBezTo>
                  <a:cubicBezTo>
                    <a:pt x="133923" y="309975"/>
                    <a:pt x="63682" y="384369"/>
                    <a:pt x="84341" y="481495"/>
                  </a:cubicBezTo>
                  <a:cubicBezTo>
                    <a:pt x="96736" y="537290"/>
                    <a:pt x="154582" y="684012"/>
                    <a:pt x="135988" y="729475"/>
                  </a:cubicBezTo>
                  <a:cubicBezTo>
                    <a:pt x="121527" y="733608"/>
                    <a:pt x="119461" y="733608"/>
                    <a:pt x="105000" y="727409"/>
                  </a:cubicBezTo>
                  <a:cubicBezTo>
                    <a:pt x="96736" y="733608"/>
                    <a:pt x="100868" y="719143"/>
                    <a:pt x="100868" y="741874"/>
                  </a:cubicBezTo>
                  <a:cubicBezTo>
                    <a:pt x="100868" y="741874"/>
                    <a:pt x="102934" y="756340"/>
                    <a:pt x="102934" y="756340"/>
                  </a:cubicBezTo>
                  <a:cubicBezTo>
                    <a:pt x="105000" y="766672"/>
                    <a:pt x="107066" y="774938"/>
                    <a:pt x="111198" y="785271"/>
                  </a:cubicBezTo>
                  <a:cubicBezTo>
                    <a:pt x="115329" y="801803"/>
                    <a:pt x="125659" y="820401"/>
                    <a:pt x="129791" y="836933"/>
                  </a:cubicBezTo>
                  <a:cubicBezTo>
                    <a:pt x="129791" y="836933"/>
                    <a:pt x="127725" y="834867"/>
                    <a:pt x="127725" y="834867"/>
                  </a:cubicBezTo>
                  <a:cubicBezTo>
                    <a:pt x="123593" y="841066"/>
                    <a:pt x="102934" y="801803"/>
                    <a:pt x="98802" y="791470"/>
                  </a:cubicBezTo>
                  <a:cubicBezTo>
                    <a:pt x="86407" y="762539"/>
                    <a:pt x="88473" y="748074"/>
                    <a:pt x="90538" y="717076"/>
                  </a:cubicBezTo>
                  <a:cubicBezTo>
                    <a:pt x="65747" y="706744"/>
                    <a:pt x="45088" y="661281"/>
                    <a:pt x="43022" y="622017"/>
                  </a:cubicBezTo>
                  <a:cubicBezTo>
                    <a:pt x="36825" y="628217"/>
                    <a:pt x="40957" y="624084"/>
                    <a:pt x="34759" y="630283"/>
                  </a:cubicBezTo>
                  <a:cubicBezTo>
                    <a:pt x="24429" y="644749"/>
                    <a:pt x="12034" y="681946"/>
                    <a:pt x="12034" y="700544"/>
                  </a:cubicBezTo>
                  <a:cubicBezTo>
                    <a:pt x="5836" y="799736"/>
                    <a:pt x="129791" y="886529"/>
                    <a:pt x="96736" y="919593"/>
                  </a:cubicBezTo>
                  <a:cubicBezTo>
                    <a:pt x="71945" y="940258"/>
                    <a:pt x="43022" y="900995"/>
                    <a:pt x="34759" y="888596"/>
                  </a:cubicBezTo>
                  <a:cubicBezTo>
                    <a:pt x="22363" y="872064"/>
                    <a:pt x="9968" y="832800"/>
                    <a:pt x="1704" y="822468"/>
                  </a:cubicBezTo>
                  <a:cubicBezTo>
                    <a:pt x="-4493" y="880330"/>
                    <a:pt x="5836" y="929926"/>
                    <a:pt x="38891" y="965056"/>
                  </a:cubicBezTo>
                  <a:cubicBezTo>
                    <a:pt x="55418" y="983655"/>
                    <a:pt x="63682" y="991921"/>
                    <a:pt x="88473" y="1006386"/>
                  </a:cubicBezTo>
                  <a:cubicBezTo>
                    <a:pt x="133923" y="1033251"/>
                    <a:pt x="123593" y="1004320"/>
                    <a:pt x="140120" y="1043583"/>
                  </a:cubicBezTo>
                  <a:cubicBezTo>
                    <a:pt x="150450" y="1066315"/>
                    <a:pt x="156648" y="1076647"/>
                    <a:pt x="175241" y="1089047"/>
                  </a:cubicBezTo>
                  <a:cubicBezTo>
                    <a:pt x="185570" y="1091113"/>
                    <a:pt x="162845" y="1062182"/>
                    <a:pt x="195900" y="1018785"/>
                  </a:cubicBezTo>
                  <a:cubicBezTo>
                    <a:pt x="202098" y="1029118"/>
                    <a:pt x="206229" y="1043583"/>
                    <a:pt x="212427" y="1053916"/>
                  </a:cubicBezTo>
                  <a:cubicBezTo>
                    <a:pt x="220691" y="1070448"/>
                    <a:pt x="224823" y="1076647"/>
                    <a:pt x="237218" y="1089047"/>
                  </a:cubicBezTo>
                  <a:cubicBezTo>
                    <a:pt x="288866" y="1146909"/>
                    <a:pt x="352909" y="1084913"/>
                    <a:pt x="278536" y="1012586"/>
                  </a:cubicBezTo>
                  <a:cubicBezTo>
                    <a:pt x="259943" y="991921"/>
                    <a:pt x="231020" y="979522"/>
                    <a:pt x="212427" y="960923"/>
                  </a:cubicBezTo>
                  <a:cubicBezTo>
                    <a:pt x="171109" y="921660"/>
                    <a:pt x="156648" y="855532"/>
                    <a:pt x="171109" y="787337"/>
                  </a:cubicBezTo>
                  <a:cubicBezTo>
                    <a:pt x="187636" y="704677"/>
                    <a:pt x="237218" y="712943"/>
                    <a:pt x="187636" y="613751"/>
                  </a:cubicBezTo>
                  <a:cubicBezTo>
                    <a:pt x="299195" y="684012"/>
                    <a:pt x="218625" y="750140"/>
                    <a:pt x="226888" y="814202"/>
                  </a:cubicBezTo>
                  <a:cubicBezTo>
                    <a:pt x="231020" y="841066"/>
                    <a:pt x="245482" y="867931"/>
                    <a:pt x="274404" y="863798"/>
                  </a:cubicBezTo>
                  <a:cubicBezTo>
                    <a:pt x="297129" y="855532"/>
                    <a:pt x="278536" y="768739"/>
                    <a:pt x="354975" y="758406"/>
                  </a:cubicBezTo>
                  <a:cubicBezTo>
                    <a:pt x="340514" y="783204"/>
                    <a:pt x="301261" y="832800"/>
                    <a:pt x="319854" y="876197"/>
                  </a:cubicBezTo>
                  <a:cubicBezTo>
                    <a:pt x="328118" y="892729"/>
                    <a:pt x="350843" y="905128"/>
                    <a:pt x="375634" y="907194"/>
                  </a:cubicBezTo>
                  <a:cubicBezTo>
                    <a:pt x="402491" y="909261"/>
                    <a:pt x="421084" y="892729"/>
                    <a:pt x="431414" y="874130"/>
                  </a:cubicBezTo>
                  <a:cubicBezTo>
                    <a:pt x="450007" y="834867"/>
                    <a:pt x="441743" y="770805"/>
                    <a:pt x="431414" y="729475"/>
                  </a:cubicBezTo>
                  <a:cubicBezTo>
                    <a:pt x="416952" y="673680"/>
                    <a:pt x="439677" y="634416"/>
                    <a:pt x="485127" y="622017"/>
                  </a:cubicBezTo>
                  <a:cubicBezTo>
                    <a:pt x="474798" y="640616"/>
                    <a:pt x="447941" y="663347"/>
                    <a:pt x="454139" y="694345"/>
                  </a:cubicBezTo>
                  <a:cubicBezTo>
                    <a:pt x="491325" y="715010"/>
                    <a:pt x="547105" y="688145"/>
                    <a:pt x="567764" y="667480"/>
                  </a:cubicBezTo>
                  <a:cubicBezTo>
                    <a:pt x="600818" y="636483"/>
                    <a:pt x="607016" y="586887"/>
                    <a:pt x="617346" y="564155"/>
                  </a:cubicBezTo>
                  <a:cubicBezTo>
                    <a:pt x="648334" y="626150"/>
                    <a:pt x="536775" y="739808"/>
                    <a:pt x="499589" y="822468"/>
                  </a:cubicBezTo>
                  <a:cubicBezTo>
                    <a:pt x="433480" y="973322"/>
                    <a:pt x="553302" y="940258"/>
                    <a:pt x="584291" y="863798"/>
                  </a:cubicBezTo>
                  <a:cubicBezTo>
                    <a:pt x="596686" y="830734"/>
                    <a:pt x="590489" y="805936"/>
                    <a:pt x="596686" y="783204"/>
                  </a:cubicBezTo>
                  <a:cubicBezTo>
                    <a:pt x="617346" y="841066"/>
                    <a:pt x="625609" y="962990"/>
                    <a:pt x="602884" y="1024985"/>
                  </a:cubicBezTo>
                  <a:cubicBezTo>
                    <a:pt x="590489" y="1058049"/>
                    <a:pt x="588423" y="1055982"/>
                    <a:pt x="573961" y="1076647"/>
                  </a:cubicBezTo>
                  <a:cubicBezTo>
                    <a:pt x="567764" y="1086980"/>
                    <a:pt x="573961" y="1076647"/>
                    <a:pt x="567764" y="1086980"/>
                  </a:cubicBezTo>
                  <a:cubicBezTo>
                    <a:pt x="584291" y="1084913"/>
                    <a:pt x="644202" y="1062182"/>
                    <a:pt x="658664" y="1053916"/>
                  </a:cubicBezTo>
                  <a:cubicBezTo>
                    <a:pt x="693784" y="1033251"/>
                    <a:pt x="695850" y="1018785"/>
                    <a:pt x="718575" y="989854"/>
                  </a:cubicBezTo>
                  <a:cubicBezTo>
                    <a:pt x="730971" y="952657"/>
                    <a:pt x="768157" y="845199"/>
                    <a:pt x="766091" y="808002"/>
                  </a:cubicBezTo>
                  <a:cubicBezTo>
                    <a:pt x="768157" y="787337"/>
                    <a:pt x="761959" y="774938"/>
                    <a:pt x="766091" y="752207"/>
                  </a:cubicBezTo>
                  <a:cubicBezTo>
                    <a:pt x="768157" y="741874"/>
                    <a:pt x="780552" y="712943"/>
                    <a:pt x="790882" y="712943"/>
                  </a:cubicBezTo>
                  <a:lnTo>
                    <a:pt x="786750" y="694345"/>
                  </a:lnTo>
                  <a:cubicBezTo>
                    <a:pt x="784684" y="650948"/>
                    <a:pt x="788816" y="634416"/>
                    <a:pt x="772289" y="584820"/>
                  </a:cubicBezTo>
                  <a:cubicBezTo>
                    <a:pt x="761959" y="547623"/>
                    <a:pt x="745432" y="510426"/>
                    <a:pt x="722707" y="493894"/>
                  </a:cubicBezTo>
                  <a:cubicBezTo>
                    <a:pt x="733037" y="535224"/>
                    <a:pt x="749564" y="557956"/>
                    <a:pt x="751630" y="609618"/>
                  </a:cubicBezTo>
                  <a:cubicBezTo>
                    <a:pt x="755762" y="650948"/>
                    <a:pt x="745432" y="710877"/>
                    <a:pt x="710312" y="715010"/>
                  </a:cubicBezTo>
                  <a:cubicBezTo>
                    <a:pt x="666927" y="655081"/>
                    <a:pt x="735102" y="469096"/>
                    <a:pt x="642136" y="392635"/>
                  </a:cubicBezTo>
                  <a:cubicBezTo>
                    <a:pt x="644202" y="417433"/>
                    <a:pt x="652466" y="444298"/>
                    <a:pt x="642136" y="469096"/>
                  </a:cubicBezTo>
                  <a:cubicBezTo>
                    <a:pt x="619411" y="516625"/>
                    <a:pt x="559500" y="456697"/>
                    <a:pt x="553302" y="338906"/>
                  </a:cubicBezTo>
                  <a:cubicBezTo>
                    <a:pt x="549171" y="243847"/>
                    <a:pt x="588423" y="250047"/>
                    <a:pt x="569830" y="200451"/>
                  </a:cubicBezTo>
                  <a:cubicBezTo>
                    <a:pt x="557434" y="169453"/>
                    <a:pt x="516116" y="130190"/>
                    <a:pt x="489259" y="117791"/>
                  </a:cubicBezTo>
                  <a:cubicBezTo>
                    <a:pt x="497523" y="138456"/>
                    <a:pt x="532643" y="179786"/>
                    <a:pt x="516116" y="214916"/>
                  </a:cubicBezTo>
                  <a:lnTo>
                    <a:pt x="462402" y="289310"/>
                  </a:lnTo>
                  <a:cubicBezTo>
                    <a:pt x="375634" y="415367"/>
                    <a:pt x="410755" y="438098"/>
                    <a:pt x="406623" y="483561"/>
                  </a:cubicBezTo>
                  <a:cubicBezTo>
                    <a:pt x="379766" y="483561"/>
                    <a:pt x="371502" y="460830"/>
                    <a:pt x="357041" y="446364"/>
                  </a:cubicBezTo>
                  <a:lnTo>
                    <a:pt x="357041" y="477362"/>
                  </a:lnTo>
                  <a:cubicBezTo>
                    <a:pt x="348777" y="462896"/>
                    <a:pt x="342579" y="458763"/>
                    <a:pt x="338448" y="440165"/>
                  </a:cubicBezTo>
                  <a:cubicBezTo>
                    <a:pt x="334316" y="421566"/>
                    <a:pt x="336382" y="405034"/>
                    <a:pt x="330184" y="388502"/>
                  </a:cubicBezTo>
                  <a:cubicBezTo>
                    <a:pt x="332250" y="351305"/>
                    <a:pt x="323986" y="349239"/>
                    <a:pt x="336382" y="309975"/>
                  </a:cubicBezTo>
                  <a:cubicBezTo>
                    <a:pt x="344645" y="287244"/>
                    <a:pt x="350843" y="266579"/>
                    <a:pt x="357041" y="241781"/>
                  </a:cubicBezTo>
                  <a:cubicBezTo>
                    <a:pt x="369436" y="181852"/>
                    <a:pt x="367370" y="136389"/>
                    <a:pt x="361173" y="78527"/>
                  </a:cubicBezTo>
                  <a:cubicBezTo>
                    <a:pt x="359107" y="72328"/>
                    <a:pt x="352909" y="45463"/>
                    <a:pt x="348777" y="35131"/>
                  </a:cubicBezTo>
                  <a:cubicBezTo>
                    <a:pt x="344645" y="22732"/>
                    <a:pt x="340514" y="10333"/>
                    <a:pt x="334316" y="0"/>
                  </a:cubicBezTo>
                  <a:cubicBezTo>
                    <a:pt x="328118" y="8266"/>
                    <a:pt x="338448" y="59929"/>
                    <a:pt x="338448" y="76461"/>
                  </a:cubicBezTo>
                  <a:close/>
                </a:path>
              </a:pathLst>
            </a:custGeom>
            <a:solidFill>
              <a:srgbClr val="FDE429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425D61B-E66D-5217-3AF9-60160105E360}"/>
                </a:ext>
              </a:extLst>
            </p:cNvPr>
            <p:cNvSpPr/>
            <p:nvPr/>
          </p:nvSpPr>
          <p:spPr>
            <a:xfrm>
              <a:off x="6589739" y="2831313"/>
              <a:ext cx="549532" cy="779071"/>
            </a:xfrm>
            <a:custGeom>
              <a:avLst/>
              <a:gdLst>
                <a:gd name="connsiteX0" fmla="*/ 305755 w 549532"/>
                <a:gd name="connsiteY0" fmla="*/ 779071 h 779071"/>
                <a:gd name="connsiteX1" fmla="*/ 549532 w 549532"/>
                <a:gd name="connsiteY1" fmla="*/ 669547 h 779071"/>
                <a:gd name="connsiteX2" fmla="*/ 510280 w 549532"/>
                <a:gd name="connsiteY2" fmla="*/ 574488 h 779071"/>
                <a:gd name="connsiteX3" fmla="*/ 382193 w 549532"/>
                <a:gd name="connsiteY3" fmla="*/ 293443 h 779071"/>
                <a:gd name="connsiteX4" fmla="*/ 247909 w 549532"/>
                <a:gd name="connsiteY4" fmla="*/ 0 h 779071"/>
                <a:gd name="connsiteX5" fmla="*/ 0 w 549532"/>
                <a:gd name="connsiteY5" fmla="*/ 111591 h 779071"/>
                <a:gd name="connsiteX6" fmla="*/ 150811 w 549532"/>
                <a:gd name="connsiteY6" fmla="*/ 450497 h 779071"/>
                <a:gd name="connsiteX7" fmla="*/ 305755 w 549532"/>
                <a:gd name="connsiteY7" fmla="*/ 779071 h 779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9532" h="779071">
                  <a:moveTo>
                    <a:pt x="305755" y="779071"/>
                  </a:moveTo>
                  <a:lnTo>
                    <a:pt x="549532" y="669547"/>
                  </a:lnTo>
                  <a:cubicBezTo>
                    <a:pt x="547466" y="653015"/>
                    <a:pt x="518543" y="593086"/>
                    <a:pt x="510280" y="574488"/>
                  </a:cubicBezTo>
                  <a:cubicBezTo>
                    <a:pt x="473093" y="498027"/>
                    <a:pt x="409050" y="361638"/>
                    <a:pt x="382193" y="293443"/>
                  </a:cubicBezTo>
                  <a:lnTo>
                    <a:pt x="247909" y="0"/>
                  </a:lnTo>
                  <a:lnTo>
                    <a:pt x="0" y="111591"/>
                  </a:lnTo>
                  <a:cubicBezTo>
                    <a:pt x="4132" y="130190"/>
                    <a:pt x="140482" y="421566"/>
                    <a:pt x="150811" y="450497"/>
                  </a:cubicBezTo>
                  <a:cubicBezTo>
                    <a:pt x="167339" y="483561"/>
                    <a:pt x="297491" y="774938"/>
                    <a:pt x="305755" y="779071"/>
                  </a:cubicBezTo>
                  <a:close/>
                </a:path>
              </a:pathLst>
            </a:custGeom>
            <a:solidFill>
              <a:srgbClr val="9F09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272E5B4E-222E-42D1-12A0-9DDFB8133970}"/>
                </a:ext>
              </a:extLst>
            </p:cNvPr>
            <p:cNvSpPr/>
            <p:nvPr/>
          </p:nvSpPr>
          <p:spPr>
            <a:xfrm>
              <a:off x="5069971" y="3496727"/>
              <a:ext cx="457065" cy="574487"/>
            </a:xfrm>
            <a:custGeom>
              <a:avLst/>
              <a:gdLst>
                <a:gd name="connsiteX0" fmla="*/ 9588 w 457065"/>
                <a:gd name="connsiteY0" fmla="*/ 524891 h 574487"/>
                <a:gd name="connsiteX1" fmla="*/ 88092 w 457065"/>
                <a:gd name="connsiteY1" fmla="*/ 549690 h 574487"/>
                <a:gd name="connsiteX2" fmla="*/ 183124 w 457065"/>
                <a:gd name="connsiteY2" fmla="*/ 543490 h 574487"/>
                <a:gd name="connsiteX3" fmla="*/ 178992 w 457065"/>
                <a:gd name="connsiteY3" fmla="*/ 574488 h 574487"/>
                <a:gd name="connsiteX4" fmla="*/ 333935 w 457065"/>
                <a:gd name="connsiteY4" fmla="*/ 524891 h 574487"/>
                <a:gd name="connsiteX5" fmla="*/ 402111 w 457065"/>
                <a:gd name="connsiteY5" fmla="*/ 522825 h 574487"/>
                <a:gd name="connsiteX6" fmla="*/ 408308 w 457065"/>
                <a:gd name="connsiteY6" fmla="*/ 512492 h 574487"/>
                <a:gd name="connsiteX7" fmla="*/ 437231 w 457065"/>
                <a:gd name="connsiteY7" fmla="*/ 460830 h 574487"/>
                <a:gd name="connsiteX8" fmla="*/ 431033 w 457065"/>
                <a:gd name="connsiteY8" fmla="*/ 219049 h 574487"/>
                <a:gd name="connsiteX9" fmla="*/ 418638 w 457065"/>
                <a:gd name="connsiteY9" fmla="*/ 299643 h 574487"/>
                <a:gd name="connsiteX10" fmla="*/ 333935 w 457065"/>
                <a:gd name="connsiteY10" fmla="*/ 258313 h 574487"/>
                <a:gd name="connsiteX11" fmla="*/ 451692 w 457065"/>
                <a:gd name="connsiteY11" fmla="*/ 0 h 574487"/>
                <a:gd name="connsiteX12" fmla="*/ 402111 w 457065"/>
                <a:gd name="connsiteY12" fmla="*/ 103325 h 574487"/>
                <a:gd name="connsiteX13" fmla="*/ 288485 w 457065"/>
                <a:gd name="connsiteY13" fmla="*/ 130190 h 574487"/>
                <a:gd name="connsiteX14" fmla="*/ 319474 w 457065"/>
                <a:gd name="connsiteY14" fmla="*/ 57862 h 574487"/>
                <a:gd name="connsiteX15" fmla="*/ 265760 w 457065"/>
                <a:gd name="connsiteY15" fmla="*/ 165320 h 574487"/>
                <a:gd name="connsiteX16" fmla="*/ 265760 w 457065"/>
                <a:gd name="connsiteY16" fmla="*/ 309975 h 574487"/>
                <a:gd name="connsiteX17" fmla="*/ 209981 w 457065"/>
                <a:gd name="connsiteY17" fmla="*/ 343039 h 574487"/>
                <a:gd name="connsiteX18" fmla="*/ 154201 w 457065"/>
                <a:gd name="connsiteY18" fmla="*/ 312042 h 574487"/>
                <a:gd name="connsiteX19" fmla="*/ 189322 w 457065"/>
                <a:gd name="connsiteY19" fmla="*/ 194251 h 574487"/>
                <a:gd name="connsiteX20" fmla="*/ 108751 w 457065"/>
                <a:gd name="connsiteY20" fmla="*/ 299643 h 574487"/>
                <a:gd name="connsiteX21" fmla="*/ 61235 w 457065"/>
                <a:gd name="connsiteY21" fmla="*/ 250047 h 574487"/>
                <a:gd name="connsiteX22" fmla="*/ 21983 w 457065"/>
                <a:gd name="connsiteY22" fmla="*/ 49596 h 574487"/>
                <a:gd name="connsiteX23" fmla="*/ 5456 w 457065"/>
                <a:gd name="connsiteY23" fmla="*/ 223182 h 574487"/>
                <a:gd name="connsiteX24" fmla="*/ 46774 w 457065"/>
                <a:gd name="connsiteY24" fmla="*/ 396768 h 574487"/>
                <a:gd name="connsiteX25" fmla="*/ 112883 w 457065"/>
                <a:gd name="connsiteY25" fmla="*/ 448431 h 574487"/>
                <a:gd name="connsiteX26" fmla="*/ 71565 w 457065"/>
                <a:gd name="connsiteY26" fmla="*/ 524891 h 574487"/>
                <a:gd name="connsiteX27" fmla="*/ 46774 w 457065"/>
                <a:gd name="connsiteY27" fmla="*/ 489761 h 574487"/>
                <a:gd name="connsiteX28" fmla="*/ 30247 w 457065"/>
                <a:gd name="connsiteY28" fmla="*/ 454630 h 574487"/>
                <a:gd name="connsiteX29" fmla="*/ 9588 w 457065"/>
                <a:gd name="connsiteY29" fmla="*/ 524891 h 574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457065" h="574487">
                  <a:moveTo>
                    <a:pt x="9588" y="524891"/>
                  </a:moveTo>
                  <a:cubicBezTo>
                    <a:pt x="26115" y="541423"/>
                    <a:pt x="59169" y="547623"/>
                    <a:pt x="88092" y="549690"/>
                  </a:cubicBezTo>
                  <a:cubicBezTo>
                    <a:pt x="123213" y="549690"/>
                    <a:pt x="156267" y="543490"/>
                    <a:pt x="183124" y="543490"/>
                  </a:cubicBezTo>
                  <a:cubicBezTo>
                    <a:pt x="185190" y="557956"/>
                    <a:pt x="181058" y="564155"/>
                    <a:pt x="178992" y="574488"/>
                  </a:cubicBezTo>
                  <a:cubicBezTo>
                    <a:pt x="315342" y="570355"/>
                    <a:pt x="302947" y="529024"/>
                    <a:pt x="333935" y="524891"/>
                  </a:cubicBezTo>
                  <a:cubicBezTo>
                    <a:pt x="356660" y="520758"/>
                    <a:pt x="379385" y="522825"/>
                    <a:pt x="402111" y="522825"/>
                  </a:cubicBezTo>
                  <a:cubicBezTo>
                    <a:pt x="408308" y="512492"/>
                    <a:pt x="402111" y="522825"/>
                    <a:pt x="408308" y="512492"/>
                  </a:cubicBezTo>
                  <a:cubicBezTo>
                    <a:pt x="422770" y="491827"/>
                    <a:pt x="424836" y="493894"/>
                    <a:pt x="437231" y="460830"/>
                  </a:cubicBezTo>
                  <a:cubicBezTo>
                    <a:pt x="459956" y="398835"/>
                    <a:pt x="451692" y="276911"/>
                    <a:pt x="431033" y="219049"/>
                  </a:cubicBezTo>
                  <a:cubicBezTo>
                    <a:pt x="424836" y="241781"/>
                    <a:pt x="431033" y="266579"/>
                    <a:pt x="418638" y="299643"/>
                  </a:cubicBezTo>
                  <a:cubicBezTo>
                    <a:pt x="387649" y="376103"/>
                    <a:pt x="267826" y="409167"/>
                    <a:pt x="333935" y="258313"/>
                  </a:cubicBezTo>
                  <a:cubicBezTo>
                    <a:pt x="371122" y="175653"/>
                    <a:pt x="482681" y="61995"/>
                    <a:pt x="451692" y="0"/>
                  </a:cubicBezTo>
                  <a:cubicBezTo>
                    <a:pt x="441363" y="22732"/>
                    <a:pt x="435165" y="72328"/>
                    <a:pt x="402111" y="103325"/>
                  </a:cubicBezTo>
                  <a:cubicBezTo>
                    <a:pt x="381451" y="123990"/>
                    <a:pt x="325672" y="150855"/>
                    <a:pt x="288485" y="130190"/>
                  </a:cubicBezTo>
                  <a:cubicBezTo>
                    <a:pt x="282288" y="99192"/>
                    <a:pt x="309145" y="76461"/>
                    <a:pt x="319474" y="57862"/>
                  </a:cubicBezTo>
                  <a:cubicBezTo>
                    <a:pt x="274024" y="70261"/>
                    <a:pt x="251299" y="109525"/>
                    <a:pt x="265760" y="165320"/>
                  </a:cubicBezTo>
                  <a:cubicBezTo>
                    <a:pt x="276090" y="206650"/>
                    <a:pt x="284354" y="270712"/>
                    <a:pt x="265760" y="309975"/>
                  </a:cubicBezTo>
                  <a:cubicBezTo>
                    <a:pt x="255431" y="328574"/>
                    <a:pt x="236838" y="345106"/>
                    <a:pt x="209981" y="343039"/>
                  </a:cubicBezTo>
                  <a:cubicBezTo>
                    <a:pt x="185190" y="340973"/>
                    <a:pt x="162465" y="328574"/>
                    <a:pt x="154201" y="312042"/>
                  </a:cubicBezTo>
                  <a:cubicBezTo>
                    <a:pt x="135608" y="268645"/>
                    <a:pt x="174860" y="219049"/>
                    <a:pt x="189322" y="194251"/>
                  </a:cubicBezTo>
                  <a:cubicBezTo>
                    <a:pt x="112883" y="204584"/>
                    <a:pt x="131476" y="291377"/>
                    <a:pt x="108751" y="299643"/>
                  </a:cubicBezTo>
                  <a:cubicBezTo>
                    <a:pt x="79829" y="303776"/>
                    <a:pt x="65367" y="276911"/>
                    <a:pt x="61235" y="250047"/>
                  </a:cubicBezTo>
                  <a:cubicBezTo>
                    <a:pt x="52972" y="185985"/>
                    <a:pt x="133542" y="119857"/>
                    <a:pt x="21983" y="49596"/>
                  </a:cubicBezTo>
                  <a:cubicBezTo>
                    <a:pt x="71565" y="148788"/>
                    <a:pt x="21983" y="140522"/>
                    <a:pt x="5456" y="223182"/>
                  </a:cubicBezTo>
                  <a:cubicBezTo>
                    <a:pt x="-9006" y="291377"/>
                    <a:pt x="5456" y="357505"/>
                    <a:pt x="46774" y="396768"/>
                  </a:cubicBezTo>
                  <a:cubicBezTo>
                    <a:pt x="65367" y="415367"/>
                    <a:pt x="94290" y="427766"/>
                    <a:pt x="112883" y="448431"/>
                  </a:cubicBezTo>
                  <a:cubicBezTo>
                    <a:pt x="187256" y="520758"/>
                    <a:pt x="123213" y="582754"/>
                    <a:pt x="71565" y="524891"/>
                  </a:cubicBezTo>
                  <a:cubicBezTo>
                    <a:pt x="59169" y="512492"/>
                    <a:pt x="55038" y="506293"/>
                    <a:pt x="46774" y="489761"/>
                  </a:cubicBezTo>
                  <a:cubicBezTo>
                    <a:pt x="40576" y="479428"/>
                    <a:pt x="36444" y="464963"/>
                    <a:pt x="30247" y="454630"/>
                  </a:cubicBezTo>
                  <a:cubicBezTo>
                    <a:pt x="-2808" y="498027"/>
                    <a:pt x="19917" y="526958"/>
                    <a:pt x="9588" y="524891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0352BE-D315-DF26-C35C-35F2C708B892}"/>
                </a:ext>
              </a:extLst>
            </p:cNvPr>
            <p:cNvSpPr/>
            <p:nvPr/>
          </p:nvSpPr>
          <p:spPr>
            <a:xfrm>
              <a:off x="6244732" y="2142652"/>
              <a:ext cx="404918" cy="384885"/>
            </a:xfrm>
            <a:custGeom>
              <a:avLst/>
              <a:gdLst>
                <a:gd name="connsiteX0" fmla="*/ 22725 w 404918"/>
                <a:gd name="connsiteY0" fmla="*/ 10849 h 384885"/>
                <a:gd name="connsiteX1" fmla="*/ 0 w 404918"/>
                <a:gd name="connsiteY1" fmla="*/ 43913 h 384885"/>
                <a:gd name="connsiteX2" fmla="*/ 157009 w 404918"/>
                <a:gd name="connsiteY2" fmla="*/ 384886 h 384885"/>
                <a:gd name="connsiteX3" fmla="*/ 404918 w 404918"/>
                <a:gd name="connsiteY3" fmla="*/ 273295 h 384885"/>
                <a:gd name="connsiteX4" fmla="*/ 311952 w 404918"/>
                <a:gd name="connsiteY4" fmla="*/ 93509 h 384885"/>
                <a:gd name="connsiteX5" fmla="*/ 235514 w 404918"/>
                <a:gd name="connsiteY5" fmla="*/ 33581 h 384885"/>
                <a:gd name="connsiteX6" fmla="*/ 132218 w 404918"/>
                <a:gd name="connsiteY6" fmla="*/ 517 h 384885"/>
                <a:gd name="connsiteX7" fmla="*/ 72307 w 404918"/>
                <a:gd name="connsiteY7" fmla="*/ 2583 h 384885"/>
                <a:gd name="connsiteX8" fmla="*/ 22725 w 404918"/>
                <a:gd name="connsiteY8" fmla="*/ 10849 h 3848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04918" h="384885">
                  <a:moveTo>
                    <a:pt x="22725" y="10849"/>
                  </a:moveTo>
                  <a:cubicBezTo>
                    <a:pt x="16527" y="25315"/>
                    <a:pt x="8264" y="33581"/>
                    <a:pt x="0" y="43913"/>
                  </a:cubicBezTo>
                  <a:lnTo>
                    <a:pt x="157009" y="384886"/>
                  </a:lnTo>
                  <a:lnTo>
                    <a:pt x="404918" y="273295"/>
                  </a:lnTo>
                  <a:cubicBezTo>
                    <a:pt x="386325" y="221632"/>
                    <a:pt x="340875" y="124507"/>
                    <a:pt x="311952" y="93509"/>
                  </a:cubicBezTo>
                  <a:cubicBezTo>
                    <a:pt x="289227" y="68711"/>
                    <a:pt x="266502" y="50113"/>
                    <a:pt x="235514" y="33581"/>
                  </a:cubicBezTo>
                  <a:cubicBezTo>
                    <a:pt x="198327" y="12916"/>
                    <a:pt x="175602" y="10849"/>
                    <a:pt x="132218" y="517"/>
                  </a:cubicBezTo>
                  <a:cubicBezTo>
                    <a:pt x="109493" y="517"/>
                    <a:pt x="95032" y="-1550"/>
                    <a:pt x="72307" y="2583"/>
                  </a:cubicBezTo>
                  <a:cubicBezTo>
                    <a:pt x="55780" y="4650"/>
                    <a:pt x="35120" y="10849"/>
                    <a:pt x="22725" y="10849"/>
                  </a:cubicBezTo>
                  <a:close/>
                </a:path>
              </a:pathLst>
            </a:custGeom>
            <a:solidFill>
              <a:srgbClr val="9F09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BD057683-3312-0809-C99C-B7DB65588677}"/>
                </a:ext>
              </a:extLst>
            </p:cNvPr>
            <p:cNvSpPr/>
            <p:nvPr/>
          </p:nvSpPr>
          <p:spPr>
            <a:xfrm>
              <a:off x="5002815" y="2124780"/>
              <a:ext cx="330733" cy="331312"/>
            </a:xfrm>
            <a:custGeom>
              <a:avLst/>
              <a:gdLst>
                <a:gd name="connsiteX0" fmla="*/ 142854 w 330733"/>
                <a:gd name="connsiteY0" fmla="*/ 1856 h 331312"/>
                <a:gd name="connsiteX1" fmla="*/ 2372 w 330733"/>
                <a:gd name="connsiteY1" fmla="*/ 194041 h 331312"/>
                <a:gd name="connsiteX2" fmla="*/ 194501 w 330733"/>
                <a:gd name="connsiteY2" fmla="*/ 328364 h 331312"/>
                <a:gd name="connsiteX3" fmla="*/ 328786 w 330733"/>
                <a:gd name="connsiteY3" fmla="*/ 140312 h 331312"/>
                <a:gd name="connsiteX4" fmla="*/ 142854 w 330733"/>
                <a:gd name="connsiteY4" fmla="*/ 1856 h 331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0733" h="331312">
                  <a:moveTo>
                    <a:pt x="142854" y="1856"/>
                  </a:moveTo>
                  <a:cubicBezTo>
                    <a:pt x="58151" y="16322"/>
                    <a:pt x="-14156" y="88649"/>
                    <a:pt x="2372" y="194041"/>
                  </a:cubicBezTo>
                  <a:cubicBezTo>
                    <a:pt x="14767" y="274635"/>
                    <a:pt x="95338" y="346962"/>
                    <a:pt x="194501" y="328364"/>
                  </a:cubicBezTo>
                  <a:cubicBezTo>
                    <a:pt x="275072" y="313898"/>
                    <a:pt x="343247" y="239504"/>
                    <a:pt x="328786" y="140312"/>
                  </a:cubicBezTo>
                  <a:cubicBezTo>
                    <a:pt x="316390" y="59718"/>
                    <a:pt x="237885" y="-12609"/>
                    <a:pt x="142854" y="1856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9AA658B-B116-B036-F5DE-4905FEF9BC12}"/>
                </a:ext>
              </a:extLst>
            </p:cNvPr>
            <p:cNvSpPr/>
            <p:nvPr/>
          </p:nvSpPr>
          <p:spPr>
            <a:xfrm>
              <a:off x="5897966" y="2161767"/>
              <a:ext cx="532734" cy="812135"/>
            </a:xfrm>
            <a:custGeom>
              <a:avLst/>
              <a:gdLst>
                <a:gd name="connsiteX0" fmla="*/ 148439 w 532734"/>
                <a:gd name="connsiteY0" fmla="*/ 417433 h 812135"/>
                <a:gd name="connsiteX1" fmla="*/ 224878 w 532734"/>
                <a:gd name="connsiteY1" fmla="*/ 415367 h 812135"/>
                <a:gd name="connsiteX2" fmla="*/ 288921 w 532734"/>
                <a:gd name="connsiteY2" fmla="*/ 409167 h 812135"/>
                <a:gd name="connsiteX3" fmla="*/ 408744 w 532734"/>
                <a:gd name="connsiteY3" fmla="*/ 411234 h 812135"/>
                <a:gd name="connsiteX4" fmla="*/ 489314 w 532734"/>
                <a:gd name="connsiteY4" fmla="*/ 564155 h 812135"/>
                <a:gd name="connsiteX5" fmla="*/ 334371 w 532734"/>
                <a:gd name="connsiteY5" fmla="*/ 663347 h 812135"/>
                <a:gd name="connsiteX6" fmla="*/ 206285 w 532734"/>
                <a:gd name="connsiteY6" fmla="*/ 721209 h 812135"/>
                <a:gd name="connsiteX7" fmla="*/ 76132 w 532734"/>
                <a:gd name="connsiteY7" fmla="*/ 781138 h 812135"/>
                <a:gd name="connsiteX8" fmla="*/ 80264 w 532734"/>
                <a:gd name="connsiteY8" fmla="*/ 795603 h 812135"/>
                <a:gd name="connsiteX9" fmla="*/ 84396 w 532734"/>
                <a:gd name="connsiteY9" fmla="*/ 803869 h 812135"/>
                <a:gd name="connsiteX10" fmla="*/ 90594 w 532734"/>
                <a:gd name="connsiteY10" fmla="*/ 812135 h 812135"/>
                <a:gd name="connsiteX11" fmla="*/ 216614 w 532734"/>
                <a:gd name="connsiteY11" fmla="*/ 756340 h 812135"/>
                <a:gd name="connsiteX12" fmla="*/ 282723 w 532734"/>
                <a:gd name="connsiteY12" fmla="*/ 727409 h 812135"/>
                <a:gd name="connsiteX13" fmla="*/ 344701 w 532734"/>
                <a:gd name="connsiteY13" fmla="*/ 700544 h 812135"/>
                <a:gd name="connsiteX14" fmla="*/ 352964 w 532734"/>
                <a:gd name="connsiteY14" fmla="*/ 696411 h 812135"/>
                <a:gd name="connsiteX15" fmla="*/ 363294 w 532734"/>
                <a:gd name="connsiteY15" fmla="*/ 692278 h 812135"/>
                <a:gd name="connsiteX16" fmla="*/ 383953 w 532734"/>
                <a:gd name="connsiteY16" fmla="*/ 684012 h 812135"/>
                <a:gd name="connsiteX17" fmla="*/ 514105 w 532734"/>
                <a:gd name="connsiteY17" fmla="*/ 469096 h 812135"/>
                <a:gd name="connsiteX18" fmla="*/ 400480 w 532734"/>
                <a:gd name="connsiteY18" fmla="*/ 365771 h 812135"/>
                <a:gd name="connsiteX19" fmla="*/ 206285 w 532734"/>
                <a:gd name="connsiteY19" fmla="*/ 382303 h 812135"/>
                <a:gd name="connsiteX20" fmla="*/ 69935 w 532734"/>
                <a:gd name="connsiteY20" fmla="*/ 353372 h 812135"/>
                <a:gd name="connsiteX21" fmla="*/ 115385 w 532734"/>
                <a:gd name="connsiteY21" fmla="*/ 132256 h 812135"/>
                <a:gd name="connsiteX22" fmla="*/ 218680 w 532734"/>
                <a:gd name="connsiteY22" fmla="*/ 70261 h 812135"/>
                <a:gd name="connsiteX23" fmla="*/ 229010 w 532734"/>
                <a:gd name="connsiteY23" fmla="*/ 86793 h 812135"/>
                <a:gd name="connsiteX24" fmla="*/ 241405 w 532734"/>
                <a:gd name="connsiteY24" fmla="*/ 80594 h 812135"/>
                <a:gd name="connsiteX25" fmla="*/ 278592 w 532734"/>
                <a:gd name="connsiteY25" fmla="*/ 41330 h 812135"/>
                <a:gd name="connsiteX26" fmla="*/ 216614 w 532734"/>
                <a:gd name="connsiteY26" fmla="*/ 0 h 812135"/>
                <a:gd name="connsiteX27" fmla="*/ 193889 w 532734"/>
                <a:gd name="connsiteY27" fmla="*/ 8266 h 812135"/>
                <a:gd name="connsiteX28" fmla="*/ 202153 w 532734"/>
                <a:gd name="connsiteY28" fmla="*/ 35131 h 812135"/>
                <a:gd name="connsiteX29" fmla="*/ 12089 w 532734"/>
                <a:gd name="connsiteY29" fmla="*/ 210783 h 812135"/>
                <a:gd name="connsiteX30" fmla="*/ 148439 w 532734"/>
                <a:gd name="connsiteY30" fmla="*/ 417433 h 8121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32734" h="812135">
                  <a:moveTo>
                    <a:pt x="148439" y="417433"/>
                  </a:moveTo>
                  <a:cubicBezTo>
                    <a:pt x="167032" y="415367"/>
                    <a:pt x="208351" y="415367"/>
                    <a:pt x="224878" y="415367"/>
                  </a:cubicBezTo>
                  <a:cubicBezTo>
                    <a:pt x="247603" y="417433"/>
                    <a:pt x="266196" y="413300"/>
                    <a:pt x="288921" y="409167"/>
                  </a:cubicBezTo>
                  <a:cubicBezTo>
                    <a:pt x="324042" y="400901"/>
                    <a:pt x="381887" y="382303"/>
                    <a:pt x="408744" y="411234"/>
                  </a:cubicBezTo>
                  <a:cubicBezTo>
                    <a:pt x="431469" y="415367"/>
                    <a:pt x="520303" y="500093"/>
                    <a:pt x="489314" y="564155"/>
                  </a:cubicBezTo>
                  <a:cubicBezTo>
                    <a:pt x="470721" y="603419"/>
                    <a:pt x="371557" y="655081"/>
                    <a:pt x="334371" y="663347"/>
                  </a:cubicBezTo>
                  <a:cubicBezTo>
                    <a:pt x="311646" y="679879"/>
                    <a:pt x="239339" y="704677"/>
                    <a:pt x="206285" y="721209"/>
                  </a:cubicBezTo>
                  <a:cubicBezTo>
                    <a:pt x="162901" y="741874"/>
                    <a:pt x="115385" y="758406"/>
                    <a:pt x="76132" y="781138"/>
                  </a:cubicBezTo>
                  <a:cubicBezTo>
                    <a:pt x="78198" y="787337"/>
                    <a:pt x="78198" y="789404"/>
                    <a:pt x="80264" y="795603"/>
                  </a:cubicBezTo>
                  <a:cubicBezTo>
                    <a:pt x="80264" y="797670"/>
                    <a:pt x="84396" y="801803"/>
                    <a:pt x="84396" y="803869"/>
                  </a:cubicBezTo>
                  <a:cubicBezTo>
                    <a:pt x="90594" y="812135"/>
                    <a:pt x="84396" y="805936"/>
                    <a:pt x="90594" y="812135"/>
                  </a:cubicBezTo>
                  <a:cubicBezTo>
                    <a:pt x="109187" y="810069"/>
                    <a:pt x="193889" y="766672"/>
                    <a:pt x="216614" y="756340"/>
                  </a:cubicBezTo>
                  <a:cubicBezTo>
                    <a:pt x="239339" y="748074"/>
                    <a:pt x="259998" y="737741"/>
                    <a:pt x="282723" y="727409"/>
                  </a:cubicBezTo>
                  <a:cubicBezTo>
                    <a:pt x="301317" y="719143"/>
                    <a:pt x="326107" y="706744"/>
                    <a:pt x="344701" y="700544"/>
                  </a:cubicBezTo>
                  <a:cubicBezTo>
                    <a:pt x="350898" y="694345"/>
                    <a:pt x="344701" y="700544"/>
                    <a:pt x="352964" y="696411"/>
                  </a:cubicBezTo>
                  <a:cubicBezTo>
                    <a:pt x="355030" y="694345"/>
                    <a:pt x="361228" y="692278"/>
                    <a:pt x="363294" y="692278"/>
                  </a:cubicBezTo>
                  <a:cubicBezTo>
                    <a:pt x="371557" y="688145"/>
                    <a:pt x="373623" y="688145"/>
                    <a:pt x="383953" y="684012"/>
                  </a:cubicBezTo>
                  <a:cubicBezTo>
                    <a:pt x="470721" y="642682"/>
                    <a:pt x="576083" y="584820"/>
                    <a:pt x="514105" y="469096"/>
                  </a:cubicBezTo>
                  <a:cubicBezTo>
                    <a:pt x="495512" y="433965"/>
                    <a:pt x="447996" y="378170"/>
                    <a:pt x="400480" y="365771"/>
                  </a:cubicBezTo>
                  <a:cubicBezTo>
                    <a:pt x="344701" y="349239"/>
                    <a:pt x="266196" y="380236"/>
                    <a:pt x="206285" y="382303"/>
                  </a:cubicBezTo>
                  <a:cubicBezTo>
                    <a:pt x="150505" y="378170"/>
                    <a:pt x="105055" y="382303"/>
                    <a:pt x="69935" y="353372"/>
                  </a:cubicBezTo>
                  <a:cubicBezTo>
                    <a:pt x="5891" y="301709"/>
                    <a:pt x="38946" y="192185"/>
                    <a:pt x="115385" y="132256"/>
                  </a:cubicBezTo>
                  <a:cubicBezTo>
                    <a:pt x="131912" y="119857"/>
                    <a:pt x="195955" y="74394"/>
                    <a:pt x="218680" y="70261"/>
                  </a:cubicBezTo>
                  <a:lnTo>
                    <a:pt x="229010" y="86793"/>
                  </a:lnTo>
                  <a:cubicBezTo>
                    <a:pt x="237273" y="90926"/>
                    <a:pt x="237273" y="86793"/>
                    <a:pt x="241405" y="80594"/>
                  </a:cubicBezTo>
                  <a:lnTo>
                    <a:pt x="278592" y="41330"/>
                  </a:lnTo>
                  <a:cubicBezTo>
                    <a:pt x="235207" y="28931"/>
                    <a:pt x="239339" y="18599"/>
                    <a:pt x="216614" y="0"/>
                  </a:cubicBezTo>
                  <a:lnTo>
                    <a:pt x="193889" y="8266"/>
                  </a:lnTo>
                  <a:lnTo>
                    <a:pt x="202153" y="35131"/>
                  </a:lnTo>
                  <a:cubicBezTo>
                    <a:pt x="125714" y="68195"/>
                    <a:pt x="41012" y="130190"/>
                    <a:pt x="12089" y="210783"/>
                  </a:cubicBezTo>
                  <a:cubicBezTo>
                    <a:pt x="-33361" y="338906"/>
                    <a:pt x="57539" y="421566"/>
                    <a:pt x="148439" y="417433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1941DDF-50E4-AB70-0B2F-046479616E20}"/>
                </a:ext>
              </a:extLst>
            </p:cNvPr>
            <p:cNvSpPr/>
            <p:nvPr/>
          </p:nvSpPr>
          <p:spPr>
            <a:xfrm>
              <a:off x="5544389" y="2942905"/>
              <a:ext cx="444170" cy="289310"/>
            </a:xfrm>
            <a:custGeom>
              <a:avLst/>
              <a:gdLst>
                <a:gd name="connsiteX0" fmla="*/ 332612 w 444170"/>
                <a:gd name="connsiteY0" fmla="*/ 22732 h 289310"/>
                <a:gd name="connsiteX1" fmla="*/ 107427 w 444170"/>
                <a:gd name="connsiteY1" fmla="*/ 72328 h 289310"/>
                <a:gd name="connsiteX2" fmla="*/ 0 w 444170"/>
                <a:gd name="connsiteY2" fmla="*/ 95059 h 289310"/>
                <a:gd name="connsiteX3" fmla="*/ 35120 w 444170"/>
                <a:gd name="connsiteY3" fmla="*/ 179786 h 289310"/>
                <a:gd name="connsiteX4" fmla="*/ 82636 w 444170"/>
                <a:gd name="connsiteY4" fmla="*/ 289310 h 289310"/>
                <a:gd name="connsiteX5" fmla="*/ 142548 w 444170"/>
                <a:gd name="connsiteY5" fmla="*/ 247980 h 289310"/>
                <a:gd name="connsiteX6" fmla="*/ 171471 w 444170"/>
                <a:gd name="connsiteY6" fmla="*/ 227315 h 289310"/>
                <a:gd name="connsiteX7" fmla="*/ 194196 w 444170"/>
                <a:gd name="connsiteY7" fmla="*/ 212850 h 289310"/>
                <a:gd name="connsiteX8" fmla="*/ 202459 w 444170"/>
                <a:gd name="connsiteY8" fmla="*/ 206650 h 289310"/>
                <a:gd name="connsiteX9" fmla="*/ 293359 w 444170"/>
                <a:gd name="connsiteY9" fmla="*/ 142589 h 289310"/>
                <a:gd name="connsiteX10" fmla="*/ 349139 w 444170"/>
                <a:gd name="connsiteY10" fmla="*/ 105392 h 289310"/>
                <a:gd name="connsiteX11" fmla="*/ 398721 w 444170"/>
                <a:gd name="connsiteY11" fmla="*/ 70261 h 289310"/>
                <a:gd name="connsiteX12" fmla="*/ 421446 w 444170"/>
                <a:gd name="connsiteY12" fmla="*/ 51663 h 289310"/>
                <a:gd name="connsiteX13" fmla="*/ 444171 w 444170"/>
                <a:gd name="connsiteY13" fmla="*/ 30998 h 289310"/>
                <a:gd name="connsiteX14" fmla="*/ 437973 w 444170"/>
                <a:gd name="connsiteY14" fmla="*/ 22732 h 289310"/>
                <a:gd name="connsiteX15" fmla="*/ 433841 w 444170"/>
                <a:gd name="connsiteY15" fmla="*/ 14466 h 289310"/>
                <a:gd name="connsiteX16" fmla="*/ 429709 w 444170"/>
                <a:gd name="connsiteY16" fmla="*/ 0 h 289310"/>
                <a:gd name="connsiteX17" fmla="*/ 332612 w 444170"/>
                <a:gd name="connsiteY17" fmla="*/ 22732 h 289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170" h="289310">
                  <a:moveTo>
                    <a:pt x="332612" y="22732"/>
                  </a:moveTo>
                  <a:cubicBezTo>
                    <a:pt x="305755" y="22732"/>
                    <a:pt x="142548" y="61995"/>
                    <a:pt x="107427" y="72328"/>
                  </a:cubicBezTo>
                  <a:lnTo>
                    <a:pt x="0" y="95059"/>
                  </a:lnTo>
                  <a:cubicBezTo>
                    <a:pt x="4132" y="119857"/>
                    <a:pt x="26857" y="154988"/>
                    <a:pt x="35120" y="179786"/>
                  </a:cubicBezTo>
                  <a:lnTo>
                    <a:pt x="82636" y="289310"/>
                  </a:lnTo>
                  <a:cubicBezTo>
                    <a:pt x="97098" y="283111"/>
                    <a:pt x="126021" y="258313"/>
                    <a:pt x="142548" y="247980"/>
                  </a:cubicBezTo>
                  <a:cubicBezTo>
                    <a:pt x="152877" y="241781"/>
                    <a:pt x="161141" y="235581"/>
                    <a:pt x="171471" y="227315"/>
                  </a:cubicBezTo>
                  <a:lnTo>
                    <a:pt x="194196" y="212850"/>
                  </a:lnTo>
                  <a:cubicBezTo>
                    <a:pt x="202459" y="206650"/>
                    <a:pt x="196261" y="210783"/>
                    <a:pt x="202459" y="206650"/>
                  </a:cubicBezTo>
                  <a:lnTo>
                    <a:pt x="293359" y="142589"/>
                  </a:lnTo>
                  <a:cubicBezTo>
                    <a:pt x="309887" y="132256"/>
                    <a:pt x="334677" y="111591"/>
                    <a:pt x="349139" y="105392"/>
                  </a:cubicBezTo>
                  <a:lnTo>
                    <a:pt x="398721" y="70261"/>
                  </a:lnTo>
                  <a:cubicBezTo>
                    <a:pt x="406984" y="64062"/>
                    <a:pt x="411116" y="59929"/>
                    <a:pt x="421446" y="51663"/>
                  </a:cubicBezTo>
                  <a:cubicBezTo>
                    <a:pt x="433841" y="45463"/>
                    <a:pt x="440039" y="45463"/>
                    <a:pt x="444171" y="30998"/>
                  </a:cubicBezTo>
                  <a:cubicBezTo>
                    <a:pt x="437973" y="24798"/>
                    <a:pt x="444171" y="30998"/>
                    <a:pt x="437973" y="22732"/>
                  </a:cubicBezTo>
                  <a:cubicBezTo>
                    <a:pt x="437973" y="20665"/>
                    <a:pt x="433841" y="16532"/>
                    <a:pt x="433841" y="14466"/>
                  </a:cubicBezTo>
                  <a:cubicBezTo>
                    <a:pt x="431775" y="8266"/>
                    <a:pt x="431775" y="6200"/>
                    <a:pt x="429709" y="0"/>
                  </a:cubicBezTo>
                  <a:lnTo>
                    <a:pt x="332612" y="22732"/>
                  </a:lnTo>
                  <a:close/>
                </a:path>
              </a:pathLst>
            </a:custGeom>
            <a:solidFill>
              <a:srgbClr val="4A5B6D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527BF39-5EEA-4559-42A9-BBC78204DBCA}"/>
                </a:ext>
              </a:extLst>
            </p:cNvPr>
            <p:cNvSpPr/>
            <p:nvPr/>
          </p:nvSpPr>
          <p:spPr>
            <a:xfrm>
              <a:off x="5478205" y="2519484"/>
              <a:ext cx="245702" cy="247497"/>
            </a:xfrm>
            <a:custGeom>
              <a:avLst/>
              <a:gdLst>
                <a:gd name="connsiteX0" fmla="*/ 101304 w 245702"/>
                <a:gd name="connsiteY0" fmla="*/ 1854 h 247497"/>
                <a:gd name="connsiteX1" fmla="*/ 142622 w 245702"/>
                <a:gd name="connsiteY1" fmla="*/ 245701 h 247497"/>
                <a:gd name="connsiteX2" fmla="*/ 243852 w 245702"/>
                <a:gd name="connsiteY2" fmla="*/ 101046 h 247497"/>
                <a:gd name="connsiteX3" fmla="*/ 101304 w 245702"/>
                <a:gd name="connsiteY3" fmla="*/ 1854 h 24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5702" h="247497">
                  <a:moveTo>
                    <a:pt x="101304" y="1854"/>
                  </a:moveTo>
                  <a:cubicBezTo>
                    <a:pt x="-57771" y="30785"/>
                    <a:pt x="-18519" y="270499"/>
                    <a:pt x="142622" y="245701"/>
                  </a:cubicBezTo>
                  <a:cubicBezTo>
                    <a:pt x="204599" y="235369"/>
                    <a:pt x="256247" y="175440"/>
                    <a:pt x="243852" y="101046"/>
                  </a:cubicBezTo>
                  <a:cubicBezTo>
                    <a:pt x="233522" y="41117"/>
                    <a:pt x="173611" y="-10545"/>
                    <a:pt x="101304" y="1854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33F6CE6-CC29-5467-D120-816F0044E401}"/>
                </a:ext>
              </a:extLst>
            </p:cNvPr>
            <p:cNvSpPr/>
            <p:nvPr/>
          </p:nvSpPr>
          <p:spPr>
            <a:xfrm>
              <a:off x="4935559" y="2700064"/>
              <a:ext cx="246666" cy="245420"/>
            </a:xfrm>
            <a:custGeom>
              <a:avLst/>
              <a:gdLst>
                <a:gd name="connsiteX0" fmla="*/ 98550 w 246666"/>
                <a:gd name="connsiteY0" fmla="*/ 3127 h 245420"/>
                <a:gd name="connsiteX1" fmla="*/ 3518 w 246666"/>
                <a:gd name="connsiteY1" fmla="*/ 149848 h 245420"/>
                <a:gd name="connsiteX2" fmla="*/ 243163 w 246666"/>
                <a:gd name="connsiteY2" fmla="*/ 96119 h 245420"/>
                <a:gd name="connsiteX3" fmla="*/ 98550 w 246666"/>
                <a:gd name="connsiteY3" fmla="*/ 3127 h 24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6666" h="245420">
                  <a:moveTo>
                    <a:pt x="98550" y="3127"/>
                  </a:moveTo>
                  <a:cubicBezTo>
                    <a:pt x="30375" y="17592"/>
                    <a:pt x="-13010" y="79587"/>
                    <a:pt x="3518" y="149848"/>
                  </a:cubicBezTo>
                  <a:cubicBezTo>
                    <a:pt x="38638" y="306902"/>
                    <a:pt x="278284" y="257306"/>
                    <a:pt x="243163" y="96119"/>
                  </a:cubicBezTo>
                  <a:cubicBezTo>
                    <a:pt x="230768" y="38257"/>
                    <a:pt x="170856" y="-13406"/>
                    <a:pt x="98550" y="3127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FE1F0B2-99AE-629D-AB75-8F4F35C48AF5}"/>
                </a:ext>
              </a:extLst>
            </p:cNvPr>
            <p:cNvSpPr/>
            <p:nvPr/>
          </p:nvSpPr>
          <p:spPr>
            <a:xfrm>
              <a:off x="6155898" y="2573001"/>
              <a:ext cx="237871" cy="252113"/>
            </a:xfrm>
            <a:custGeom>
              <a:avLst/>
              <a:gdLst>
                <a:gd name="connsiteX0" fmla="*/ 2066 w 237871"/>
                <a:gd name="connsiteY0" fmla="*/ 80594 h 252113"/>
                <a:gd name="connsiteX1" fmla="*/ 76439 w 237871"/>
                <a:gd name="connsiteY1" fmla="*/ 252113 h 252113"/>
                <a:gd name="connsiteX2" fmla="*/ 231382 w 237871"/>
                <a:gd name="connsiteY2" fmla="*/ 152921 h 252113"/>
                <a:gd name="connsiteX3" fmla="*/ 150811 w 237871"/>
                <a:gd name="connsiteY3" fmla="*/ 0 h 252113"/>
                <a:gd name="connsiteX4" fmla="*/ 0 w 237871"/>
                <a:gd name="connsiteY4" fmla="*/ 72328 h 252113"/>
                <a:gd name="connsiteX5" fmla="*/ 2066 w 237871"/>
                <a:gd name="connsiteY5" fmla="*/ 80594 h 25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7871" h="252113">
                  <a:moveTo>
                    <a:pt x="2066" y="80594"/>
                  </a:moveTo>
                  <a:lnTo>
                    <a:pt x="76439" y="252113"/>
                  </a:lnTo>
                  <a:cubicBezTo>
                    <a:pt x="113625" y="243847"/>
                    <a:pt x="212789" y="192185"/>
                    <a:pt x="231382" y="152921"/>
                  </a:cubicBezTo>
                  <a:cubicBezTo>
                    <a:pt x="262371" y="88860"/>
                    <a:pt x="173536" y="4133"/>
                    <a:pt x="150811" y="0"/>
                  </a:cubicBezTo>
                  <a:cubicBezTo>
                    <a:pt x="138416" y="12399"/>
                    <a:pt x="26857" y="53729"/>
                    <a:pt x="0" y="72328"/>
                  </a:cubicBezTo>
                  <a:lnTo>
                    <a:pt x="2066" y="80594"/>
                  </a:lnTo>
                  <a:close/>
                </a:path>
              </a:pathLst>
            </a:custGeom>
            <a:solidFill>
              <a:srgbClr val="FFC5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D1EC78BA-74CC-1596-AFD4-1A67D4FF1539}"/>
                </a:ext>
              </a:extLst>
            </p:cNvPr>
            <p:cNvSpPr/>
            <p:nvPr/>
          </p:nvSpPr>
          <p:spPr>
            <a:xfrm>
              <a:off x="5668955" y="3622633"/>
              <a:ext cx="163364" cy="165136"/>
            </a:xfrm>
            <a:custGeom>
              <a:avLst/>
              <a:gdLst>
                <a:gd name="connsiteX0" fmla="*/ 26246 w 163364"/>
                <a:gd name="connsiteY0" fmla="*/ 22883 h 165136"/>
                <a:gd name="connsiteX1" fmla="*/ 1455 w 163364"/>
                <a:gd name="connsiteY1" fmla="*/ 62146 h 165136"/>
                <a:gd name="connsiteX2" fmla="*/ 1455 w 163364"/>
                <a:gd name="connsiteY2" fmla="*/ 117942 h 165136"/>
                <a:gd name="connsiteX3" fmla="*/ 17982 w 163364"/>
                <a:gd name="connsiteY3" fmla="*/ 136540 h 165136"/>
                <a:gd name="connsiteX4" fmla="*/ 160530 w 163364"/>
                <a:gd name="connsiteY4" fmla="*/ 103476 h 165136"/>
                <a:gd name="connsiteX5" fmla="*/ 26246 w 163364"/>
                <a:gd name="connsiteY5" fmla="*/ 22883 h 16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364" h="165136">
                  <a:moveTo>
                    <a:pt x="26246" y="22883"/>
                  </a:moveTo>
                  <a:cubicBezTo>
                    <a:pt x="15916" y="22883"/>
                    <a:pt x="3521" y="51814"/>
                    <a:pt x="1455" y="62146"/>
                  </a:cubicBezTo>
                  <a:cubicBezTo>
                    <a:pt x="-2677" y="84878"/>
                    <a:pt x="3521" y="97277"/>
                    <a:pt x="1455" y="117942"/>
                  </a:cubicBezTo>
                  <a:cubicBezTo>
                    <a:pt x="11784" y="122075"/>
                    <a:pt x="5587" y="122075"/>
                    <a:pt x="17982" y="136540"/>
                  </a:cubicBezTo>
                  <a:cubicBezTo>
                    <a:pt x="65498" y="188203"/>
                    <a:pt x="146069" y="165471"/>
                    <a:pt x="160530" y="103476"/>
                  </a:cubicBezTo>
                  <a:cubicBezTo>
                    <a:pt x="181189" y="20816"/>
                    <a:pt x="84091" y="-32913"/>
                    <a:pt x="26246" y="22883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308A80A-7513-16C7-9CEC-D2736B24F9D2}"/>
                </a:ext>
              </a:extLst>
            </p:cNvPr>
            <p:cNvSpPr/>
            <p:nvPr/>
          </p:nvSpPr>
          <p:spPr>
            <a:xfrm>
              <a:off x="5775597" y="3335272"/>
              <a:ext cx="165778" cy="164200"/>
            </a:xfrm>
            <a:custGeom>
              <a:avLst/>
              <a:gdLst>
                <a:gd name="connsiteX0" fmla="*/ 174 w 165778"/>
                <a:gd name="connsiteY0" fmla="*/ 89128 h 164200"/>
                <a:gd name="connsiteX1" fmla="*/ 93140 w 165778"/>
                <a:gd name="connsiteY1" fmla="*/ 163522 h 164200"/>
                <a:gd name="connsiteX2" fmla="*/ 165447 w 165778"/>
                <a:gd name="connsiteY2" fmla="*/ 72596 h 164200"/>
                <a:gd name="connsiteX3" fmla="*/ 174 w 165778"/>
                <a:gd name="connsiteY3" fmla="*/ 89128 h 16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78" h="164200">
                  <a:moveTo>
                    <a:pt x="174" y="89128"/>
                  </a:moveTo>
                  <a:cubicBezTo>
                    <a:pt x="4306" y="132524"/>
                    <a:pt x="45624" y="169721"/>
                    <a:pt x="93140" y="163522"/>
                  </a:cubicBezTo>
                  <a:cubicBezTo>
                    <a:pt x="134458" y="159389"/>
                    <a:pt x="169579" y="120125"/>
                    <a:pt x="165447" y="72596"/>
                  </a:cubicBezTo>
                  <a:cubicBezTo>
                    <a:pt x="155118" y="-30729"/>
                    <a:pt x="-6023" y="-22463"/>
                    <a:pt x="174" y="89128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5203BD8F-3D13-A53A-B650-30C8F37E65AF}"/>
                </a:ext>
              </a:extLst>
            </p:cNvPr>
            <p:cNvSpPr/>
            <p:nvPr/>
          </p:nvSpPr>
          <p:spPr>
            <a:xfrm>
              <a:off x="5100331" y="2559095"/>
              <a:ext cx="164355" cy="164684"/>
            </a:xfrm>
            <a:custGeom>
              <a:avLst/>
              <a:gdLst>
                <a:gd name="connsiteX0" fmla="*/ 163094 w 164355"/>
                <a:gd name="connsiteY0" fmla="*/ 65568 h 164684"/>
                <a:gd name="connsiteX1" fmla="*/ 130040 w 164355"/>
                <a:gd name="connsiteY1" fmla="*/ 13906 h 164684"/>
                <a:gd name="connsiteX2" fmla="*/ 22612 w 164355"/>
                <a:gd name="connsiteY2" fmla="*/ 24238 h 164684"/>
                <a:gd name="connsiteX3" fmla="*/ 14349 w 164355"/>
                <a:gd name="connsiteY3" fmla="*/ 131696 h 164684"/>
                <a:gd name="connsiteX4" fmla="*/ 163094 w 164355"/>
                <a:gd name="connsiteY4" fmla="*/ 65568 h 164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4355" h="164684">
                  <a:moveTo>
                    <a:pt x="163094" y="65568"/>
                  </a:moveTo>
                  <a:cubicBezTo>
                    <a:pt x="154831" y="30438"/>
                    <a:pt x="144501" y="32504"/>
                    <a:pt x="130040" y="13906"/>
                  </a:cubicBezTo>
                  <a:cubicBezTo>
                    <a:pt x="107315" y="7706"/>
                    <a:pt x="65997" y="-19158"/>
                    <a:pt x="22612" y="24238"/>
                  </a:cubicBezTo>
                  <a:cubicBezTo>
                    <a:pt x="-113" y="46970"/>
                    <a:pt x="-10442" y="98632"/>
                    <a:pt x="14349" y="131696"/>
                  </a:cubicBezTo>
                  <a:cubicBezTo>
                    <a:pt x="63931" y="195758"/>
                    <a:pt x="177556" y="162694"/>
                    <a:pt x="163094" y="65568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B755B4F-2677-AF6C-5F13-006D53D3AEE6}"/>
                </a:ext>
              </a:extLst>
            </p:cNvPr>
            <p:cNvSpPr/>
            <p:nvPr/>
          </p:nvSpPr>
          <p:spPr>
            <a:xfrm>
              <a:off x="6088097" y="1860058"/>
              <a:ext cx="195887" cy="233514"/>
            </a:xfrm>
            <a:custGeom>
              <a:avLst/>
              <a:gdLst>
                <a:gd name="connsiteX0" fmla="*/ 26483 w 195887"/>
                <a:gd name="connsiteY0" fmla="*/ 221116 h 233514"/>
                <a:gd name="connsiteX1" fmla="*/ 173162 w 195887"/>
                <a:gd name="connsiteY1" fmla="*/ 210783 h 233514"/>
                <a:gd name="connsiteX2" fmla="*/ 185558 w 195887"/>
                <a:gd name="connsiteY2" fmla="*/ 233515 h 233514"/>
                <a:gd name="connsiteX3" fmla="*/ 191756 w 195887"/>
                <a:gd name="connsiteY3" fmla="*/ 227315 h 233514"/>
                <a:gd name="connsiteX4" fmla="*/ 195887 w 195887"/>
                <a:gd name="connsiteY4" fmla="*/ 219049 h 233514"/>
                <a:gd name="connsiteX5" fmla="*/ 162833 w 195887"/>
                <a:gd name="connsiteY5" fmla="*/ 140522 h 233514"/>
                <a:gd name="connsiteX6" fmla="*/ 150437 w 195887"/>
                <a:gd name="connsiteY6" fmla="*/ 121924 h 233514"/>
                <a:gd name="connsiteX7" fmla="*/ 148372 w 195887"/>
                <a:gd name="connsiteY7" fmla="*/ 111591 h 233514"/>
                <a:gd name="connsiteX8" fmla="*/ 142174 w 195887"/>
                <a:gd name="connsiteY8" fmla="*/ 101259 h 233514"/>
                <a:gd name="connsiteX9" fmla="*/ 115317 w 195887"/>
                <a:gd name="connsiteY9" fmla="*/ 35131 h 233514"/>
                <a:gd name="connsiteX10" fmla="*/ 100856 w 195887"/>
                <a:gd name="connsiteY10" fmla="*/ 0 h 233514"/>
                <a:gd name="connsiteX11" fmla="*/ 22351 w 195887"/>
                <a:gd name="connsiteY11" fmla="*/ 95059 h 233514"/>
                <a:gd name="connsiteX12" fmla="*/ 12021 w 195887"/>
                <a:gd name="connsiteY12" fmla="*/ 190118 h 233514"/>
                <a:gd name="connsiteX13" fmla="*/ 26483 w 195887"/>
                <a:gd name="connsiteY13" fmla="*/ 221116 h 233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95887" h="233514">
                  <a:moveTo>
                    <a:pt x="26483" y="221116"/>
                  </a:moveTo>
                  <a:cubicBezTo>
                    <a:pt x="55406" y="161187"/>
                    <a:pt x="135976" y="154988"/>
                    <a:pt x="173162" y="210783"/>
                  </a:cubicBezTo>
                  <a:cubicBezTo>
                    <a:pt x="179360" y="219049"/>
                    <a:pt x="181426" y="227315"/>
                    <a:pt x="185558" y="233515"/>
                  </a:cubicBezTo>
                  <a:cubicBezTo>
                    <a:pt x="187624" y="233515"/>
                    <a:pt x="191756" y="227315"/>
                    <a:pt x="191756" y="227315"/>
                  </a:cubicBezTo>
                  <a:cubicBezTo>
                    <a:pt x="195887" y="221116"/>
                    <a:pt x="193822" y="225249"/>
                    <a:pt x="195887" y="219049"/>
                  </a:cubicBezTo>
                  <a:cubicBezTo>
                    <a:pt x="187624" y="202517"/>
                    <a:pt x="164899" y="154988"/>
                    <a:pt x="162833" y="140522"/>
                  </a:cubicBezTo>
                  <a:cubicBezTo>
                    <a:pt x="156635" y="136389"/>
                    <a:pt x="154569" y="130190"/>
                    <a:pt x="150437" y="121924"/>
                  </a:cubicBezTo>
                  <a:cubicBezTo>
                    <a:pt x="148372" y="115724"/>
                    <a:pt x="148372" y="115724"/>
                    <a:pt x="148372" y="111591"/>
                  </a:cubicBezTo>
                  <a:cubicBezTo>
                    <a:pt x="144240" y="103325"/>
                    <a:pt x="150437" y="109525"/>
                    <a:pt x="142174" y="101259"/>
                  </a:cubicBezTo>
                  <a:lnTo>
                    <a:pt x="115317" y="35131"/>
                  </a:lnTo>
                  <a:cubicBezTo>
                    <a:pt x="109119" y="24798"/>
                    <a:pt x="100856" y="14466"/>
                    <a:pt x="100856" y="0"/>
                  </a:cubicBezTo>
                  <a:cubicBezTo>
                    <a:pt x="63669" y="10333"/>
                    <a:pt x="38878" y="55796"/>
                    <a:pt x="22351" y="95059"/>
                  </a:cubicBezTo>
                  <a:cubicBezTo>
                    <a:pt x="-6572" y="161187"/>
                    <a:pt x="-4506" y="152921"/>
                    <a:pt x="12021" y="190118"/>
                  </a:cubicBezTo>
                  <a:cubicBezTo>
                    <a:pt x="22351" y="212850"/>
                    <a:pt x="14087" y="210783"/>
                    <a:pt x="26483" y="221116"/>
                  </a:cubicBezTo>
                  <a:close/>
                </a:path>
              </a:pathLst>
            </a:custGeom>
            <a:solidFill>
              <a:srgbClr val="C61616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4A4D5C0D-B1E3-EC79-9B30-2ED123B667E8}"/>
                </a:ext>
              </a:extLst>
            </p:cNvPr>
            <p:cNvSpPr/>
            <p:nvPr/>
          </p:nvSpPr>
          <p:spPr>
            <a:xfrm>
              <a:off x="4686459" y="3409739"/>
              <a:ext cx="164099" cy="165515"/>
            </a:xfrm>
            <a:custGeom>
              <a:avLst/>
              <a:gdLst>
                <a:gd name="connsiteX0" fmla="*/ 77016 w 164099"/>
                <a:gd name="connsiteY0" fmla="*/ 165515 h 165515"/>
                <a:gd name="connsiteX1" fmla="*/ 157587 w 164099"/>
                <a:gd name="connsiteY1" fmla="*/ 41525 h 165515"/>
                <a:gd name="connsiteX2" fmla="*/ 89412 w 164099"/>
                <a:gd name="connsiteY2" fmla="*/ 195 h 165515"/>
                <a:gd name="connsiteX3" fmla="*/ 15039 w 164099"/>
                <a:gd name="connsiteY3" fmla="*/ 37392 h 165515"/>
                <a:gd name="connsiteX4" fmla="*/ 8841 w 164099"/>
                <a:gd name="connsiteY4" fmla="*/ 120052 h 165515"/>
                <a:gd name="connsiteX5" fmla="*/ 77016 w 164099"/>
                <a:gd name="connsiteY5" fmla="*/ 165515 h 1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4099" h="165515">
                  <a:moveTo>
                    <a:pt x="77016" y="165515"/>
                  </a:moveTo>
                  <a:cubicBezTo>
                    <a:pt x="149323" y="165515"/>
                    <a:pt x="178246" y="107653"/>
                    <a:pt x="157587" y="41525"/>
                  </a:cubicBezTo>
                  <a:cubicBezTo>
                    <a:pt x="143125" y="29126"/>
                    <a:pt x="132796" y="2262"/>
                    <a:pt x="89412" y="195"/>
                  </a:cubicBezTo>
                  <a:cubicBezTo>
                    <a:pt x="56357" y="-1871"/>
                    <a:pt x="29500" y="12594"/>
                    <a:pt x="15039" y="37392"/>
                  </a:cubicBezTo>
                  <a:cubicBezTo>
                    <a:pt x="-1488" y="60124"/>
                    <a:pt x="-5620" y="91121"/>
                    <a:pt x="8841" y="120052"/>
                  </a:cubicBezTo>
                  <a:cubicBezTo>
                    <a:pt x="21237" y="144850"/>
                    <a:pt x="43962" y="159316"/>
                    <a:pt x="77016" y="165515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A170E3A-8C18-A031-2AB4-0D4764B5E9FE}"/>
                </a:ext>
              </a:extLst>
            </p:cNvPr>
            <p:cNvSpPr/>
            <p:nvPr/>
          </p:nvSpPr>
          <p:spPr>
            <a:xfrm>
              <a:off x="4656328" y="3133803"/>
              <a:ext cx="147870" cy="149294"/>
            </a:xfrm>
            <a:custGeom>
              <a:avLst/>
              <a:gdLst>
                <a:gd name="connsiteX0" fmla="*/ 55499 w 147870"/>
                <a:gd name="connsiteY0" fmla="*/ 3353 h 149294"/>
                <a:gd name="connsiteX1" fmla="*/ 94751 w 147870"/>
                <a:gd name="connsiteY1" fmla="*/ 145941 h 149294"/>
                <a:gd name="connsiteX2" fmla="*/ 55499 w 147870"/>
                <a:gd name="connsiteY2" fmla="*/ 3353 h 149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7870" h="149294">
                  <a:moveTo>
                    <a:pt x="55499" y="3353"/>
                  </a:moveTo>
                  <a:cubicBezTo>
                    <a:pt x="-41599" y="30217"/>
                    <a:pt x="-281" y="172806"/>
                    <a:pt x="94751" y="145941"/>
                  </a:cubicBezTo>
                  <a:cubicBezTo>
                    <a:pt x="187717" y="119077"/>
                    <a:pt x="148465" y="-23512"/>
                    <a:pt x="55499" y="3353"/>
                  </a:cubicBezTo>
                  <a:close/>
                </a:path>
              </a:pathLst>
            </a:custGeom>
            <a:solidFill>
              <a:srgbClr val="FDE429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FB03BD2-00CE-D92F-F9C6-B83E7BB9F769}"/>
                </a:ext>
              </a:extLst>
            </p:cNvPr>
            <p:cNvSpPr/>
            <p:nvPr/>
          </p:nvSpPr>
          <p:spPr>
            <a:xfrm>
              <a:off x="5277977" y="2771878"/>
              <a:ext cx="147321" cy="149665"/>
            </a:xfrm>
            <a:custGeom>
              <a:avLst/>
              <a:gdLst>
                <a:gd name="connsiteX0" fmla="*/ 53623 w 147321"/>
                <a:gd name="connsiteY0" fmla="*/ 3640 h 149665"/>
                <a:gd name="connsiteX1" fmla="*/ 94941 w 147321"/>
                <a:gd name="connsiteY1" fmla="*/ 146228 h 149665"/>
                <a:gd name="connsiteX2" fmla="*/ 144523 w 147321"/>
                <a:gd name="connsiteY2" fmla="*/ 55302 h 149665"/>
                <a:gd name="connsiteX3" fmla="*/ 53623 w 147321"/>
                <a:gd name="connsiteY3" fmla="*/ 3640 h 149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321" h="149665">
                  <a:moveTo>
                    <a:pt x="53623" y="3640"/>
                  </a:moveTo>
                  <a:cubicBezTo>
                    <a:pt x="-43475" y="34637"/>
                    <a:pt x="4041" y="173093"/>
                    <a:pt x="94941" y="146228"/>
                  </a:cubicBezTo>
                  <a:cubicBezTo>
                    <a:pt x="125930" y="137962"/>
                    <a:pt x="156918" y="100765"/>
                    <a:pt x="144523" y="55302"/>
                  </a:cubicBezTo>
                  <a:cubicBezTo>
                    <a:pt x="136259" y="20172"/>
                    <a:pt x="99073" y="-10826"/>
                    <a:pt x="53623" y="3640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94C5604-90AC-1208-A238-2C2DC1821FEE}"/>
                </a:ext>
              </a:extLst>
            </p:cNvPr>
            <p:cNvSpPr/>
            <p:nvPr/>
          </p:nvSpPr>
          <p:spPr>
            <a:xfrm>
              <a:off x="5651816" y="2904881"/>
              <a:ext cx="225184" cy="110351"/>
            </a:xfrm>
            <a:custGeom>
              <a:avLst/>
              <a:gdLst>
                <a:gd name="connsiteX0" fmla="*/ 0 w 225184"/>
                <a:gd name="connsiteY0" fmla="*/ 110351 h 110351"/>
                <a:gd name="connsiteX1" fmla="*/ 225184 w 225184"/>
                <a:gd name="connsiteY1" fmla="*/ 60755 h 110351"/>
                <a:gd name="connsiteX2" fmla="*/ 171471 w 225184"/>
                <a:gd name="connsiteY2" fmla="*/ 11159 h 110351"/>
                <a:gd name="connsiteX3" fmla="*/ 88834 w 225184"/>
                <a:gd name="connsiteY3" fmla="*/ 4960 h 110351"/>
                <a:gd name="connsiteX4" fmla="*/ 0 w 225184"/>
                <a:gd name="connsiteY4" fmla="*/ 110351 h 110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184" h="110351">
                  <a:moveTo>
                    <a:pt x="0" y="110351"/>
                  </a:moveTo>
                  <a:cubicBezTo>
                    <a:pt x="35120" y="100019"/>
                    <a:pt x="198327" y="60755"/>
                    <a:pt x="225184" y="60755"/>
                  </a:cubicBezTo>
                  <a:cubicBezTo>
                    <a:pt x="218986" y="40090"/>
                    <a:pt x="192130" y="19425"/>
                    <a:pt x="171471" y="11159"/>
                  </a:cubicBezTo>
                  <a:cubicBezTo>
                    <a:pt x="146680" y="-1240"/>
                    <a:pt x="117757" y="-3306"/>
                    <a:pt x="88834" y="4960"/>
                  </a:cubicBezTo>
                  <a:cubicBezTo>
                    <a:pt x="43384" y="17359"/>
                    <a:pt x="6198" y="56622"/>
                    <a:pt x="0" y="110351"/>
                  </a:cubicBezTo>
                  <a:close/>
                </a:path>
              </a:pathLst>
            </a:custGeom>
            <a:solidFill>
              <a:srgbClr val="FFFFFF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45CD4B6-28D3-1DF1-7EE1-99AAD630AAE6}"/>
                </a:ext>
              </a:extLst>
            </p:cNvPr>
            <p:cNvSpPr/>
            <p:nvPr/>
          </p:nvSpPr>
          <p:spPr>
            <a:xfrm>
              <a:off x="6125548" y="2054554"/>
              <a:ext cx="130133" cy="127632"/>
            </a:xfrm>
            <a:custGeom>
              <a:avLst/>
              <a:gdLst>
                <a:gd name="connsiteX0" fmla="*/ 61339 w 130133"/>
                <a:gd name="connsiteY0" fmla="*/ 51417 h 127632"/>
                <a:gd name="connsiteX1" fmla="*/ 81998 w 130133"/>
                <a:gd name="connsiteY1" fmla="*/ 86548 h 127632"/>
                <a:gd name="connsiteX2" fmla="*/ 51009 w 130133"/>
                <a:gd name="connsiteY2" fmla="*/ 36952 h 127632"/>
                <a:gd name="connsiteX3" fmla="*/ 61339 w 130133"/>
                <a:gd name="connsiteY3" fmla="*/ 51417 h 127632"/>
                <a:gd name="connsiteX4" fmla="*/ 1427 w 130133"/>
                <a:gd name="connsiteY4" fmla="*/ 76215 h 127632"/>
                <a:gd name="connsiteX5" fmla="*/ 129514 w 130133"/>
                <a:gd name="connsiteY5" fmla="*/ 51417 h 127632"/>
                <a:gd name="connsiteX6" fmla="*/ 1427 w 130133"/>
                <a:gd name="connsiteY6" fmla="*/ 76215 h 12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0133" h="127632">
                  <a:moveTo>
                    <a:pt x="61339" y="51417"/>
                  </a:moveTo>
                  <a:cubicBezTo>
                    <a:pt x="73734" y="78282"/>
                    <a:pt x="75800" y="72082"/>
                    <a:pt x="81998" y="86548"/>
                  </a:cubicBezTo>
                  <a:cubicBezTo>
                    <a:pt x="61339" y="72082"/>
                    <a:pt x="55141" y="63816"/>
                    <a:pt x="51009" y="36952"/>
                  </a:cubicBezTo>
                  <a:lnTo>
                    <a:pt x="61339" y="51417"/>
                  </a:lnTo>
                  <a:close/>
                  <a:moveTo>
                    <a:pt x="1427" y="76215"/>
                  </a:moveTo>
                  <a:cubicBezTo>
                    <a:pt x="17954" y="156809"/>
                    <a:pt x="139843" y="138211"/>
                    <a:pt x="129514" y="51417"/>
                  </a:cubicBezTo>
                  <a:cubicBezTo>
                    <a:pt x="117118" y="-29176"/>
                    <a:pt x="-15100" y="-10578"/>
                    <a:pt x="1427" y="76215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97AA9524-1023-A082-0B79-E6515F6012EC}"/>
                </a:ext>
              </a:extLst>
            </p:cNvPr>
            <p:cNvSpPr/>
            <p:nvPr/>
          </p:nvSpPr>
          <p:spPr>
            <a:xfrm>
              <a:off x="6364510" y="3710219"/>
              <a:ext cx="114326" cy="114757"/>
            </a:xfrm>
            <a:custGeom>
              <a:avLst/>
              <a:gdLst>
                <a:gd name="connsiteX0" fmla="*/ 41363 w 114326"/>
                <a:gd name="connsiteY0" fmla="*/ 3491 h 114757"/>
                <a:gd name="connsiteX1" fmla="*/ 76484 w 114326"/>
                <a:gd name="connsiteY1" fmla="*/ 110949 h 114757"/>
                <a:gd name="connsiteX2" fmla="*/ 111604 w 114326"/>
                <a:gd name="connsiteY2" fmla="*/ 38622 h 114757"/>
                <a:gd name="connsiteX3" fmla="*/ 41363 w 114326"/>
                <a:gd name="connsiteY3" fmla="*/ 3491 h 114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4326" h="114757">
                  <a:moveTo>
                    <a:pt x="41363" y="3491"/>
                  </a:moveTo>
                  <a:cubicBezTo>
                    <a:pt x="-37142" y="32422"/>
                    <a:pt x="8308" y="135747"/>
                    <a:pt x="76484" y="110949"/>
                  </a:cubicBezTo>
                  <a:cubicBezTo>
                    <a:pt x="101274" y="102683"/>
                    <a:pt x="121934" y="71686"/>
                    <a:pt x="111604" y="38622"/>
                  </a:cubicBezTo>
                  <a:cubicBezTo>
                    <a:pt x="103340" y="13824"/>
                    <a:pt x="72352" y="-8908"/>
                    <a:pt x="41363" y="3491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96E572D-92BB-E3B7-8435-BF1959A0F037}"/>
                </a:ext>
              </a:extLst>
            </p:cNvPr>
            <p:cNvSpPr/>
            <p:nvPr/>
          </p:nvSpPr>
          <p:spPr>
            <a:xfrm>
              <a:off x="6165161" y="3311496"/>
              <a:ext cx="113114" cy="115365"/>
            </a:xfrm>
            <a:custGeom>
              <a:avLst/>
              <a:gdLst>
                <a:gd name="connsiteX0" fmla="*/ 46516 w 113114"/>
                <a:gd name="connsiteY0" fmla="*/ 1312 h 115365"/>
                <a:gd name="connsiteX1" fmla="*/ 73373 w 113114"/>
                <a:gd name="connsiteY1" fmla="*/ 112904 h 115365"/>
                <a:gd name="connsiteX2" fmla="*/ 46516 w 113114"/>
                <a:gd name="connsiteY2" fmla="*/ 1312 h 115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3114" h="115365">
                  <a:moveTo>
                    <a:pt x="46516" y="1312"/>
                  </a:moveTo>
                  <a:cubicBezTo>
                    <a:pt x="-31988" y="17844"/>
                    <a:pt x="-3066" y="133569"/>
                    <a:pt x="73373" y="112904"/>
                  </a:cubicBezTo>
                  <a:cubicBezTo>
                    <a:pt x="137416" y="96372"/>
                    <a:pt x="120889" y="-13153"/>
                    <a:pt x="46516" y="1312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36AF7BF-4D7F-792D-D7E6-7C036002B696}"/>
                </a:ext>
              </a:extLst>
            </p:cNvPr>
            <p:cNvSpPr/>
            <p:nvPr/>
          </p:nvSpPr>
          <p:spPr>
            <a:xfrm>
              <a:off x="6106316" y="2032389"/>
              <a:ext cx="169025" cy="170707"/>
            </a:xfrm>
            <a:custGeom>
              <a:avLst/>
              <a:gdLst>
                <a:gd name="connsiteX0" fmla="*/ 20659 w 169025"/>
                <a:gd name="connsiteY0" fmla="*/ 98380 h 170707"/>
                <a:gd name="connsiteX1" fmla="*/ 148746 w 169025"/>
                <a:gd name="connsiteY1" fmla="*/ 73582 h 170707"/>
                <a:gd name="connsiteX2" fmla="*/ 20659 w 169025"/>
                <a:gd name="connsiteY2" fmla="*/ 98380 h 170707"/>
                <a:gd name="connsiteX3" fmla="*/ 8264 w 169025"/>
                <a:gd name="connsiteY3" fmla="*/ 48784 h 170707"/>
                <a:gd name="connsiteX4" fmla="*/ 0 w 169025"/>
                <a:gd name="connsiteY4" fmla="*/ 88047 h 170707"/>
                <a:gd name="connsiteX5" fmla="*/ 8264 w 169025"/>
                <a:gd name="connsiteY5" fmla="*/ 129377 h 170707"/>
                <a:gd name="connsiteX6" fmla="*/ 70241 w 169025"/>
                <a:gd name="connsiteY6" fmla="*/ 170707 h 170707"/>
                <a:gd name="connsiteX7" fmla="*/ 138416 w 169025"/>
                <a:gd name="connsiteY7" fmla="*/ 154175 h 170707"/>
                <a:gd name="connsiteX8" fmla="*/ 161141 w 169025"/>
                <a:gd name="connsiteY8" fmla="*/ 121111 h 170707"/>
                <a:gd name="connsiteX9" fmla="*/ 167339 w 169025"/>
                <a:gd name="connsiteY9" fmla="*/ 61183 h 170707"/>
                <a:gd name="connsiteX10" fmla="*/ 154943 w 169025"/>
                <a:gd name="connsiteY10" fmla="*/ 38451 h 170707"/>
                <a:gd name="connsiteX11" fmla="*/ 8264 w 169025"/>
                <a:gd name="connsiteY11" fmla="*/ 48784 h 170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9025" h="170707">
                  <a:moveTo>
                    <a:pt x="20659" y="98380"/>
                  </a:moveTo>
                  <a:cubicBezTo>
                    <a:pt x="4132" y="11587"/>
                    <a:pt x="136350" y="-7012"/>
                    <a:pt x="148746" y="73582"/>
                  </a:cubicBezTo>
                  <a:cubicBezTo>
                    <a:pt x="159075" y="160375"/>
                    <a:pt x="37186" y="178973"/>
                    <a:pt x="20659" y="98380"/>
                  </a:cubicBezTo>
                  <a:close/>
                  <a:moveTo>
                    <a:pt x="8264" y="48784"/>
                  </a:moveTo>
                  <a:cubicBezTo>
                    <a:pt x="0" y="59116"/>
                    <a:pt x="0" y="69449"/>
                    <a:pt x="0" y="88047"/>
                  </a:cubicBezTo>
                  <a:cubicBezTo>
                    <a:pt x="0" y="110779"/>
                    <a:pt x="6198" y="114912"/>
                    <a:pt x="8264" y="129377"/>
                  </a:cubicBezTo>
                  <a:cubicBezTo>
                    <a:pt x="30989" y="147976"/>
                    <a:pt x="26857" y="158308"/>
                    <a:pt x="70241" y="170707"/>
                  </a:cubicBezTo>
                  <a:cubicBezTo>
                    <a:pt x="105361" y="170707"/>
                    <a:pt x="113625" y="164508"/>
                    <a:pt x="138416" y="154175"/>
                  </a:cubicBezTo>
                  <a:cubicBezTo>
                    <a:pt x="146680" y="143843"/>
                    <a:pt x="154943" y="135577"/>
                    <a:pt x="161141" y="121111"/>
                  </a:cubicBezTo>
                  <a:cubicBezTo>
                    <a:pt x="171471" y="102513"/>
                    <a:pt x="169405" y="83914"/>
                    <a:pt x="167339" y="61183"/>
                  </a:cubicBezTo>
                  <a:cubicBezTo>
                    <a:pt x="163207" y="54983"/>
                    <a:pt x="161141" y="46717"/>
                    <a:pt x="154943" y="38451"/>
                  </a:cubicBezTo>
                  <a:cubicBezTo>
                    <a:pt x="117757" y="-17344"/>
                    <a:pt x="37186" y="-11145"/>
                    <a:pt x="8264" y="48784"/>
                  </a:cubicBezTo>
                  <a:close/>
                </a:path>
              </a:pathLst>
            </a:custGeom>
            <a:solidFill>
              <a:srgbClr val="FFC50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8CCE8A47-F360-4FB9-37BC-A22747652F69}"/>
                </a:ext>
              </a:extLst>
            </p:cNvPr>
            <p:cNvSpPr/>
            <p:nvPr/>
          </p:nvSpPr>
          <p:spPr>
            <a:xfrm>
              <a:off x="6046405" y="2557394"/>
              <a:ext cx="260304" cy="96200"/>
            </a:xfrm>
            <a:custGeom>
              <a:avLst/>
              <a:gdLst>
                <a:gd name="connsiteX0" fmla="*/ 0 w 260304"/>
                <a:gd name="connsiteY0" fmla="*/ 21807 h 96200"/>
                <a:gd name="connsiteX1" fmla="*/ 4132 w 260304"/>
                <a:gd name="connsiteY1" fmla="*/ 23873 h 96200"/>
                <a:gd name="connsiteX2" fmla="*/ 6198 w 260304"/>
                <a:gd name="connsiteY2" fmla="*/ 23873 h 96200"/>
                <a:gd name="connsiteX3" fmla="*/ 37186 w 260304"/>
                <a:gd name="connsiteY3" fmla="*/ 25940 h 96200"/>
                <a:gd name="connsiteX4" fmla="*/ 78505 w 260304"/>
                <a:gd name="connsiteY4" fmla="*/ 25940 h 96200"/>
                <a:gd name="connsiteX5" fmla="*/ 111559 w 260304"/>
                <a:gd name="connsiteY5" fmla="*/ 96201 h 96200"/>
                <a:gd name="connsiteX6" fmla="*/ 109493 w 260304"/>
                <a:gd name="connsiteY6" fmla="*/ 87935 h 96200"/>
                <a:gd name="connsiteX7" fmla="*/ 260305 w 260304"/>
                <a:gd name="connsiteY7" fmla="*/ 15607 h 96200"/>
                <a:gd name="connsiteX8" fmla="*/ 140482 w 260304"/>
                <a:gd name="connsiteY8" fmla="*/ 13541 h 96200"/>
                <a:gd name="connsiteX9" fmla="*/ 76439 w 260304"/>
                <a:gd name="connsiteY9" fmla="*/ 19740 h 96200"/>
                <a:gd name="connsiteX10" fmla="*/ 0 w 260304"/>
                <a:gd name="connsiteY10" fmla="*/ 21807 h 9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0304" h="96200">
                  <a:moveTo>
                    <a:pt x="0" y="21807"/>
                  </a:moveTo>
                  <a:cubicBezTo>
                    <a:pt x="2066" y="21807"/>
                    <a:pt x="2066" y="21807"/>
                    <a:pt x="4132" y="23873"/>
                  </a:cubicBezTo>
                  <a:cubicBezTo>
                    <a:pt x="4132" y="23873"/>
                    <a:pt x="6198" y="23873"/>
                    <a:pt x="6198" y="23873"/>
                  </a:cubicBezTo>
                  <a:lnTo>
                    <a:pt x="37186" y="25940"/>
                  </a:lnTo>
                  <a:cubicBezTo>
                    <a:pt x="53714" y="25940"/>
                    <a:pt x="64043" y="23873"/>
                    <a:pt x="78505" y="25940"/>
                  </a:cubicBezTo>
                  <a:lnTo>
                    <a:pt x="111559" y="96201"/>
                  </a:lnTo>
                  <a:lnTo>
                    <a:pt x="109493" y="87935"/>
                  </a:lnTo>
                  <a:cubicBezTo>
                    <a:pt x="136350" y="69336"/>
                    <a:pt x="247909" y="28006"/>
                    <a:pt x="260305" y="15607"/>
                  </a:cubicBezTo>
                  <a:cubicBezTo>
                    <a:pt x="233448" y="-13324"/>
                    <a:pt x="175602" y="5275"/>
                    <a:pt x="140482" y="13541"/>
                  </a:cubicBezTo>
                  <a:cubicBezTo>
                    <a:pt x="117757" y="17674"/>
                    <a:pt x="99164" y="21807"/>
                    <a:pt x="76439" y="19740"/>
                  </a:cubicBezTo>
                  <a:cubicBezTo>
                    <a:pt x="59911" y="19740"/>
                    <a:pt x="18593" y="19740"/>
                    <a:pt x="0" y="21807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4D0B66F1-8C10-2DCC-D037-68C14D6F6E38}"/>
                </a:ext>
              </a:extLst>
            </p:cNvPr>
            <p:cNvSpPr/>
            <p:nvPr/>
          </p:nvSpPr>
          <p:spPr>
            <a:xfrm>
              <a:off x="6230271" y="1891055"/>
              <a:ext cx="183866" cy="109524"/>
            </a:xfrm>
            <a:custGeom>
              <a:avLst/>
              <a:gdLst>
                <a:gd name="connsiteX0" fmla="*/ 0 w 183866"/>
                <a:gd name="connsiteY0" fmla="*/ 70261 h 109524"/>
                <a:gd name="connsiteX1" fmla="*/ 6198 w 183866"/>
                <a:gd name="connsiteY1" fmla="*/ 80594 h 109524"/>
                <a:gd name="connsiteX2" fmla="*/ 8264 w 183866"/>
                <a:gd name="connsiteY2" fmla="*/ 90926 h 109524"/>
                <a:gd name="connsiteX3" fmla="*/ 20659 w 183866"/>
                <a:gd name="connsiteY3" fmla="*/ 109525 h 109524"/>
                <a:gd name="connsiteX4" fmla="*/ 183866 w 183866"/>
                <a:gd name="connsiteY4" fmla="*/ 35131 h 109524"/>
                <a:gd name="connsiteX5" fmla="*/ 169405 w 183866"/>
                <a:gd name="connsiteY5" fmla="*/ 0 h 109524"/>
                <a:gd name="connsiteX6" fmla="*/ 0 w 183866"/>
                <a:gd name="connsiteY6" fmla="*/ 70261 h 1095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3866" h="109524">
                  <a:moveTo>
                    <a:pt x="0" y="70261"/>
                  </a:moveTo>
                  <a:cubicBezTo>
                    <a:pt x="8264" y="78527"/>
                    <a:pt x="2066" y="72328"/>
                    <a:pt x="6198" y="80594"/>
                  </a:cubicBezTo>
                  <a:cubicBezTo>
                    <a:pt x="6198" y="84727"/>
                    <a:pt x="6198" y="84727"/>
                    <a:pt x="8264" y="90926"/>
                  </a:cubicBezTo>
                  <a:cubicBezTo>
                    <a:pt x="12395" y="99192"/>
                    <a:pt x="14461" y="105392"/>
                    <a:pt x="20659" y="109525"/>
                  </a:cubicBezTo>
                  <a:lnTo>
                    <a:pt x="183866" y="35131"/>
                  </a:lnTo>
                  <a:cubicBezTo>
                    <a:pt x="183866" y="22732"/>
                    <a:pt x="177668" y="10333"/>
                    <a:pt x="169405" y="0"/>
                  </a:cubicBezTo>
                  <a:cubicBezTo>
                    <a:pt x="146680" y="0"/>
                    <a:pt x="22725" y="68195"/>
                    <a:pt x="0" y="70261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43C39B1-25ED-CD1C-0EA0-28FD2D983EA7}"/>
                </a:ext>
              </a:extLst>
            </p:cNvPr>
            <p:cNvSpPr/>
            <p:nvPr/>
          </p:nvSpPr>
          <p:spPr>
            <a:xfrm>
              <a:off x="6188953" y="1752600"/>
              <a:ext cx="192129" cy="142588"/>
            </a:xfrm>
            <a:custGeom>
              <a:avLst/>
              <a:gdLst>
                <a:gd name="connsiteX0" fmla="*/ 0 w 192129"/>
                <a:gd name="connsiteY0" fmla="*/ 107458 h 142588"/>
                <a:gd name="connsiteX1" fmla="*/ 14461 w 192129"/>
                <a:gd name="connsiteY1" fmla="*/ 142589 h 142588"/>
                <a:gd name="connsiteX2" fmla="*/ 107427 w 192129"/>
                <a:gd name="connsiteY2" fmla="*/ 78527 h 142588"/>
                <a:gd name="connsiteX3" fmla="*/ 154943 w 192129"/>
                <a:gd name="connsiteY3" fmla="*/ 43397 h 142588"/>
                <a:gd name="connsiteX4" fmla="*/ 192130 w 192129"/>
                <a:gd name="connsiteY4" fmla="*/ 0 h 142588"/>
                <a:gd name="connsiteX5" fmla="*/ 169405 w 192129"/>
                <a:gd name="connsiteY5" fmla="*/ 0 h 142588"/>
                <a:gd name="connsiteX6" fmla="*/ 84702 w 192129"/>
                <a:gd name="connsiteY6" fmla="*/ 53729 h 142588"/>
                <a:gd name="connsiteX7" fmla="*/ 0 w 192129"/>
                <a:gd name="connsiteY7" fmla="*/ 107458 h 142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2129" h="142588">
                  <a:moveTo>
                    <a:pt x="0" y="107458"/>
                  </a:moveTo>
                  <a:cubicBezTo>
                    <a:pt x="0" y="121924"/>
                    <a:pt x="8264" y="132256"/>
                    <a:pt x="14461" y="142589"/>
                  </a:cubicBezTo>
                  <a:cubicBezTo>
                    <a:pt x="41318" y="126057"/>
                    <a:pt x="78505" y="86793"/>
                    <a:pt x="107427" y="78527"/>
                  </a:cubicBezTo>
                  <a:cubicBezTo>
                    <a:pt x="146680" y="66128"/>
                    <a:pt x="138416" y="82660"/>
                    <a:pt x="154943" y="43397"/>
                  </a:cubicBezTo>
                  <a:cubicBezTo>
                    <a:pt x="163207" y="22732"/>
                    <a:pt x="181800" y="18599"/>
                    <a:pt x="192130" y="0"/>
                  </a:cubicBezTo>
                  <a:lnTo>
                    <a:pt x="169405" y="0"/>
                  </a:lnTo>
                  <a:cubicBezTo>
                    <a:pt x="161141" y="12399"/>
                    <a:pt x="101230" y="43397"/>
                    <a:pt x="84702" y="53729"/>
                  </a:cubicBezTo>
                  <a:cubicBezTo>
                    <a:pt x="70241" y="61995"/>
                    <a:pt x="4132" y="101259"/>
                    <a:pt x="0" y="107458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69DBE826-965F-580A-0FE8-D245680404DA}"/>
                </a:ext>
              </a:extLst>
            </p:cNvPr>
            <p:cNvSpPr/>
            <p:nvPr/>
          </p:nvSpPr>
          <p:spPr>
            <a:xfrm>
              <a:off x="6267457" y="2062575"/>
              <a:ext cx="109493" cy="90926"/>
            </a:xfrm>
            <a:custGeom>
              <a:avLst/>
              <a:gdLst>
                <a:gd name="connsiteX0" fmla="*/ 16527 w 109493"/>
                <a:gd name="connsiteY0" fmla="*/ 16532 h 90926"/>
                <a:gd name="connsiteX1" fmla="*/ 12395 w 109493"/>
                <a:gd name="connsiteY1" fmla="*/ 24798 h 90926"/>
                <a:gd name="connsiteX2" fmla="*/ 6198 w 109493"/>
                <a:gd name="connsiteY2" fmla="*/ 30998 h 90926"/>
                <a:gd name="connsiteX3" fmla="*/ 0 w 109493"/>
                <a:gd name="connsiteY3" fmla="*/ 90926 h 90926"/>
                <a:gd name="connsiteX4" fmla="*/ 49582 w 109493"/>
                <a:gd name="connsiteY4" fmla="*/ 82660 h 90926"/>
                <a:gd name="connsiteX5" fmla="*/ 109493 w 109493"/>
                <a:gd name="connsiteY5" fmla="*/ 80594 h 90926"/>
                <a:gd name="connsiteX6" fmla="*/ 70241 w 109493"/>
                <a:gd name="connsiteY6" fmla="*/ 0 h 90926"/>
                <a:gd name="connsiteX7" fmla="*/ 16527 w 109493"/>
                <a:gd name="connsiteY7" fmla="*/ 16532 h 9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9493" h="90926">
                  <a:moveTo>
                    <a:pt x="16527" y="16532"/>
                  </a:moveTo>
                  <a:cubicBezTo>
                    <a:pt x="14461" y="22732"/>
                    <a:pt x="16527" y="18599"/>
                    <a:pt x="12395" y="24798"/>
                  </a:cubicBezTo>
                  <a:cubicBezTo>
                    <a:pt x="12395" y="24798"/>
                    <a:pt x="8264" y="30998"/>
                    <a:pt x="6198" y="30998"/>
                  </a:cubicBezTo>
                  <a:cubicBezTo>
                    <a:pt x="8264" y="53729"/>
                    <a:pt x="10330" y="72328"/>
                    <a:pt x="0" y="90926"/>
                  </a:cubicBezTo>
                  <a:cubicBezTo>
                    <a:pt x="12395" y="90926"/>
                    <a:pt x="33055" y="84727"/>
                    <a:pt x="49582" y="82660"/>
                  </a:cubicBezTo>
                  <a:cubicBezTo>
                    <a:pt x="72307" y="78527"/>
                    <a:pt x="86768" y="80594"/>
                    <a:pt x="109493" y="80594"/>
                  </a:cubicBezTo>
                  <a:cubicBezTo>
                    <a:pt x="95032" y="59929"/>
                    <a:pt x="84702" y="18599"/>
                    <a:pt x="70241" y="0"/>
                  </a:cubicBezTo>
                  <a:cubicBezTo>
                    <a:pt x="51648" y="0"/>
                    <a:pt x="35120" y="18599"/>
                    <a:pt x="16527" y="16532"/>
                  </a:cubicBezTo>
                  <a:close/>
                </a:path>
              </a:pathLst>
            </a:custGeom>
            <a:solidFill>
              <a:srgbClr val="EA1C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A33B5888-EC0C-609D-7618-8501B5FEE05A}"/>
                </a:ext>
              </a:extLst>
            </p:cNvPr>
            <p:cNvSpPr/>
            <p:nvPr/>
          </p:nvSpPr>
          <p:spPr>
            <a:xfrm>
              <a:off x="4760055" y="2418636"/>
              <a:ext cx="82344" cy="83415"/>
            </a:xfrm>
            <a:custGeom>
              <a:avLst/>
              <a:gdLst>
                <a:gd name="connsiteX0" fmla="*/ 28211 w 82344"/>
                <a:gd name="connsiteY0" fmla="*/ 3510 h 83415"/>
                <a:gd name="connsiteX1" fmla="*/ 3420 w 82344"/>
                <a:gd name="connsiteY1" fmla="*/ 57239 h 83415"/>
                <a:gd name="connsiteX2" fmla="*/ 57133 w 82344"/>
                <a:gd name="connsiteY2" fmla="*/ 79970 h 83415"/>
                <a:gd name="connsiteX3" fmla="*/ 28211 w 82344"/>
                <a:gd name="connsiteY3" fmla="*/ 3510 h 834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344" h="83415">
                  <a:moveTo>
                    <a:pt x="28211" y="3510"/>
                  </a:moveTo>
                  <a:cubicBezTo>
                    <a:pt x="7551" y="13842"/>
                    <a:pt x="-6910" y="30374"/>
                    <a:pt x="3420" y="57239"/>
                  </a:cubicBezTo>
                  <a:cubicBezTo>
                    <a:pt x="9617" y="75837"/>
                    <a:pt x="34408" y="90303"/>
                    <a:pt x="57133" y="79970"/>
                  </a:cubicBezTo>
                  <a:cubicBezTo>
                    <a:pt x="106715" y="59305"/>
                    <a:pt x="75726" y="-17155"/>
                    <a:pt x="28211" y="351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5C220BF7-DDD0-F468-F7A2-4B6C0DD620D0}"/>
                </a:ext>
              </a:extLst>
            </p:cNvPr>
            <p:cNvSpPr/>
            <p:nvPr/>
          </p:nvSpPr>
          <p:spPr>
            <a:xfrm>
              <a:off x="4801211" y="2927906"/>
              <a:ext cx="85530" cy="80953"/>
            </a:xfrm>
            <a:custGeom>
              <a:avLst/>
              <a:gdLst>
                <a:gd name="connsiteX0" fmla="*/ 82086 w 85530"/>
                <a:gd name="connsiteY0" fmla="*/ 56328 h 80953"/>
                <a:gd name="connsiteX1" fmla="*/ 59361 w 85530"/>
                <a:gd name="connsiteY1" fmla="*/ 2599 h 80953"/>
                <a:gd name="connsiteX2" fmla="*/ 3582 w 85530"/>
                <a:gd name="connsiteY2" fmla="*/ 23264 h 80953"/>
                <a:gd name="connsiteX3" fmla="*/ 82086 w 85530"/>
                <a:gd name="connsiteY3" fmla="*/ 56328 h 809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530" h="80953">
                  <a:moveTo>
                    <a:pt x="82086" y="56328"/>
                  </a:moveTo>
                  <a:cubicBezTo>
                    <a:pt x="92416" y="35663"/>
                    <a:pt x="77955" y="10865"/>
                    <a:pt x="59361" y="2599"/>
                  </a:cubicBezTo>
                  <a:cubicBezTo>
                    <a:pt x="38702" y="-3600"/>
                    <a:pt x="13911" y="533"/>
                    <a:pt x="3582" y="23264"/>
                  </a:cubicBezTo>
                  <a:cubicBezTo>
                    <a:pt x="-17077" y="76993"/>
                    <a:pt x="57296" y="103858"/>
                    <a:pt x="82086" y="56328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C51F100F-283C-FA4E-9B16-B371FD2ED3C0}"/>
                </a:ext>
              </a:extLst>
            </p:cNvPr>
            <p:cNvSpPr/>
            <p:nvPr/>
          </p:nvSpPr>
          <p:spPr>
            <a:xfrm>
              <a:off x="6090563" y="3389205"/>
              <a:ext cx="82018" cy="84109"/>
            </a:xfrm>
            <a:custGeom>
              <a:avLst/>
              <a:gdLst>
                <a:gd name="connsiteX0" fmla="*/ 30215 w 82018"/>
                <a:gd name="connsiteY0" fmla="*/ 2130 h 84109"/>
                <a:gd name="connsiteX1" fmla="*/ 50874 w 82018"/>
                <a:gd name="connsiteY1" fmla="*/ 82724 h 84109"/>
                <a:gd name="connsiteX2" fmla="*/ 30215 w 82018"/>
                <a:gd name="connsiteY2" fmla="*/ 2130 h 84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18" h="84109">
                  <a:moveTo>
                    <a:pt x="30215" y="2130"/>
                  </a:moveTo>
                  <a:cubicBezTo>
                    <a:pt x="-23499" y="20729"/>
                    <a:pt x="1292" y="95123"/>
                    <a:pt x="50874" y="82724"/>
                  </a:cubicBezTo>
                  <a:cubicBezTo>
                    <a:pt x="102522" y="70325"/>
                    <a:pt x="85995" y="-14402"/>
                    <a:pt x="30215" y="213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69D4EEA-DF35-E8A4-EE78-55A7D20091E4}"/>
                </a:ext>
              </a:extLst>
            </p:cNvPr>
            <p:cNvSpPr/>
            <p:nvPr/>
          </p:nvSpPr>
          <p:spPr>
            <a:xfrm>
              <a:off x="5555592" y="2835729"/>
              <a:ext cx="81818" cy="82410"/>
            </a:xfrm>
            <a:custGeom>
              <a:avLst/>
              <a:gdLst>
                <a:gd name="connsiteX0" fmla="*/ 28049 w 81818"/>
                <a:gd name="connsiteY0" fmla="*/ 3850 h 82410"/>
                <a:gd name="connsiteX1" fmla="*/ 54906 w 81818"/>
                <a:gd name="connsiteY1" fmla="*/ 80311 h 82410"/>
                <a:gd name="connsiteX2" fmla="*/ 28049 w 81818"/>
                <a:gd name="connsiteY2" fmla="*/ 3850 h 82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818" h="82410">
                  <a:moveTo>
                    <a:pt x="28049" y="3850"/>
                  </a:moveTo>
                  <a:cubicBezTo>
                    <a:pt x="-27731" y="30715"/>
                    <a:pt x="9456" y="94777"/>
                    <a:pt x="54906" y="80311"/>
                  </a:cubicBezTo>
                  <a:cubicBezTo>
                    <a:pt x="104488" y="65845"/>
                    <a:pt x="79697" y="-18881"/>
                    <a:pt x="28049" y="385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EFFC90F9-769F-BA07-92A1-33B8446D652A}"/>
                </a:ext>
              </a:extLst>
            </p:cNvPr>
            <p:cNvSpPr/>
            <p:nvPr/>
          </p:nvSpPr>
          <p:spPr>
            <a:xfrm>
              <a:off x="6101403" y="3820793"/>
              <a:ext cx="83511" cy="79729"/>
            </a:xfrm>
            <a:custGeom>
              <a:avLst/>
              <a:gdLst>
                <a:gd name="connsiteX0" fmla="*/ 13177 w 83511"/>
                <a:gd name="connsiteY0" fmla="*/ 6574 h 79729"/>
                <a:gd name="connsiteX1" fmla="*/ 2847 w 83511"/>
                <a:gd name="connsiteY1" fmla="*/ 56170 h 79729"/>
                <a:gd name="connsiteX2" fmla="*/ 81352 w 83511"/>
                <a:gd name="connsiteY2" fmla="*/ 52037 h 79729"/>
                <a:gd name="connsiteX3" fmla="*/ 13177 w 83511"/>
                <a:gd name="connsiteY3" fmla="*/ 6574 h 79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3511" h="79729">
                  <a:moveTo>
                    <a:pt x="13177" y="6574"/>
                  </a:moveTo>
                  <a:cubicBezTo>
                    <a:pt x="782" y="21040"/>
                    <a:pt x="-3350" y="31372"/>
                    <a:pt x="2847" y="56170"/>
                  </a:cubicBezTo>
                  <a:cubicBezTo>
                    <a:pt x="23507" y="89234"/>
                    <a:pt x="71022" y="87168"/>
                    <a:pt x="81352" y="52037"/>
                  </a:cubicBezTo>
                  <a:cubicBezTo>
                    <a:pt x="93747" y="4508"/>
                    <a:pt x="50363" y="-9958"/>
                    <a:pt x="13177" y="6574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5F9E7876-75CF-A544-D3DF-A302C2949C23}"/>
                </a:ext>
              </a:extLst>
            </p:cNvPr>
            <p:cNvSpPr/>
            <p:nvPr/>
          </p:nvSpPr>
          <p:spPr>
            <a:xfrm>
              <a:off x="5112403" y="2996163"/>
              <a:ext cx="82076" cy="80923"/>
            </a:xfrm>
            <a:custGeom>
              <a:avLst/>
              <a:gdLst>
                <a:gd name="connsiteX0" fmla="*/ 4342 w 82076"/>
                <a:gd name="connsiteY0" fmla="*/ 23202 h 80923"/>
                <a:gd name="connsiteX1" fmla="*/ 72517 w 82076"/>
                <a:gd name="connsiteY1" fmla="*/ 12870 h 80923"/>
                <a:gd name="connsiteX2" fmla="*/ 4342 w 82076"/>
                <a:gd name="connsiteY2" fmla="*/ 23202 h 8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2076" h="80923">
                  <a:moveTo>
                    <a:pt x="4342" y="23202"/>
                  </a:moveTo>
                  <a:cubicBezTo>
                    <a:pt x="-26647" y="103796"/>
                    <a:pt x="120033" y="99663"/>
                    <a:pt x="72517" y="12870"/>
                  </a:cubicBezTo>
                  <a:cubicBezTo>
                    <a:pt x="45660" y="-5729"/>
                    <a:pt x="22935" y="-5729"/>
                    <a:pt x="4342" y="23202"/>
                  </a:cubicBezTo>
                  <a:close/>
                </a:path>
              </a:pathLst>
            </a:custGeom>
            <a:solidFill>
              <a:srgbClr val="D55A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A7EEA90-8337-C53B-7DD5-A8EA9EAE48F9}"/>
                </a:ext>
              </a:extLst>
            </p:cNvPr>
            <p:cNvSpPr/>
            <p:nvPr/>
          </p:nvSpPr>
          <p:spPr>
            <a:xfrm>
              <a:off x="5234502" y="3141289"/>
              <a:ext cx="87378" cy="268645"/>
            </a:xfrm>
            <a:custGeom>
              <a:avLst/>
              <a:gdLst>
                <a:gd name="connsiteX0" fmla="*/ 0 w 87378"/>
                <a:gd name="connsiteY0" fmla="*/ 179786 h 268645"/>
                <a:gd name="connsiteX1" fmla="*/ 8264 w 87378"/>
                <a:gd name="connsiteY1" fmla="*/ 231448 h 268645"/>
                <a:gd name="connsiteX2" fmla="*/ 26857 w 87378"/>
                <a:gd name="connsiteY2" fmla="*/ 268645 h 268645"/>
                <a:gd name="connsiteX3" fmla="*/ 26857 w 87378"/>
                <a:gd name="connsiteY3" fmla="*/ 237648 h 268645"/>
                <a:gd name="connsiteX4" fmla="*/ 86768 w 87378"/>
                <a:gd name="connsiteY4" fmla="*/ 0 h 268645"/>
                <a:gd name="connsiteX5" fmla="*/ 68175 w 87378"/>
                <a:gd name="connsiteY5" fmla="*/ 47530 h 268645"/>
                <a:gd name="connsiteX6" fmla="*/ 24791 w 87378"/>
                <a:gd name="connsiteY6" fmla="*/ 134323 h 268645"/>
                <a:gd name="connsiteX7" fmla="*/ 0 w 87378"/>
                <a:gd name="connsiteY7" fmla="*/ 179786 h 268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7378" h="268645">
                  <a:moveTo>
                    <a:pt x="0" y="179786"/>
                  </a:moveTo>
                  <a:cubicBezTo>
                    <a:pt x="6198" y="196318"/>
                    <a:pt x="4132" y="212850"/>
                    <a:pt x="8264" y="231448"/>
                  </a:cubicBezTo>
                  <a:cubicBezTo>
                    <a:pt x="12395" y="250047"/>
                    <a:pt x="18593" y="254180"/>
                    <a:pt x="26857" y="268645"/>
                  </a:cubicBezTo>
                  <a:lnTo>
                    <a:pt x="26857" y="237648"/>
                  </a:lnTo>
                  <a:cubicBezTo>
                    <a:pt x="16527" y="150855"/>
                    <a:pt x="95032" y="107458"/>
                    <a:pt x="86768" y="0"/>
                  </a:cubicBezTo>
                  <a:cubicBezTo>
                    <a:pt x="78505" y="14466"/>
                    <a:pt x="74373" y="33064"/>
                    <a:pt x="68175" y="47530"/>
                  </a:cubicBezTo>
                  <a:cubicBezTo>
                    <a:pt x="55780" y="80594"/>
                    <a:pt x="43384" y="105392"/>
                    <a:pt x="24791" y="134323"/>
                  </a:cubicBezTo>
                  <a:cubicBezTo>
                    <a:pt x="8264" y="161187"/>
                    <a:pt x="10330" y="171520"/>
                    <a:pt x="0" y="179786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FE9D33EF-565A-79C3-88BF-DD75A085C051}"/>
                </a:ext>
              </a:extLst>
            </p:cNvPr>
            <p:cNvSpPr/>
            <p:nvPr/>
          </p:nvSpPr>
          <p:spPr>
            <a:xfrm>
              <a:off x="4618021" y="3863277"/>
              <a:ext cx="81624" cy="80623"/>
            </a:xfrm>
            <a:custGeom>
              <a:avLst/>
              <a:gdLst>
                <a:gd name="connsiteX0" fmla="*/ 19433 w 81624"/>
                <a:gd name="connsiteY0" fmla="*/ 3354 h 80623"/>
                <a:gd name="connsiteX1" fmla="*/ 77279 w 81624"/>
                <a:gd name="connsiteY1" fmla="*/ 59149 h 80623"/>
                <a:gd name="connsiteX2" fmla="*/ 19433 w 81624"/>
                <a:gd name="connsiteY2" fmla="*/ 3354 h 80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1624" h="80623">
                  <a:moveTo>
                    <a:pt x="19433" y="3354"/>
                  </a:moveTo>
                  <a:cubicBezTo>
                    <a:pt x="-36347" y="55016"/>
                    <a:pt x="42158" y="112878"/>
                    <a:pt x="77279" y="59149"/>
                  </a:cubicBezTo>
                  <a:cubicBezTo>
                    <a:pt x="93806" y="13686"/>
                    <a:pt x="60751" y="-9045"/>
                    <a:pt x="19433" y="3354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6B45862A-9B5E-779B-CB64-32090251DB88}"/>
                </a:ext>
              </a:extLst>
            </p:cNvPr>
            <p:cNvSpPr/>
            <p:nvPr/>
          </p:nvSpPr>
          <p:spPr>
            <a:xfrm>
              <a:off x="5746848" y="3048296"/>
              <a:ext cx="147080" cy="103973"/>
            </a:xfrm>
            <a:custGeom>
              <a:avLst/>
              <a:gdLst>
                <a:gd name="connsiteX0" fmla="*/ 0 w 147080"/>
                <a:gd name="connsiteY0" fmla="*/ 101259 h 103973"/>
                <a:gd name="connsiteX1" fmla="*/ 66109 w 147080"/>
                <a:gd name="connsiteY1" fmla="*/ 97126 h 103973"/>
                <a:gd name="connsiteX2" fmla="*/ 111559 w 147080"/>
                <a:gd name="connsiteY2" fmla="*/ 72328 h 103973"/>
                <a:gd name="connsiteX3" fmla="*/ 146680 w 147080"/>
                <a:gd name="connsiteY3" fmla="*/ 0 h 103973"/>
                <a:gd name="connsiteX4" fmla="*/ 90900 w 147080"/>
                <a:gd name="connsiteY4" fmla="*/ 37197 h 103973"/>
                <a:gd name="connsiteX5" fmla="*/ 0 w 147080"/>
                <a:gd name="connsiteY5" fmla="*/ 101259 h 103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7080" h="103973">
                  <a:moveTo>
                    <a:pt x="0" y="101259"/>
                  </a:moveTo>
                  <a:cubicBezTo>
                    <a:pt x="24791" y="105392"/>
                    <a:pt x="43384" y="105392"/>
                    <a:pt x="66109" y="97126"/>
                  </a:cubicBezTo>
                  <a:cubicBezTo>
                    <a:pt x="90900" y="90926"/>
                    <a:pt x="95032" y="80594"/>
                    <a:pt x="111559" y="72328"/>
                  </a:cubicBezTo>
                  <a:cubicBezTo>
                    <a:pt x="121889" y="57862"/>
                    <a:pt x="150811" y="24798"/>
                    <a:pt x="146680" y="0"/>
                  </a:cubicBezTo>
                  <a:cubicBezTo>
                    <a:pt x="132218" y="6200"/>
                    <a:pt x="107427" y="26865"/>
                    <a:pt x="90900" y="37197"/>
                  </a:cubicBezTo>
                  <a:lnTo>
                    <a:pt x="0" y="101259"/>
                  </a:ln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3ED08CA-0313-62E7-1711-1D102325C37A}"/>
                </a:ext>
              </a:extLst>
            </p:cNvPr>
            <p:cNvSpPr/>
            <p:nvPr/>
          </p:nvSpPr>
          <p:spPr>
            <a:xfrm>
              <a:off x="6068272" y="3007189"/>
              <a:ext cx="75575" cy="73008"/>
            </a:xfrm>
            <a:custGeom>
              <a:avLst/>
              <a:gdLst>
                <a:gd name="connsiteX0" fmla="*/ 71099 w 75575"/>
                <a:gd name="connsiteY0" fmla="*/ 55573 h 73008"/>
                <a:gd name="connsiteX1" fmla="*/ 4990 w 75575"/>
                <a:gd name="connsiteY1" fmla="*/ 18376 h 73008"/>
                <a:gd name="connsiteX2" fmla="*/ 23583 w 75575"/>
                <a:gd name="connsiteY2" fmla="*/ 70038 h 73008"/>
                <a:gd name="connsiteX3" fmla="*/ 71099 w 75575"/>
                <a:gd name="connsiteY3" fmla="*/ 55573 h 73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5575" h="73008">
                  <a:moveTo>
                    <a:pt x="71099" y="55573"/>
                  </a:moveTo>
                  <a:cubicBezTo>
                    <a:pt x="93824" y="8043"/>
                    <a:pt x="23583" y="-20888"/>
                    <a:pt x="4990" y="18376"/>
                  </a:cubicBezTo>
                  <a:cubicBezTo>
                    <a:pt x="-7406" y="41107"/>
                    <a:pt x="4990" y="63839"/>
                    <a:pt x="23583" y="70038"/>
                  </a:cubicBezTo>
                  <a:cubicBezTo>
                    <a:pt x="42176" y="78304"/>
                    <a:pt x="64901" y="67972"/>
                    <a:pt x="71099" y="55573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48DDA58-0B18-FB65-7078-CC643C57EB51}"/>
                </a:ext>
              </a:extLst>
            </p:cNvPr>
            <p:cNvSpPr/>
            <p:nvPr/>
          </p:nvSpPr>
          <p:spPr>
            <a:xfrm>
              <a:off x="6204765" y="4067471"/>
              <a:ext cx="73737" cy="74557"/>
            </a:xfrm>
            <a:custGeom>
              <a:avLst/>
              <a:gdLst>
                <a:gd name="connsiteX0" fmla="*/ 21374 w 73737"/>
                <a:gd name="connsiteY0" fmla="*/ 4478 h 74557"/>
                <a:gd name="connsiteX1" fmla="*/ 52363 w 73737"/>
                <a:gd name="connsiteY1" fmla="*/ 70607 h 74557"/>
                <a:gd name="connsiteX2" fmla="*/ 21374 w 73737"/>
                <a:gd name="connsiteY2" fmla="*/ 4478 h 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7" h="74557">
                  <a:moveTo>
                    <a:pt x="21374" y="4478"/>
                  </a:moveTo>
                  <a:cubicBezTo>
                    <a:pt x="-22010" y="25144"/>
                    <a:pt x="6913" y="91272"/>
                    <a:pt x="52363" y="70607"/>
                  </a:cubicBezTo>
                  <a:cubicBezTo>
                    <a:pt x="95747" y="52008"/>
                    <a:pt x="66824" y="-18253"/>
                    <a:pt x="21374" y="447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4AC88DB0-93B9-59C1-22E4-823F360E5909}"/>
                </a:ext>
              </a:extLst>
            </p:cNvPr>
            <p:cNvSpPr/>
            <p:nvPr/>
          </p:nvSpPr>
          <p:spPr>
            <a:xfrm>
              <a:off x="4693149" y="2674511"/>
              <a:ext cx="72755" cy="75639"/>
            </a:xfrm>
            <a:custGeom>
              <a:avLst/>
              <a:gdLst>
                <a:gd name="connsiteX0" fmla="*/ 26942 w 72755"/>
                <a:gd name="connsiteY0" fmla="*/ 1815 h 75639"/>
                <a:gd name="connsiteX1" fmla="*/ 47601 w 72755"/>
                <a:gd name="connsiteY1" fmla="*/ 74142 h 75639"/>
                <a:gd name="connsiteX2" fmla="*/ 26942 w 72755"/>
                <a:gd name="connsiteY2" fmla="*/ 1815 h 7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2755" h="75639">
                  <a:moveTo>
                    <a:pt x="26942" y="1815"/>
                  </a:moveTo>
                  <a:cubicBezTo>
                    <a:pt x="-20574" y="18347"/>
                    <a:pt x="85" y="86541"/>
                    <a:pt x="47601" y="74142"/>
                  </a:cubicBezTo>
                  <a:cubicBezTo>
                    <a:pt x="90985" y="63810"/>
                    <a:pt x="74458" y="-12651"/>
                    <a:pt x="26942" y="1815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28001ED4-84CD-7BD9-82E7-351B2B29E52F}"/>
                </a:ext>
              </a:extLst>
            </p:cNvPr>
            <p:cNvSpPr/>
            <p:nvPr/>
          </p:nvSpPr>
          <p:spPr>
            <a:xfrm>
              <a:off x="5817314" y="2680667"/>
              <a:ext cx="73655" cy="73210"/>
            </a:xfrm>
            <a:custGeom>
              <a:avLst/>
              <a:gdLst>
                <a:gd name="connsiteX0" fmla="*/ 28698 w 73655"/>
                <a:gd name="connsiteY0" fmla="*/ 1859 h 73210"/>
                <a:gd name="connsiteX1" fmla="*/ 45225 w 73655"/>
                <a:gd name="connsiteY1" fmla="*/ 72120 h 73210"/>
                <a:gd name="connsiteX2" fmla="*/ 28698 w 73655"/>
                <a:gd name="connsiteY2" fmla="*/ 1859 h 73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55" h="73210">
                  <a:moveTo>
                    <a:pt x="28698" y="1859"/>
                  </a:moveTo>
                  <a:cubicBezTo>
                    <a:pt x="-20884" y="16324"/>
                    <a:pt x="-225" y="82452"/>
                    <a:pt x="45225" y="72120"/>
                  </a:cubicBezTo>
                  <a:cubicBezTo>
                    <a:pt x="92741" y="61787"/>
                    <a:pt x="76214" y="-12607"/>
                    <a:pt x="28698" y="1859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4D3C1F4C-4224-348F-FD62-20D9E4A00242}"/>
                </a:ext>
              </a:extLst>
            </p:cNvPr>
            <p:cNvSpPr/>
            <p:nvPr/>
          </p:nvSpPr>
          <p:spPr>
            <a:xfrm>
              <a:off x="5597178" y="2171111"/>
              <a:ext cx="73697" cy="74771"/>
            </a:xfrm>
            <a:custGeom>
              <a:avLst/>
              <a:gdLst>
                <a:gd name="connsiteX0" fmla="*/ 23649 w 73697"/>
                <a:gd name="connsiteY0" fmla="*/ 5121 h 74771"/>
                <a:gd name="connsiteX1" fmla="*/ 54638 w 73697"/>
                <a:gd name="connsiteY1" fmla="*/ 71249 h 74771"/>
                <a:gd name="connsiteX2" fmla="*/ 23649 w 73697"/>
                <a:gd name="connsiteY2" fmla="*/ 5121 h 74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697" h="74771">
                  <a:moveTo>
                    <a:pt x="23649" y="5121"/>
                  </a:moveTo>
                  <a:cubicBezTo>
                    <a:pt x="-25933" y="29919"/>
                    <a:pt x="11254" y="89848"/>
                    <a:pt x="54638" y="71249"/>
                  </a:cubicBezTo>
                  <a:cubicBezTo>
                    <a:pt x="93890" y="52651"/>
                    <a:pt x="67033" y="-19677"/>
                    <a:pt x="23649" y="5121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F710ABCF-25A0-A359-0C6D-3921B2248B04}"/>
                </a:ext>
              </a:extLst>
            </p:cNvPr>
            <p:cNvSpPr/>
            <p:nvPr/>
          </p:nvSpPr>
          <p:spPr>
            <a:xfrm>
              <a:off x="5995282" y="3205309"/>
              <a:ext cx="74437" cy="73410"/>
            </a:xfrm>
            <a:custGeom>
              <a:avLst/>
              <a:gdLst>
                <a:gd name="connsiteX0" fmla="*/ 28398 w 74437"/>
                <a:gd name="connsiteY0" fmla="*/ 2108 h 73410"/>
                <a:gd name="connsiteX1" fmla="*/ 51123 w 74437"/>
                <a:gd name="connsiteY1" fmla="*/ 70302 h 73410"/>
                <a:gd name="connsiteX2" fmla="*/ 28398 w 74437"/>
                <a:gd name="connsiteY2" fmla="*/ 2108 h 73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4437" h="73410">
                  <a:moveTo>
                    <a:pt x="28398" y="2108"/>
                  </a:moveTo>
                  <a:cubicBezTo>
                    <a:pt x="-25315" y="18640"/>
                    <a:pt x="5673" y="88901"/>
                    <a:pt x="51123" y="70302"/>
                  </a:cubicBezTo>
                  <a:cubicBezTo>
                    <a:pt x="94507" y="51704"/>
                    <a:pt x="71782" y="-12358"/>
                    <a:pt x="28398" y="210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A9FDB67F-CB18-0449-689C-FE347A36AB52}"/>
                </a:ext>
              </a:extLst>
            </p:cNvPr>
            <p:cNvSpPr/>
            <p:nvPr/>
          </p:nvSpPr>
          <p:spPr>
            <a:xfrm>
              <a:off x="5505380" y="3099959"/>
              <a:ext cx="39008" cy="185985"/>
            </a:xfrm>
            <a:custGeom>
              <a:avLst/>
              <a:gdLst>
                <a:gd name="connsiteX0" fmla="*/ 12152 w 39008"/>
                <a:gd name="connsiteY0" fmla="*/ 10333 h 185985"/>
                <a:gd name="connsiteX1" fmla="*/ 10086 w 39008"/>
                <a:gd name="connsiteY1" fmla="*/ 92993 h 185985"/>
                <a:gd name="connsiteX2" fmla="*/ 10086 w 39008"/>
                <a:gd name="connsiteY2" fmla="*/ 185985 h 185985"/>
                <a:gd name="connsiteX3" fmla="*/ 39009 w 39008"/>
                <a:gd name="connsiteY3" fmla="*/ 88860 h 185985"/>
                <a:gd name="connsiteX4" fmla="*/ 28679 w 39008"/>
                <a:gd name="connsiteY4" fmla="*/ 22732 h 185985"/>
                <a:gd name="connsiteX5" fmla="*/ 16284 w 39008"/>
                <a:gd name="connsiteY5" fmla="*/ 0 h 185985"/>
                <a:gd name="connsiteX6" fmla="*/ 12152 w 39008"/>
                <a:gd name="connsiteY6" fmla="*/ 10333 h 185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9008" h="185985">
                  <a:moveTo>
                    <a:pt x="12152" y="10333"/>
                  </a:moveTo>
                  <a:cubicBezTo>
                    <a:pt x="28679" y="37197"/>
                    <a:pt x="26613" y="61995"/>
                    <a:pt x="10086" y="92993"/>
                  </a:cubicBezTo>
                  <a:cubicBezTo>
                    <a:pt x="-2309" y="115724"/>
                    <a:pt x="-4375" y="163254"/>
                    <a:pt x="10086" y="185985"/>
                  </a:cubicBezTo>
                  <a:cubicBezTo>
                    <a:pt x="28679" y="169453"/>
                    <a:pt x="36943" y="117791"/>
                    <a:pt x="39009" y="88860"/>
                  </a:cubicBezTo>
                  <a:cubicBezTo>
                    <a:pt x="39009" y="64062"/>
                    <a:pt x="34877" y="47530"/>
                    <a:pt x="28679" y="22732"/>
                  </a:cubicBezTo>
                  <a:cubicBezTo>
                    <a:pt x="26613" y="16532"/>
                    <a:pt x="20416" y="6200"/>
                    <a:pt x="16284" y="0"/>
                  </a:cubicBezTo>
                  <a:lnTo>
                    <a:pt x="12152" y="10333"/>
                  </a:lnTo>
                  <a:close/>
                </a:path>
              </a:pathLst>
            </a:custGeom>
            <a:solidFill>
              <a:srgbClr val="CC5C4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9621EC52-EF95-5DBE-517E-D7CA95B84D72}"/>
                </a:ext>
              </a:extLst>
            </p:cNvPr>
            <p:cNvSpPr/>
            <p:nvPr/>
          </p:nvSpPr>
          <p:spPr>
            <a:xfrm>
              <a:off x="5056198" y="3335540"/>
              <a:ext cx="88639" cy="157000"/>
            </a:xfrm>
            <a:custGeom>
              <a:avLst/>
              <a:gdLst>
                <a:gd name="connsiteX0" fmla="*/ 17163 w 88639"/>
                <a:gd name="connsiteY0" fmla="*/ 113658 h 157000"/>
                <a:gd name="connsiteX1" fmla="*/ 87404 w 88639"/>
                <a:gd name="connsiteY1" fmla="*/ 150855 h 157000"/>
                <a:gd name="connsiteX2" fmla="*/ 83272 w 88639"/>
                <a:gd name="connsiteY2" fmla="*/ 128123 h 157000"/>
                <a:gd name="connsiteX3" fmla="*/ 81206 w 88639"/>
                <a:gd name="connsiteY3" fmla="*/ 121924 h 157000"/>
                <a:gd name="connsiteX4" fmla="*/ 79141 w 88639"/>
                <a:gd name="connsiteY4" fmla="*/ 119857 h 157000"/>
                <a:gd name="connsiteX5" fmla="*/ 23361 w 88639"/>
                <a:gd name="connsiteY5" fmla="*/ 80594 h 157000"/>
                <a:gd name="connsiteX6" fmla="*/ 6834 w 88639"/>
                <a:gd name="connsiteY6" fmla="*/ 0 h 157000"/>
                <a:gd name="connsiteX7" fmla="*/ 17163 w 88639"/>
                <a:gd name="connsiteY7" fmla="*/ 113658 h 157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8639" h="157000">
                  <a:moveTo>
                    <a:pt x="17163" y="113658"/>
                  </a:moveTo>
                  <a:cubicBezTo>
                    <a:pt x="33691" y="142589"/>
                    <a:pt x="56416" y="169453"/>
                    <a:pt x="87404" y="150855"/>
                  </a:cubicBezTo>
                  <a:cubicBezTo>
                    <a:pt x="89470" y="136389"/>
                    <a:pt x="89470" y="138456"/>
                    <a:pt x="83272" y="128123"/>
                  </a:cubicBezTo>
                  <a:cubicBezTo>
                    <a:pt x="83272" y="126057"/>
                    <a:pt x="81206" y="123990"/>
                    <a:pt x="81206" y="121924"/>
                  </a:cubicBezTo>
                  <a:cubicBezTo>
                    <a:pt x="81206" y="119857"/>
                    <a:pt x="79141" y="119857"/>
                    <a:pt x="79141" y="119857"/>
                  </a:cubicBezTo>
                  <a:cubicBezTo>
                    <a:pt x="75009" y="117791"/>
                    <a:pt x="31625" y="92993"/>
                    <a:pt x="23361" y="80594"/>
                  </a:cubicBezTo>
                  <a:cubicBezTo>
                    <a:pt x="6834" y="59929"/>
                    <a:pt x="8900" y="28931"/>
                    <a:pt x="6834" y="0"/>
                  </a:cubicBezTo>
                  <a:cubicBezTo>
                    <a:pt x="-11759" y="49596"/>
                    <a:pt x="13031" y="92993"/>
                    <a:pt x="17163" y="113658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1BEB5DA5-8487-6CE9-38EB-39871177E181}"/>
                </a:ext>
              </a:extLst>
            </p:cNvPr>
            <p:cNvSpPr/>
            <p:nvPr/>
          </p:nvSpPr>
          <p:spPr>
            <a:xfrm>
              <a:off x="5282018" y="3610385"/>
              <a:ext cx="44509" cy="165320"/>
            </a:xfrm>
            <a:custGeom>
              <a:avLst/>
              <a:gdLst>
                <a:gd name="connsiteX0" fmla="*/ 0 w 44509"/>
                <a:gd name="connsiteY0" fmla="*/ 0 h 165320"/>
                <a:gd name="connsiteX1" fmla="*/ 18593 w 44509"/>
                <a:gd name="connsiteY1" fmla="*/ 165320 h 165320"/>
                <a:gd name="connsiteX2" fmla="*/ 0 w 44509"/>
                <a:gd name="connsiteY2" fmla="*/ 0 h 165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509" h="165320">
                  <a:moveTo>
                    <a:pt x="0" y="0"/>
                  </a:moveTo>
                  <a:cubicBezTo>
                    <a:pt x="18593" y="68195"/>
                    <a:pt x="30989" y="66128"/>
                    <a:pt x="18593" y="165320"/>
                  </a:cubicBezTo>
                  <a:cubicBezTo>
                    <a:pt x="55780" y="105392"/>
                    <a:pt x="55780" y="37197"/>
                    <a:pt x="0" y="0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E1D63737-5EE4-1885-36F8-72F6CBCF7EA3}"/>
                </a:ext>
              </a:extLst>
            </p:cNvPr>
            <p:cNvSpPr/>
            <p:nvPr/>
          </p:nvSpPr>
          <p:spPr>
            <a:xfrm>
              <a:off x="6010244" y="2792957"/>
              <a:ext cx="56944" cy="56048"/>
            </a:xfrm>
            <a:custGeom>
              <a:avLst/>
              <a:gdLst>
                <a:gd name="connsiteX0" fmla="*/ 17568 w 56944"/>
                <a:gd name="connsiteY0" fmla="*/ 3226 h 56048"/>
                <a:gd name="connsiteX1" fmla="*/ 40293 w 56944"/>
                <a:gd name="connsiteY1" fmla="*/ 52822 h 56048"/>
                <a:gd name="connsiteX2" fmla="*/ 17568 w 56944"/>
                <a:gd name="connsiteY2" fmla="*/ 3226 h 560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6944" h="56048">
                  <a:moveTo>
                    <a:pt x="17568" y="3226"/>
                  </a:moveTo>
                  <a:cubicBezTo>
                    <a:pt x="-17553" y="17692"/>
                    <a:pt x="5172" y="69354"/>
                    <a:pt x="40293" y="52822"/>
                  </a:cubicBezTo>
                  <a:cubicBezTo>
                    <a:pt x="73347" y="38357"/>
                    <a:pt x="52688" y="-13306"/>
                    <a:pt x="17568" y="3226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AF926EAE-22D2-C2BA-C5B1-EBBF51B33C38}"/>
                </a:ext>
              </a:extLst>
            </p:cNvPr>
            <p:cNvSpPr/>
            <p:nvPr/>
          </p:nvSpPr>
          <p:spPr>
            <a:xfrm>
              <a:off x="5452341" y="2355734"/>
              <a:ext cx="57464" cy="56128"/>
            </a:xfrm>
            <a:custGeom>
              <a:avLst/>
              <a:gdLst>
                <a:gd name="connsiteX0" fmla="*/ 15609 w 57464"/>
                <a:gd name="connsiteY0" fmla="*/ 4417 h 56128"/>
                <a:gd name="connsiteX1" fmla="*/ 40400 w 57464"/>
                <a:gd name="connsiteY1" fmla="*/ 54013 h 56128"/>
                <a:gd name="connsiteX2" fmla="*/ 15609 w 57464"/>
                <a:gd name="connsiteY2" fmla="*/ 4417 h 56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7464" h="56128">
                  <a:moveTo>
                    <a:pt x="15609" y="4417"/>
                  </a:moveTo>
                  <a:cubicBezTo>
                    <a:pt x="-17445" y="20949"/>
                    <a:pt x="7345" y="66412"/>
                    <a:pt x="40400" y="54013"/>
                  </a:cubicBezTo>
                  <a:cubicBezTo>
                    <a:pt x="73455" y="41614"/>
                    <a:pt x="54861" y="-16248"/>
                    <a:pt x="15609" y="4417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8268D60A-08A0-108E-B5F7-AF0A8D7A5F60}"/>
                </a:ext>
              </a:extLst>
            </p:cNvPr>
            <p:cNvSpPr/>
            <p:nvPr/>
          </p:nvSpPr>
          <p:spPr>
            <a:xfrm>
              <a:off x="4931847" y="3261146"/>
              <a:ext cx="36153" cy="148788"/>
            </a:xfrm>
            <a:custGeom>
              <a:avLst/>
              <a:gdLst>
                <a:gd name="connsiteX0" fmla="*/ 21692 w 36153"/>
                <a:gd name="connsiteY0" fmla="*/ 148788 h 148788"/>
                <a:gd name="connsiteX1" fmla="*/ 36153 w 36153"/>
                <a:gd name="connsiteY1" fmla="*/ 0 h 148788"/>
                <a:gd name="connsiteX2" fmla="*/ 21692 w 36153"/>
                <a:gd name="connsiteY2" fmla="*/ 148788 h 1487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153" h="148788">
                  <a:moveTo>
                    <a:pt x="21692" y="148788"/>
                  </a:moveTo>
                  <a:cubicBezTo>
                    <a:pt x="3099" y="64062"/>
                    <a:pt x="21692" y="59929"/>
                    <a:pt x="36153" y="0"/>
                  </a:cubicBezTo>
                  <a:cubicBezTo>
                    <a:pt x="-9297" y="30998"/>
                    <a:pt x="-9297" y="121924"/>
                    <a:pt x="21692" y="148788"/>
                  </a:cubicBezTo>
                  <a:close/>
                </a:path>
              </a:pathLst>
            </a:custGeom>
            <a:solidFill>
              <a:srgbClr val="CC5C4A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86438E15-05F6-A1C8-ED98-48B29423B10C}"/>
                </a:ext>
              </a:extLst>
            </p:cNvPr>
            <p:cNvSpPr/>
            <p:nvPr/>
          </p:nvSpPr>
          <p:spPr>
            <a:xfrm>
              <a:off x="5362589" y="3370670"/>
              <a:ext cx="38285" cy="138455"/>
            </a:xfrm>
            <a:custGeom>
              <a:avLst/>
              <a:gdLst>
                <a:gd name="connsiteX0" fmla="*/ 0 w 38285"/>
                <a:gd name="connsiteY0" fmla="*/ 138456 h 138455"/>
                <a:gd name="connsiteX1" fmla="*/ 37186 w 38285"/>
                <a:gd name="connsiteY1" fmla="*/ 78527 h 138455"/>
                <a:gd name="connsiteX2" fmla="*/ 24791 w 38285"/>
                <a:gd name="connsiteY2" fmla="*/ 0 h 138455"/>
                <a:gd name="connsiteX3" fmla="*/ 20659 w 38285"/>
                <a:gd name="connsiteY3" fmla="*/ 76461 h 138455"/>
                <a:gd name="connsiteX4" fmla="*/ 0 w 38285"/>
                <a:gd name="connsiteY4" fmla="*/ 138456 h 138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85" h="138455">
                  <a:moveTo>
                    <a:pt x="0" y="138456"/>
                  </a:moveTo>
                  <a:cubicBezTo>
                    <a:pt x="20659" y="132256"/>
                    <a:pt x="33055" y="105392"/>
                    <a:pt x="37186" y="78527"/>
                  </a:cubicBezTo>
                  <a:cubicBezTo>
                    <a:pt x="41318" y="43397"/>
                    <a:pt x="33055" y="28931"/>
                    <a:pt x="24791" y="0"/>
                  </a:cubicBezTo>
                  <a:cubicBezTo>
                    <a:pt x="22725" y="28931"/>
                    <a:pt x="24791" y="49596"/>
                    <a:pt x="20659" y="76461"/>
                  </a:cubicBezTo>
                  <a:cubicBezTo>
                    <a:pt x="12395" y="117791"/>
                    <a:pt x="8264" y="115724"/>
                    <a:pt x="0" y="138456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5B94F809-AC8D-F4D2-C455-91AB5FF51C85}"/>
                </a:ext>
              </a:extLst>
            </p:cNvPr>
            <p:cNvSpPr/>
            <p:nvPr/>
          </p:nvSpPr>
          <p:spPr>
            <a:xfrm>
              <a:off x="4993295" y="3618651"/>
              <a:ext cx="40813" cy="150854"/>
            </a:xfrm>
            <a:custGeom>
              <a:avLst/>
              <a:gdLst>
                <a:gd name="connsiteX0" fmla="*/ 1562 w 40813"/>
                <a:gd name="connsiteY0" fmla="*/ 30998 h 150854"/>
                <a:gd name="connsiteX1" fmla="*/ 9825 w 40813"/>
                <a:gd name="connsiteY1" fmla="*/ 105392 h 150854"/>
                <a:gd name="connsiteX2" fmla="*/ 38748 w 40813"/>
                <a:gd name="connsiteY2" fmla="*/ 148788 h 150854"/>
                <a:gd name="connsiteX3" fmla="*/ 40814 w 40813"/>
                <a:gd name="connsiteY3" fmla="*/ 150855 h 150854"/>
                <a:gd name="connsiteX4" fmla="*/ 22221 w 40813"/>
                <a:gd name="connsiteY4" fmla="*/ 99192 h 150854"/>
                <a:gd name="connsiteX5" fmla="*/ 13957 w 40813"/>
                <a:gd name="connsiteY5" fmla="*/ 70261 h 150854"/>
                <a:gd name="connsiteX6" fmla="*/ 11891 w 40813"/>
                <a:gd name="connsiteY6" fmla="*/ 55796 h 150854"/>
                <a:gd name="connsiteX7" fmla="*/ 16023 w 40813"/>
                <a:gd name="connsiteY7" fmla="*/ 41330 h 150854"/>
                <a:gd name="connsiteX8" fmla="*/ 13957 w 40813"/>
                <a:gd name="connsiteY8" fmla="*/ 0 h 150854"/>
                <a:gd name="connsiteX9" fmla="*/ 1562 w 40813"/>
                <a:gd name="connsiteY9" fmla="*/ 30998 h 150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813" h="150854">
                  <a:moveTo>
                    <a:pt x="1562" y="30998"/>
                  </a:moveTo>
                  <a:cubicBezTo>
                    <a:pt x="-504" y="61995"/>
                    <a:pt x="-2570" y="76461"/>
                    <a:pt x="9825" y="105392"/>
                  </a:cubicBezTo>
                  <a:cubicBezTo>
                    <a:pt x="13957" y="115724"/>
                    <a:pt x="34616" y="154988"/>
                    <a:pt x="38748" y="148788"/>
                  </a:cubicBezTo>
                  <a:cubicBezTo>
                    <a:pt x="38748" y="148788"/>
                    <a:pt x="40814" y="150855"/>
                    <a:pt x="40814" y="150855"/>
                  </a:cubicBezTo>
                  <a:cubicBezTo>
                    <a:pt x="36682" y="134323"/>
                    <a:pt x="26353" y="115724"/>
                    <a:pt x="22221" y="99192"/>
                  </a:cubicBezTo>
                  <a:cubicBezTo>
                    <a:pt x="18089" y="88860"/>
                    <a:pt x="16023" y="80594"/>
                    <a:pt x="13957" y="70261"/>
                  </a:cubicBezTo>
                  <a:cubicBezTo>
                    <a:pt x="13957" y="70261"/>
                    <a:pt x="11891" y="55796"/>
                    <a:pt x="11891" y="55796"/>
                  </a:cubicBezTo>
                  <a:cubicBezTo>
                    <a:pt x="11891" y="33064"/>
                    <a:pt x="7759" y="47530"/>
                    <a:pt x="16023" y="41330"/>
                  </a:cubicBezTo>
                  <a:cubicBezTo>
                    <a:pt x="5694" y="28931"/>
                    <a:pt x="11891" y="20665"/>
                    <a:pt x="13957" y="0"/>
                  </a:cubicBezTo>
                  <a:lnTo>
                    <a:pt x="1562" y="30998"/>
                  </a:lnTo>
                  <a:close/>
                </a:path>
              </a:pathLst>
            </a:custGeom>
            <a:solidFill>
              <a:srgbClr val="F994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9C7D5622-135E-2E2A-260E-A3835DC6CF29}"/>
                </a:ext>
              </a:extLst>
            </p:cNvPr>
            <p:cNvSpPr/>
            <p:nvPr/>
          </p:nvSpPr>
          <p:spPr>
            <a:xfrm>
              <a:off x="5496873" y="3581454"/>
              <a:ext cx="51714" cy="99192"/>
            </a:xfrm>
            <a:custGeom>
              <a:avLst/>
              <a:gdLst>
                <a:gd name="connsiteX0" fmla="*/ 0 w 51714"/>
                <a:gd name="connsiteY0" fmla="*/ 99192 h 99192"/>
                <a:gd name="connsiteX1" fmla="*/ 47516 w 51714"/>
                <a:gd name="connsiteY1" fmla="*/ 0 h 99192"/>
                <a:gd name="connsiteX2" fmla="*/ 39252 w 51714"/>
                <a:gd name="connsiteY2" fmla="*/ 14466 h 99192"/>
                <a:gd name="connsiteX3" fmla="*/ 0 w 51714"/>
                <a:gd name="connsiteY3" fmla="*/ 99192 h 99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14" h="99192">
                  <a:moveTo>
                    <a:pt x="0" y="99192"/>
                  </a:moveTo>
                  <a:cubicBezTo>
                    <a:pt x="51648" y="88860"/>
                    <a:pt x="57845" y="33064"/>
                    <a:pt x="47516" y="0"/>
                  </a:cubicBezTo>
                  <a:cubicBezTo>
                    <a:pt x="43384" y="2067"/>
                    <a:pt x="43384" y="0"/>
                    <a:pt x="39252" y="14466"/>
                  </a:cubicBezTo>
                  <a:cubicBezTo>
                    <a:pt x="24791" y="92993"/>
                    <a:pt x="6198" y="76461"/>
                    <a:pt x="0" y="99192"/>
                  </a:cubicBezTo>
                  <a:close/>
                </a:path>
              </a:pathLst>
            </a:custGeom>
            <a:solidFill>
              <a:srgbClr val="F99424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7E51936A-A0B0-1516-2BFB-EDFCCDEB37D0}"/>
                </a:ext>
              </a:extLst>
            </p:cNvPr>
            <p:cNvSpPr/>
            <p:nvPr/>
          </p:nvSpPr>
          <p:spPr>
            <a:xfrm>
              <a:off x="4897501" y="3412000"/>
              <a:ext cx="53971" cy="90926"/>
            </a:xfrm>
            <a:custGeom>
              <a:avLst/>
              <a:gdLst>
                <a:gd name="connsiteX0" fmla="*/ 12654 w 53971"/>
                <a:gd name="connsiteY0" fmla="*/ 0 h 90926"/>
                <a:gd name="connsiteX1" fmla="*/ 6456 w 53971"/>
                <a:gd name="connsiteY1" fmla="*/ 61995 h 90926"/>
                <a:gd name="connsiteX2" fmla="*/ 53972 w 53971"/>
                <a:gd name="connsiteY2" fmla="*/ 90926 h 90926"/>
                <a:gd name="connsiteX3" fmla="*/ 12654 w 53971"/>
                <a:gd name="connsiteY3" fmla="*/ 0 h 9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971" h="90926">
                  <a:moveTo>
                    <a:pt x="12654" y="0"/>
                  </a:moveTo>
                  <a:cubicBezTo>
                    <a:pt x="-1808" y="12399"/>
                    <a:pt x="-3874" y="45463"/>
                    <a:pt x="6456" y="61995"/>
                  </a:cubicBezTo>
                  <a:cubicBezTo>
                    <a:pt x="14720" y="72328"/>
                    <a:pt x="37445" y="88860"/>
                    <a:pt x="53972" y="90926"/>
                  </a:cubicBezTo>
                  <a:cubicBezTo>
                    <a:pt x="39511" y="66128"/>
                    <a:pt x="10588" y="59929"/>
                    <a:pt x="12654" y="0"/>
                  </a:cubicBezTo>
                  <a:close/>
                </a:path>
              </a:pathLst>
            </a:custGeom>
            <a:solidFill>
              <a:srgbClr val="D25B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238484B4-BC86-04DB-7FAE-181FB54CBB6F}"/>
                </a:ext>
              </a:extLst>
            </p:cNvPr>
            <p:cNvSpPr/>
            <p:nvPr/>
          </p:nvSpPr>
          <p:spPr>
            <a:xfrm>
              <a:off x="5021714" y="3116491"/>
              <a:ext cx="56286" cy="103325"/>
            </a:xfrm>
            <a:custGeom>
              <a:avLst/>
              <a:gdLst>
                <a:gd name="connsiteX0" fmla="*/ 0 w 56286"/>
                <a:gd name="connsiteY0" fmla="*/ 103325 h 103325"/>
                <a:gd name="connsiteX1" fmla="*/ 41318 w 56286"/>
                <a:gd name="connsiteY1" fmla="*/ 64062 h 103325"/>
                <a:gd name="connsiteX2" fmla="*/ 55780 w 56286"/>
                <a:gd name="connsiteY2" fmla="*/ 0 h 103325"/>
                <a:gd name="connsiteX3" fmla="*/ 28923 w 56286"/>
                <a:gd name="connsiteY3" fmla="*/ 53729 h 103325"/>
                <a:gd name="connsiteX4" fmla="*/ 0 w 56286"/>
                <a:gd name="connsiteY4" fmla="*/ 103325 h 103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286" h="103325">
                  <a:moveTo>
                    <a:pt x="0" y="103325"/>
                  </a:moveTo>
                  <a:cubicBezTo>
                    <a:pt x="14461" y="99192"/>
                    <a:pt x="33055" y="76461"/>
                    <a:pt x="41318" y="64062"/>
                  </a:cubicBezTo>
                  <a:cubicBezTo>
                    <a:pt x="53714" y="43397"/>
                    <a:pt x="57845" y="26865"/>
                    <a:pt x="55780" y="0"/>
                  </a:cubicBezTo>
                  <a:cubicBezTo>
                    <a:pt x="49582" y="6200"/>
                    <a:pt x="35120" y="41330"/>
                    <a:pt x="28923" y="53729"/>
                  </a:cubicBezTo>
                  <a:cubicBezTo>
                    <a:pt x="20659" y="70261"/>
                    <a:pt x="6198" y="88860"/>
                    <a:pt x="0" y="103325"/>
                  </a:cubicBezTo>
                  <a:close/>
                </a:path>
              </a:pathLst>
            </a:custGeom>
            <a:solidFill>
              <a:srgbClr val="CE484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F5D707BF-A8D0-972C-78DB-CDF1C2277942}"/>
                </a:ext>
              </a:extLst>
            </p:cNvPr>
            <p:cNvSpPr/>
            <p:nvPr/>
          </p:nvSpPr>
          <p:spPr>
            <a:xfrm>
              <a:off x="5230370" y="2572629"/>
              <a:ext cx="46287" cy="62366"/>
            </a:xfrm>
            <a:custGeom>
              <a:avLst/>
              <a:gdLst>
                <a:gd name="connsiteX0" fmla="*/ 33055 w 46287"/>
                <a:gd name="connsiteY0" fmla="*/ 52034 h 62366"/>
                <a:gd name="connsiteX1" fmla="*/ 39252 w 46287"/>
                <a:gd name="connsiteY1" fmla="*/ 62366 h 62366"/>
                <a:gd name="connsiteX2" fmla="*/ 0 w 46287"/>
                <a:gd name="connsiteY2" fmla="*/ 371 h 62366"/>
                <a:gd name="connsiteX3" fmla="*/ 33055 w 46287"/>
                <a:gd name="connsiteY3" fmla="*/ 52034 h 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287" h="62366">
                  <a:moveTo>
                    <a:pt x="33055" y="52034"/>
                  </a:moveTo>
                  <a:cubicBezTo>
                    <a:pt x="35120" y="64433"/>
                    <a:pt x="35120" y="58233"/>
                    <a:pt x="39252" y="62366"/>
                  </a:cubicBezTo>
                  <a:cubicBezTo>
                    <a:pt x="55780" y="27236"/>
                    <a:pt x="43384" y="-3762"/>
                    <a:pt x="0" y="371"/>
                  </a:cubicBezTo>
                  <a:cubicBezTo>
                    <a:pt x="14461" y="18970"/>
                    <a:pt x="24791" y="16903"/>
                    <a:pt x="33055" y="52034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157D3F1-3F3F-FD71-F66C-674F56333624}"/>
                </a:ext>
              </a:extLst>
            </p:cNvPr>
            <p:cNvSpPr/>
            <p:nvPr/>
          </p:nvSpPr>
          <p:spPr>
            <a:xfrm>
              <a:off x="4856047" y="3633116"/>
              <a:ext cx="45843" cy="90926"/>
            </a:xfrm>
            <a:custGeom>
              <a:avLst/>
              <a:gdLst>
                <a:gd name="connsiteX0" fmla="*/ 45843 w 45843"/>
                <a:gd name="connsiteY0" fmla="*/ 90926 h 90926"/>
                <a:gd name="connsiteX1" fmla="*/ 12789 w 45843"/>
                <a:gd name="connsiteY1" fmla="*/ 0 h 90926"/>
                <a:gd name="connsiteX2" fmla="*/ 45843 w 45843"/>
                <a:gd name="connsiteY2" fmla="*/ 90926 h 909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43" h="90926">
                  <a:moveTo>
                    <a:pt x="45843" y="90926"/>
                  </a:moveTo>
                  <a:cubicBezTo>
                    <a:pt x="18987" y="55796"/>
                    <a:pt x="6591" y="66128"/>
                    <a:pt x="12789" y="0"/>
                  </a:cubicBezTo>
                  <a:cubicBezTo>
                    <a:pt x="-7870" y="39264"/>
                    <a:pt x="-7870" y="86793"/>
                    <a:pt x="45843" y="90926"/>
                  </a:cubicBezTo>
                  <a:close/>
                </a:path>
              </a:pathLst>
            </a:custGeom>
            <a:solidFill>
              <a:srgbClr val="F6931E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E48627F7-9058-6EBA-747B-97E371221BEE}"/>
                </a:ext>
              </a:extLst>
            </p:cNvPr>
            <p:cNvSpPr/>
            <p:nvPr/>
          </p:nvSpPr>
          <p:spPr>
            <a:xfrm>
              <a:off x="6176557" y="2091506"/>
              <a:ext cx="30988" cy="49596"/>
            </a:xfrm>
            <a:custGeom>
              <a:avLst/>
              <a:gdLst>
                <a:gd name="connsiteX0" fmla="*/ 30989 w 30988"/>
                <a:gd name="connsiteY0" fmla="*/ 49596 h 49596"/>
                <a:gd name="connsiteX1" fmla="*/ 10330 w 30988"/>
                <a:gd name="connsiteY1" fmla="*/ 14466 h 49596"/>
                <a:gd name="connsiteX2" fmla="*/ 0 w 30988"/>
                <a:gd name="connsiteY2" fmla="*/ 0 h 49596"/>
                <a:gd name="connsiteX3" fmla="*/ 30989 w 30988"/>
                <a:gd name="connsiteY3" fmla="*/ 49596 h 49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988" h="49596">
                  <a:moveTo>
                    <a:pt x="30989" y="49596"/>
                  </a:moveTo>
                  <a:cubicBezTo>
                    <a:pt x="24791" y="35131"/>
                    <a:pt x="22725" y="41330"/>
                    <a:pt x="10330" y="14466"/>
                  </a:cubicBezTo>
                  <a:lnTo>
                    <a:pt x="0" y="0"/>
                  </a:lnTo>
                  <a:cubicBezTo>
                    <a:pt x="4132" y="26865"/>
                    <a:pt x="10330" y="35131"/>
                    <a:pt x="30989" y="49596"/>
                  </a:cubicBezTo>
                  <a:close/>
                </a:path>
              </a:pathLst>
            </a:custGeom>
            <a:solidFill>
              <a:srgbClr val="8E1C23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9EFC7746-B7F9-A2B7-8E3B-81ADE136B0EC}"/>
                </a:ext>
              </a:extLst>
            </p:cNvPr>
            <p:cNvSpPr/>
            <p:nvPr/>
          </p:nvSpPr>
          <p:spPr>
            <a:xfrm>
              <a:off x="5719887" y="3962702"/>
              <a:ext cx="136214" cy="137729"/>
            </a:xfrm>
            <a:custGeom>
              <a:avLst/>
              <a:gdLst>
                <a:gd name="connsiteX0" fmla="*/ 21374 w 73737"/>
                <a:gd name="connsiteY0" fmla="*/ 4478 h 74557"/>
                <a:gd name="connsiteX1" fmla="*/ 52363 w 73737"/>
                <a:gd name="connsiteY1" fmla="*/ 70607 h 74557"/>
                <a:gd name="connsiteX2" fmla="*/ 21374 w 73737"/>
                <a:gd name="connsiteY2" fmla="*/ 4478 h 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7" h="74557">
                  <a:moveTo>
                    <a:pt x="21374" y="4478"/>
                  </a:moveTo>
                  <a:cubicBezTo>
                    <a:pt x="-22010" y="25144"/>
                    <a:pt x="6913" y="91272"/>
                    <a:pt x="52363" y="70607"/>
                  </a:cubicBezTo>
                  <a:cubicBezTo>
                    <a:pt x="95747" y="52008"/>
                    <a:pt x="66824" y="-18253"/>
                    <a:pt x="21374" y="447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99E0724-1044-6EB6-CF51-365EF2D9A830}"/>
                </a:ext>
              </a:extLst>
            </p:cNvPr>
            <p:cNvSpPr/>
            <p:nvPr/>
          </p:nvSpPr>
          <p:spPr>
            <a:xfrm>
              <a:off x="5888050" y="3950005"/>
              <a:ext cx="197944" cy="200146"/>
            </a:xfrm>
            <a:custGeom>
              <a:avLst/>
              <a:gdLst>
                <a:gd name="connsiteX0" fmla="*/ 21374 w 73737"/>
                <a:gd name="connsiteY0" fmla="*/ 4478 h 74557"/>
                <a:gd name="connsiteX1" fmla="*/ 52363 w 73737"/>
                <a:gd name="connsiteY1" fmla="*/ 70607 h 74557"/>
                <a:gd name="connsiteX2" fmla="*/ 21374 w 73737"/>
                <a:gd name="connsiteY2" fmla="*/ 4478 h 745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3737" h="74557">
                  <a:moveTo>
                    <a:pt x="21374" y="4478"/>
                  </a:moveTo>
                  <a:cubicBezTo>
                    <a:pt x="-22010" y="25144"/>
                    <a:pt x="6913" y="91272"/>
                    <a:pt x="52363" y="70607"/>
                  </a:cubicBezTo>
                  <a:cubicBezTo>
                    <a:pt x="95747" y="52008"/>
                    <a:pt x="66824" y="-18253"/>
                    <a:pt x="21374" y="4478"/>
                  </a:cubicBezTo>
                  <a:close/>
                </a:path>
              </a:pathLst>
            </a:custGeom>
            <a:solidFill>
              <a:srgbClr val="FCFCFB"/>
            </a:solidFill>
            <a:ln w="206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73" name="Graphic 72" descr="Back with solid fill">
            <a:extLst>
              <a:ext uri="{FF2B5EF4-FFF2-40B4-BE49-F238E27FC236}">
                <a16:creationId xmlns:a16="http://schemas.microsoft.com/office/drawing/2014/main" id="{F57815AC-DF69-F469-C0DF-6FCBCD1717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4148885" flipV="1">
            <a:off x="7460597" y="2141242"/>
            <a:ext cx="564074" cy="5823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CB3AE3AD-82A0-C2DF-C4F7-C0646269F307}"/>
              </a:ext>
            </a:extLst>
          </p:cNvPr>
          <p:cNvSpPr/>
          <p:nvPr/>
        </p:nvSpPr>
        <p:spPr>
          <a:xfrm rot="784387">
            <a:off x="5312893" y="1934011"/>
            <a:ext cx="1097032" cy="2818067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E093A2E-EA98-D7B2-5DC9-3C1F771E467B}"/>
              </a:ext>
            </a:extLst>
          </p:cNvPr>
          <p:cNvSpPr/>
          <p:nvPr/>
        </p:nvSpPr>
        <p:spPr>
          <a:xfrm>
            <a:off x="7269956" y="2102644"/>
            <a:ext cx="831057" cy="116681"/>
          </a:xfrm>
          <a:prstGeom prst="rect">
            <a:avLst/>
          </a:prstGeom>
          <a:solidFill>
            <a:srgbClr val="FFFF00">
              <a:alpha val="28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3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6B921-17DE-94FD-989D-6230CEE73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CFBA7-0CFE-5A54-4DE6-8375C56AB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1000" y="1371600"/>
            <a:ext cx="5516563" cy="2827338"/>
          </a:xfrm>
        </p:spPr>
        <p:txBody>
          <a:bodyPr/>
          <a:lstStyle/>
          <a:p>
            <a:pPr lvl="1"/>
            <a:r>
              <a:rPr lang="en-US" dirty="0"/>
              <a:t>Industry Common Hazards</a:t>
            </a:r>
          </a:p>
          <a:p>
            <a:pPr lvl="1"/>
            <a:r>
              <a:rPr lang="en-US" dirty="0"/>
              <a:t>Your Burn Free Zone Roadmap</a:t>
            </a:r>
          </a:p>
          <a:p>
            <a:pPr lvl="1"/>
            <a:r>
              <a:rPr lang="en-US" dirty="0"/>
              <a:t>The Challenge</a:t>
            </a:r>
          </a:p>
          <a:p>
            <a:r>
              <a:rPr lang="en-US" dirty="0"/>
              <a:t>Your Resources </a:t>
            </a:r>
          </a:p>
        </p:txBody>
      </p:sp>
    </p:spTree>
    <p:extLst>
      <p:ext uri="{BB962C8B-B14F-4D97-AF65-F5344CB8AC3E}">
        <p14:creationId xmlns:p14="http://schemas.microsoft.com/office/powerpoint/2010/main" val="13946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ICW Group Policyholder Website</a:t>
            </a:r>
          </a:p>
          <a:p>
            <a:pPr lvl="1"/>
            <a:r>
              <a:rPr lang="en-US" dirty="0"/>
              <a:t>Safety and Risk </a:t>
            </a:r>
            <a:br>
              <a:rPr lang="en-US" dirty="0"/>
            </a:br>
            <a:r>
              <a:rPr lang="en-US" dirty="0"/>
              <a:t>Management area!</a:t>
            </a:r>
          </a:p>
          <a:p>
            <a:pPr lvl="1"/>
            <a:r>
              <a:rPr lang="en-US" dirty="0"/>
              <a:t>Click </a:t>
            </a:r>
            <a:r>
              <a:rPr lang="en-US" b="1" dirty="0"/>
              <a:t>Safety Webinars</a:t>
            </a:r>
          </a:p>
          <a:p>
            <a:pPr lvl="1"/>
            <a:r>
              <a:rPr lang="en-US" dirty="0"/>
              <a:t>Maintaining a </a:t>
            </a:r>
            <a:br>
              <a:rPr lang="en-US" dirty="0"/>
            </a:br>
            <a:r>
              <a:rPr lang="en-US" dirty="0"/>
              <a:t>Burn Free Zone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Find all resources!</a:t>
            </a:r>
          </a:p>
        </p:txBody>
      </p:sp>
      <p:sp>
        <p:nvSpPr>
          <p:cNvPr id="8" name="Oval 7"/>
          <p:cNvSpPr/>
          <p:nvPr/>
        </p:nvSpPr>
        <p:spPr>
          <a:xfrm rot="359489">
            <a:off x="233431" y="3058094"/>
            <a:ext cx="3699110" cy="110647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864916" y="1881216"/>
            <a:ext cx="3523904" cy="2729231"/>
            <a:chOff x="4858386" y="1667598"/>
            <a:chExt cx="3523904" cy="272923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60620" y="1796424"/>
              <a:ext cx="3322320" cy="1803043"/>
            </a:xfrm>
            <a:prstGeom prst="rect">
              <a:avLst/>
            </a:prstGeom>
          </p:spPr>
        </p:pic>
        <p:pic>
          <p:nvPicPr>
            <p:cNvPr id="21" name="Picture 20" descr="pc-computer-screen-png-21.png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58386" y="1667598"/>
              <a:ext cx="3523904" cy="272923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" name="Rectangle 8"/>
          <p:cNvSpPr/>
          <p:nvPr/>
        </p:nvSpPr>
        <p:spPr>
          <a:xfrm>
            <a:off x="274638" y="4591947"/>
            <a:ext cx="361669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526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icwgroup.com/</a:t>
            </a:r>
            <a:r>
              <a:rPr lang="en-US" sz="2800" b="1" dirty="0">
                <a:solidFill>
                  <a:srgbClr val="FF6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safety</a:t>
            </a:r>
          </a:p>
        </p:txBody>
      </p:sp>
    </p:spTree>
    <p:extLst>
      <p:ext uri="{BB962C8B-B14F-4D97-AF65-F5344CB8AC3E}">
        <p14:creationId xmlns:p14="http://schemas.microsoft.com/office/powerpoint/2010/main" val="3638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 sure to download </a:t>
            </a:r>
            <a:br>
              <a:rPr lang="en-US" dirty="0"/>
            </a:br>
            <a:r>
              <a:rPr lang="en-US" dirty="0"/>
              <a:t>all your references!</a:t>
            </a:r>
          </a:p>
          <a:p>
            <a:r>
              <a:rPr lang="en-US" dirty="0"/>
              <a:t>We’ll also make all</a:t>
            </a:r>
            <a:br>
              <a:rPr lang="en-US" dirty="0"/>
            </a:br>
            <a:r>
              <a:rPr lang="en-US" dirty="0"/>
              <a:t>links mentioned  </a:t>
            </a:r>
            <a:br>
              <a:rPr lang="en-US" dirty="0"/>
            </a:br>
            <a:r>
              <a:rPr lang="en-US" dirty="0"/>
              <a:t>available.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Find all resources!</a:t>
            </a:r>
          </a:p>
        </p:txBody>
      </p:sp>
      <p:sp>
        <p:nvSpPr>
          <p:cNvPr id="9" name="Rectangle 8"/>
          <p:cNvSpPr/>
          <p:nvPr/>
        </p:nvSpPr>
        <p:spPr>
          <a:xfrm>
            <a:off x="274638" y="4591947"/>
            <a:ext cx="3616696" cy="4801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685526">
              <a:lnSpc>
                <a:spcPct val="90000"/>
              </a:lnSpc>
              <a:spcAft>
                <a:spcPts val="1200"/>
              </a:spcAft>
            </a:pPr>
            <a:r>
              <a:rPr lang="en-US" sz="2800" b="1" dirty="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icwgroup.com/</a:t>
            </a:r>
            <a:r>
              <a:rPr lang="en-US" sz="2800" b="1" dirty="0">
                <a:solidFill>
                  <a:srgbClr val="FF66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safety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23C29BC-9850-95AF-3856-A8A1F1035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76112">
            <a:off x="7025021" y="1149350"/>
            <a:ext cx="2000522" cy="258551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06F6626-3209-CE4C-0977-53A26408AD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67883">
            <a:off x="5465027" y="1154903"/>
            <a:ext cx="2000522" cy="259826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6F40C1-AAF1-3CC2-EBD5-A8FB91367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07448">
            <a:off x="6991574" y="2173996"/>
            <a:ext cx="2000522" cy="26021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0DADB8-CAF8-FB61-CB28-60FCE131B1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60054">
            <a:off x="3890822" y="1653939"/>
            <a:ext cx="2000522" cy="260140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1C2E68-1635-7EC2-3447-3747C7CABF3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652363">
            <a:off x="5208956" y="2282960"/>
            <a:ext cx="2000522" cy="25929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A917EE-C5FA-C8BB-A1D4-5884E08977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671779">
            <a:off x="4245513" y="3010604"/>
            <a:ext cx="2000522" cy="260285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6D06FB-360E-504D-00BD-8EF2975595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708129">
            <a:off x="5774461" y="3580164"/>
            <a:ext cx="2002536" cy="25760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6566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4000" i="1" dirty="0"/>
              <a:t>THANK YOU !!!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MAINTAINING A </a:t>
            </a:r>
          </a:p>
          <a:p>
            <a:pPr lvl="1"/>
            <a:r>
              <a:rPr lang="en-US" dirty="0"/>
              <a:t>BURN FREE ZONE</a:t>
            </a:r>
          </a:p>
        </p:txBody>
      </p:sp>
      <p:sp>
        <p:nvSpPr>
          <p:cNvPr id="2" name="Rectangle: Rounded Corners 1"/>
          <p:cNvSpPr/>
          <p:nvPr/>
        </p:nvSpPr>
        <p:spPr>
          <a:xfrm>
            <a:off x="403057" y="3701213"/>
            <a:ext cx="1540043" cy="49732"/>
          </a:xfrm>
          <a:prstGeom prst="roundRect">
            <a:avLst>
              <a:gd name="adj" fmla="val 49425"/>
            </a:avLst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CFD814-C2C1-4A61-A23D-DC5D480F4D40}"/>
              </a:ext>
            </a:extLst>
          </p:cNvPr>
          <p:cNvSpPr txBox="1"/>
          <p:nvPr/>
        </p:nvSpPr>
        <p:spPr>
          <a:xfrm>
            <a:off x="-1514246" y="519379"/>
            <a:ext cx="1419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1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Showtime: July 12 2022</a:t>
            </a:r>
          </a:p>
        </p:txBody>
      </p:sp>
    </p:spTree>
    <p:extLst>
      <p:ext uri="{BB962C8B-B14F-4D97-AF65-F5344CB8AC3E}">
        <p14:creationId xmlns:p14="http://schemas.microsoft.com/office/powerpoint/2010/main" val="228488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cap="none" dirty="0"/>
              <a:t>Today’s Specialist</a:t>
            </a:r>
          </a:p>
          <a:p>
            <a:endParaRPr lang="en-US" cap="none" dirty="0"/>
          </a:p>
          <a:p>
            <a:pPr lvl="1"/>
            <a:r>
              <a:rPr lang="en-US" b="1" dirty="0"/>
              <a:t>Mark </a:t>
            </a:r>
            <a:r>
              <a:rPr lang="en-US" b="1" dirty="0" err="1"/>
              <a:t>Yeck</a:t>
            </a:r>
            <a:endParaRPr lang="en-US" b="1" dirty="0"/>
          </a:p>
          <a:p>
            <a:pPr lvl="1"/>
            <a:r>
              <a:rPr lang="en-US" dirty="0"/>
              <a:t>Technical Specialist, </a:t>
            </a:r>
            <a:r>
              <a:rPr lang="en-US" dirty="0" err="1"/>
              <a:t>CIH</a:t>
            </a:r>
            <a:r>
              <a:rPr lang="en-US" dirty="0"/>
              <a:t>, </a:t>
            </a:r>
            <a:r>
              <a:rPr lang="en-US" dirty="0" err="1"/>
              <a:t>CSP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ICW Group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9B2FF7-98BF-4089-E303-6A39BCE54C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8975" y="781050"/>
            <a:ext cx="2164080" cy="3257550"/>
          </a:xfrm>
          <a:prstGeom prst="rect">
            <a:avLst/>
          </a:prstGeom>
          <a:effectLst>
            <a:outerShdw blurRad="292100" dist="38100" dir="2700000" algn="tl" rotWithShape="0">
              <a:prstClr val="black">
                <a:alpha val="8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089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6B921-17DE-94FD-989D-6230CEE73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CFBA7-0CFE-5A54-4DE6-8375C56AB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1000" y="1371600"/>
            <a:ext cx="5516563" cy="2827338"/>
          </a:xfrm>
        </p:spPr>
        <p:txBody>
          <a:bodyPr/>
          <a:lstStyle/>
          <a:p>
            <a:r>
              <a:rPr lang="en-US" dirty="0"/>
              <a:t>Industry Common Hazards</a:t>
            </a:r>
          </a:p>
          <a:p>
            <a:r>
              <a:rPr lang="en-US" dirty="0"/>
              <a:t>Your Burn Free Zone Roadmap</a:t>
            </a:r>
          </a:p>
          <a:p>
            <a:r>
              <a:rPr lang="en-US" dirty="0"/>
              <a:t>The Challenge</a:t>
            </a:r>
          </a:p>
          <a:p>
            <a:r>
              <a:rPr lang="en-US" dirty="0"/>
              <a:t>Your Resources </a:t>
            </a:r>
          </a:p>
        </p:txBody>
      </p:sp>
    </p:spTree>
    <p:extLst>
      <p:ext uri="{BB962C8B-B14F-4D97-AF65-F5344CB8AC3E}">
        <p14:creationId xmlns:p14="http://schemas.microsoft.com/office/powerpoint/2010/main" val="88587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E6B921-17DE-94FD-989D-6230CEE7339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Agenda: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CFBA7-0CFE-5A54-4DE6-8375C56AB1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921000" y="1371600"/>
            <a:ext cx="5516563" cy="2827338"/>
          </a:xfrm>
        </p:spPr>
        <p:txBody>
          <a:bodyPr/>
          <a:lstStyle/>
          <a:p>
            <a:r>
              <a:rPr lang="en-US" dirty="0"/>
              <a:t>Industry Common Hazards</a:t>
            </a:r>
          </a:p>
          <a:p>
            <a:r>
              <a:rPr lang="en-US" dirty="0">
                <a:solidFill>
                  <a:srgbClr val="FFC000"/>
                </a:solidFill>
              </a:rPr>
              <a:t>- Welding</a:t>
            </a:r>
          </a:p>
          <a:p>
            <a:pPr lvl="1"/>
            <a:r>
              <a:rPr lang="en-US" dirty="0"/>
              <a:t>- Restaurants</a:t>
            </a:r>
          </a:p>
        </p:txBody>
      </p:sp>
    </p:spTree>
    <p:extLst>
      <p:ext uri="{BB962C8B-B14F-4D97-AF65-F5344CB8AC3E}">
        <p14:creationId xmlns:p14="http://schemas.microsoft.com/office/powerpoint/2010/main" val="412217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D6BB3-92B5-B149-726C-A9188E53A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b="1" dirty="0"/>
              <a:t>ICW Group Welding Claim Data</a:t>
            </a:r>
          </a:p>
          <a:p>
            <a:pPr lvl="1"/>
            <a:r>
              <a:rPr lang="en-US" b="1" dirty="0"/>
              <a:t>Less skilled</a:t>
            </a:r>
            <a:r>
              <a:rPr lang="en-US" dirty="0"/>
              <a:t> or ‘non-professional’ welders. </a:t>
            </a:r>
          </a:p>
          <a:p>
            <a:pPr lvl="1"/>
            <a:r>
              <a:rPr lang="en-US" b="1" dirty="0"/>
              <a:t>Those in vicinity</a:t>
            </a:r>
            <a:r>
              <a:rPr lang="en-US" dirty="0"/>
              <a:t> frequently injured.</a:t>
            </a:r>
          </a:p>
          <a:p>
            <a:r>
              <a:rPr lang="en-US" dirty="0"/>
              <a:t>Arc flash slag trapped in clothes, etc.</a:t>
            </a:r>
          </a:p>
          <a:p>
            <a:pPr lvl="1"/>
            <a:r>
              <a:rPr lang="en-US" dirty="0"/>
              <a:t>Need for </a:t>
            </a:r>
            <a:r>
              <a:rPr lang="en-US" b="1" dirty="0"/>
              <a:t>better shielding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Special shielding if </a:t>
            </a:r>
            <a:r>
              <a:rPr lang="en-US" b="1" dirty="0"/>
              <a:t>awkward</a:t>
            </a:r>
            <a:r>
              <a:rPr lang="en-US" dirty="0"/>
              <a:t> position.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Welding Burn Hazards</a:t>
            </a:r>
          </a:p>
        </p:txBody>
      </p:sp>
    </p:spTree>
    <p:extLst>
      <p:ext uri="{BB962C8B-B14F-4D97-AF65-F5344CB8AC3E}">
        <p14:creationId xmlns:p14="http://schemas.microsoft.com/office/powerpoint/2010/main" val="418545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D6BB3-92B5-B149-726C-A9188E53A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What on earth </a:t>
            </a:r>
            <a:br>
              <a:rPr lang="en-US" dirty="0"/>
            </a:br>
            <a:r>
              <a:rPr lang="en-US" dirty="0"/>
              <a:t>could possibly </a:t>
            </a:r>
            <a:br>
              <a:rPr lang="en-US" dirty="0"/>
            </a:br>
            <a:r>
              <a:rPr lang="en-US" b="1" dirty="0"/>
              <a:t>go wrong?</a:t>
            </a:r>
          </a:p>
          <a:p>
            <a:endParaRPr lang="en-US" dirty="0"/>
          </a:p>
          <a:p>
            <a:r>
              <a:rPr lang="en-US" dirty="0"/>
              <a:t>Let’s take a</a:t>
            </a:r>
            <a:br>
              <a:rPr lang="en-US" dirty="0"/>
            </a:br>
            <a:r>
              <a:rPr lang="en-US" dirty="0"/>
              <a:t>quick poll!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Welding Burn Hazards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594DC9-ADD2-471B-3E19-FB5EE23B8D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7243" y="1085849"/>
            <a:ext cx="4366257" cy="3851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1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0D6BB3-92B5-B149-726C-A9188E53A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Let’s </a:t>
            </a:r>
            <a:br>
              <a:rPr lang="en-US" dirty="0"/>
            </a:br>
            <a:r>
              <a:rPr lang="en-US" dirty="0"/>
              <a:t>watch</a:t>
            </a:r>
            <a:br>
              <a:rPr lang="en-US" dirty="0"/>
            </a:br>
            <a:r>
              <a:rPr lang="en-US" dirty="0"/>
              <a:t>&amp; find </a:t>
            </a:r>
            <a:br>
              <a:rPr lang="en-US" dirty="0"/>
            </a:br>
            <a:r>
              <a:rPr lang="en-US" dirty="0"/>
              <a:t>out!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Welding Burn Hazards</a:t>
            </a:r>
          </a:p>
        </p:txBody>
      </p:sp>
      <p:pic>
        <p:nvPicPr>
          <p:cNvPr id="2" name="Online Media 1" title="Welding Fail Sets Boat On Fire">
            <a:hlinkClick r:id="" action="ppaction://media"/>
            <a:extLst>
              <a:ext uri="{FF2B5EF4-FFF2-40B4-BE49-F238E27FC236}">
                <a16:creationId xmlns:a16="http://schemas.microsoft.com/office/drawing/2014/main" id="{07A275CA-A33B-810E-189E-75BBDD7A293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44427" y="962741"/>
            <a:ext cx="7399573" cy="4180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7DE96-FCBD-E646-A756-EF021F8FE1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Welding Burn Hazards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94C3A0-DAB6-5EF8-0171-6008A557B4B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57201" y="1149350"/>
            <a:ext cx="6038850" cy="3578221"/>
          </a:xfrm>
        </p:spPr>
        <p:txBody>
          <a:bodyPr/>
          <a:lstStyle/>
          <a:p>
            <a:r>
              <a:rPr lang="en-US" dirty="0"/>
              <a:t>Common burn hazards:</a:t>
            </a:r>
          </a:p>
          <a:p>
            <a:pPr lvl="1"/>
            <a:r>
              <a:rPr lang="en-US" b="1" dirty="0"/>
              <a:t>Sparks and slag</a:t>
            </a:r>
            <a:r>
              <a:rPr lang="en-US" dirty="0"/>
              <a:t>.</a:t>
            </a:r>
          </a:p>
          <a:p>
            <a:pPr lvl="1"/>
            <a:r>
              <a:rPr lang="en-US" b="1" dirty="0"/>
              <a:t>Workpiece &amp; equipment</a:t>
            </a:r>
            <a:r>
              <a:rPr lang="en-US" dirty="0"/>
              <a:t> - </a:t>
            </a:r>
            <a:r>
              <a:rPr lang="en-US" i="1" dirty="0"/>
              <a:t>electrode holders, gun tips, nozzles, etc.</a:t>
            </a:r>
          </a:p>
          <a:p>
            <a:pPr lvl="1"/>
            <a:r>
              <a:rPr lang="en-US" b="1" dirty="0"/>
              <a:t>Arc rays</a:t>
            </a:r>
            <a:r>
              <a:rPr lang="en-US" dirty="0"/>
              <a:t> - </a:t>
            </a:r>
            <a:r>
              <a:rPr lang="en-US" i="1" dirty="0"/>
              <a:t>welders and workers in area.</a:t>
            </a:r>
          </a:p>
          <a:p>
            <a:pPr lvl="1"/>
            <a:r>
              <a:rPr lang="en-US" b="1" dirty="0"/>
              <a:t>Unprotected body </a:t>
            </a:r>
            <a:r>
              <a:rPr lang="en-US" dirty="0"/>
              <a:t>- </a:t>
            </a:r>
            <a:r>
              <a:rPr lang="en-US" i="1" dirty="0"/>
              <a:t>neck, face, arms, etc.</a:t>
            </a:r>
          </a:p>
          <a:p>
            <a:pPr lvl="1"/>
            <a:r>
              <a:rPr lang="en-US" b="1" dirty="0"/>
              <a:t>Clothing traps</a:t>
            </a:r>
            <a:r>
              <a:rPr lang="en-US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85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Master Slide">
  <a:themeElements>
    <a:clrScheme name="Custom 27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0070C0"/>
      </a:hlink>
      <a:folHlink>
        <a:srgbClr val="0070C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Master Slide">
  <a:themeElements>
    <a:clrScheme name="Benutzerdefiniert 2">
      <a:dk1>
        <a:sysClr val="windowText" lastClr="000000"/>
      </a:dk1>
      <a:lt1>
        <a:sysClr val="window" lastClr="FFFFFF"/>
      </a:lt1>
      <a:dk2>
        <a:srgbClr val="2C3E50"/>
      </a:dk2>
      <a:lt2>
        <a:srgbClr val="FFFFFF"/>
      </a:lt2>
      <a:accent1>
        <a:srgbClr val="3498DB"/>
      </a:accent1>
      <a:accent2>
        <a:srgbClr val="C8303F"/>
      </a:accent2>
      <a:accent3>
        <a:srgbClr val="9BBB59"/>
      </a:accent3>
      <a:accent4>
        <a:srgbClr val="FFC000"/>
      </a:accent4>
      <a:accent5>
        <a:srgbClr val="814993"/>
      </a:accent5>
      <a:accent6>
        <a:srgbClr val="45B1CB"/>
      </a:accent6>
      <a:hlink>
        <a:srgbClr val="7F7F7F"/>
      </a:hlink>
      <a:folHlink>
        <a:srgbClr val="7F7F7F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55409</TotalTime>
  <Words>1270</Words>
  <Application>Microsoft Office PowerPoint</Application>
  <PresentationFormat>On-screen Show (16:9)</PresentationFormat>
  <Paragraphs>259</Paragraphs>
  <Slides>29</Slides>
  <Notes>22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Roboto Condensed</vt:lpstr>
      <vt:lpstr>Bebas Neue</vt:lpstr>
      <vt:lpstr>Roboto Condensed Regular</vt:lpstr>
      <vt:lpstr>Calibri Light</vt:lpstr>
      <vt:lpstr>Wingdings</vt:lpstr>
      <vt:lpstr>Arial</vt:lpstr>
      <vt:lpstr>Roboto</vt:lpstr>
      <vt:lpstr>Symbol</vt:lpstr>
      <vt:lpstr>Calibri</vt:lpstr>
      <vt:lpstr>Master Slide</vt:lpstr>
      <vt:lpstr>Custom Design</vt:lpstr>
      <vt:lpstr>1_Master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ICW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ICW Group: That Feels Better! Ergonomics for your Temporary Home Office</dc:title>
  <dc:subject>ICW Group: That Feels Better! Ergonomics for your Temporary Home Office</dc:subject>
  <dc:creator>ICW Group Insurance Companies</dc:creator>
  <cp:keywords>ICW Group: That Feels Better! Ergonomics for your Temporary Home Office</cp:keywords>
  <cp:lastModifiedBy>Carol Buehrens</cp:lastModifiedBy>
  <cp:revision>1087</cp:revision>
  <cp:lastPrinted>2018-01-19T21:24:41Z</cp:lastPrinted>
  <dcterms:created xsi:type="dcterms:W3CDTF">2017-06-06T22:36:07Z</dcterms:created>
  <dcterms:modified xsi:type="dcterms:W3CDTF">2022-07-06T00:43:28Z</dcterms:modified>
  <cp:category>ICW Group: That Feels Better! Ergonomics for your Temporary Home Office</cp:category>
</cp:coreProperties>
</file>